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2832" y="14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2385-41B3-49FE-BE4D-77586794035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8107-741A-4F77-BB9E-916A457DD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2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2385-41B3-49FE-BE4D-77586794035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8107-741A-4F77-BB9E-916A457DD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3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2385-41B3-49FE-BE4D-77586794035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8107-741A-4F77-BB9E-916A457DD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6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2385-41B3-49FE-BE4D-77586794035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8107-741A-4F77-BB9E-916A457DD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7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2385-41B3-49FE-BE4D-77586794035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8107-741A-4F77-BB9E-916A457DD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2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2385-41B3-49FE-BE4D-77586794035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8107-741A-4F77-BB9E-916A457DD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9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2385-41B3-49FE-BE4D-77586794035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8107-741A-4F77-BB9E-916A457DD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3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2385-41B3-49FE-BE4D-77586794035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8107-741A-4F77-BB9E-916A457DD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00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2385-41B3-49FE-BE4D-77586794035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8107-741A-4F77-BB9E-916A457DD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52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2385-41B3-49FE-BE4D-77586794035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8107-741A-4F77-BB9E-916A457DD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1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2385-41B3-49FE-BE4D-77586794035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48107-741A-4F77-BB9E-916A457DD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8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82385-41B3-49FE-BE4D-77586794035E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8107-741A-4F77-BB9E-916A457DD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4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186516" y="1380696"/>
            <a:ext cx="1354858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600" cap="small" dirty="0" smtClean="0">
                <a:ln w="0"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endParaRPr lang="en-US" sz="16600" cap="small" dirty="0">
              <a:ln w="0">
                <a:solidFill>
                  <a:schemeClr val="tx1"/>
                </a:solidFill>
              </a:ln>
              <a:solidFill>
                <a:schemeClr val="accent1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11871" y="1733121"/>
            <a:ext cx="309732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3800" cap="small" dirty="0" smtClean="0">
                <a:ln w="0">
                  <a:solidFill>
                    <a:schemeClr val="tx1"/>
                  </a:solidFill>
                </a:ln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hu-HU" sz="5400" cap="small" dirty="0" smtClean="0">
                <a:ln w="0">
                  <a:solidFill>
                    <a:schemeClr val="tx1"/>
                  </a:solidFill>
                </a:ln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u-HU" sz="13800" cap="small" dirty="0" err="1" smtClean="0">
                <a:ln w="0">
                  <a:solidFill>
                    <a:schemeClr val="tx1"/>
                  </a:solidFill>
                </a:ln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endParaRPr lang="en-US" sz="13800" cap="small" dirty="0">
              <a:ln w="0">
                <a:solidFill>
                  <a:schemeClr val="tx1"/>
                </a:solidFill>
              </a:ln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Chevron 13"/>
          <p:cNvSpPr/>
          <p:nvPr/>
        </p:nvSpPr>
        <p:spPr>
          <a:xfrm rot="17220000">
            <a:off x="4350056" y="2429752"/>
            <a:ext cx="265043" cy="278295"/>
          </a:xfrm>
          <a:prstGeom prst="chevron">
            <a:avLst/>
          </a:prstGeom>
          <a:solidFill>
            <a:schemeClr val="bg1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hevron 14"/>
          <p:cNvSpPr/>
          <p:nvPr/>
        </p:nvSpPr>
        <p:spPr>
          <a:xfrm rot="17220000">
            <a:off x="4417566" y="2227597"/>
            <a:ext cx="265043" cy="278295"/>
          </a:xfrm>
          <a:prstGeom prst="chevron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01315" y="1742646"/>
            <a:ext cx="1157689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3800" cap="small" dirty="0" smtClean="0">
                <a:ln w="0">
                  <a:solidFill>
                    <a:schemeClr val="tx1"/>
                  </a:solidFill>
                </a:ln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endParaRPr lang="en-US" sz="13800" cap="small" dirty="0">
              <a:ln w="0">
                <a:solidFill>
                  <a:schemeClr val="tx1"/>
                </a:solidFill>
              </a:ln>
              <a:solidFill>
                <a:schemeClr val="bg1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56022" y="2322511"/>
            <a:ext cx="2086153" cy="13017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rot="17377376">
            <a:off x="3934471" y="3032800"/>
            <a:ext cx="740332" cy="99145"/>
          </a:xfrm>
          <a:custGeom>
            <a:avLst/>
            <a:gdLst>
              <a:gd name="connsiteX0" fmla="*/ 0 w 657701"/>
              <a:gd name="connsiteY0" fmla="*/ 0 h 99060"/>
              <a:gd name="connsiteX1" fmla="*/ 657701 w 657701"/>
              <a:gd name="connsiteY1" fmla="*/ 0 h 99060"/>
              <a:gd name="connsiteX2" fmla="*/ 657701 w 657701"/>
              <a:gd name="connsiteY2" fmla="*/ 99060 h 99060"/>
              <a:gd name="connsiteX3" fmla="*/ 0 w 657701"/>
              <a:gd name="connsiteY3" fmla="*/ 99060 h 99060"/>
              <a:gd name="connsiteX4" fmla="*/ 0 w 657701"/>
              <a:gd name="connsiteY4" fmla="*/ 0 h 99060"/>
              <a:gd name="connsiteX0" fmla="*/ 0 w 722797"/>
              <a:gd name="connsiteY0" fmla="*/ 0 h 100120"/>
              <a:gd name="connsiteX1" fmla="*/ 722797 w 722797"/>
              <a:gd name="connsiteY1" fmla="*/ 1060 h 100120"/>
              <a:gd name="connsiteX2" fmla="*/ 722797 w 722797"/>
              <a:gd name="connsiteY2" fmla="*/ 100120 h 100120"/>
              <a:gd name="connsiteX3" fmla="*/ 65096 w 722797"/>
              <a:gd name="connsiteY3" fmla="*/ 100120 h 100120"/>
              <a:gd name="connsiteX4" fmla="*/ 0 w 722797"/>
              <a:gd name="connsiteY4" fmla="*/ 0 h 100120"/>
              <a:gd name="connsiteX0" fmla="*/ 0 w 697168"/>
              <a:gd name="connsiteY0" fmla="*/ 0 h 99145"/>
              <a:gd name="connsiteX1" fmla="*/ 697168 w 697168"/>
              <a:gd name="connsiteY1" fmla="*/ 85 h 99145"/>
              <a:gd name="connsiteX2" fmla="*/ 697168 w 697168"/>
              <a:gd name="connsiteY2" fmla="*/ 99145 h 99145"/>
              <a:gd name="connsiteX3" fmla="*/ 39467 w 697168"/>
              <a:gd name="connsiteY3" fmla="*/ 99145 h 99145"/>
              <a:gd name="connsiteX4" fmla="*/ 0 w 697168"/>
              <a:gd name="connsiteY4" fmla="*/ 0 h 99145"/>
              <a:gd name="connsiteX0" fmla="*/ 0 w 697168"/>
              <a:gd name="connsiteY0" fmla="*/ 0 h 99145"/>
              <a:gd name="connsiteX1" fmla="*/ 697168 w 697168"/>
              <a:gd name="connsiteY1" fmla="*/ 85 h 99145"/>
              <a:gd name="connsiteX2" fmla="*/ 697168 w 697168"/>
              <a:gd name="connsiteY2" fmla="*/ 99145 h 99145"/>
              <a:gd name="connsiteX3" fmla="*/ 29512 w 697168"/>
              <a:gd name="connsiteY3" fmla="*/ 97859 h 99145"/>
              <a:gd name="connsiteX4" fmla="*/ 0 w 697168"/>
              <a:gd name="connsiteY4" fmla="*/ 0 h 99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7168" h="99145">
                <a:moveTo>
                  <a:pt x="0" y="0"/>
                </a:moveTo>
                <a:lnTo>
                  <a:pt x="697168" y="85"/>
                </a:lnTo>
                <a:lnTo>
                  <a:pt x="697168" y="99145"/>
                </a:lnTo>
                <a:lnTo>
                  <a:pt x="29512" y="97859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08680" y="3949112"/>
            <a:ext cx="360547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600" i="1" cap="small" dirty="0" smtClean="0">
                <a:ln w="0"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hu-HU" sz="11500" i="1" cap="small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hu-HU" sz="2400" i="1" cap="small" dirty="0" smtClean="0">
                <a:ln w="0"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u-HU" sz="11500" i="1" cap="small" dirty="0" err="1" smtClean="0">
                <a:ln w="0"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</a:t>
            </a:r>
            <a:endParaRPr lang="en-US" sz="11500" i="1" cap="small" dirty="0">
              <a:ln w="0">
                <a:solidFill>
                  <a:schemeClr val="tx1"/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04637" y="4560727"/>
            <a:ext cx="99578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1500" i="1" cap="small" dirty="0" smtClean="0">
                <a:ln w="0"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endParaRPr lang="en-US" sz="11500" i="1" cap="small" dirty="0">
              <a:ln w="0">
                <a:solidFill>
                  <a:schemeClr val="tx1"/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Parallelogram 1"/>
          <p:cNvSpPr/>
          <p:nvPr/>
        </p:nvSpPr>
        <p:spPr>
          <a:xfrm>
            <a:off x="4543737" y="5051775"/>
            <a:ext cx="1543050" cy="106960"/>
          </a:xfrm>
          <a:prstGeom prst="parallelogram">
            <a:avLst/>
          </a:prstGeom>
          <a:solidFill>
            <a:schemeClr val="tx1">
              <a:lumMod val="65000"/>
              <a:lumOff val="3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" name="Parallelogram 3"/>
          <p:cNvSpPr/>
          <p:nvPr/>
        </p:nvSpPr>
        <p:spPr>
          <a:xfrm>
            <a:off x="3466306" y="5295265"/>
            <a:ext cx="516206" cy="681717"/>
          </a:xfrm>
          <a:prstGeom prst="parallelogram">
            <a:avLst>
              <a:gd name="adj" fmla="val 70336"/>
            </a:avLst>
          </a:prstGeom>
          <a:solidFill>
            <a:schemeClr val="accent1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hevron 15"/>
          <p:cNvSpPr/>
          <p:nvPr/>
        </p:nvSpPr>
        <p:spPr>
          <a:xfrm rot="18000000">
            <a:off x="3912647" y="4966938"/>
            <a:ext cx="222258" cy="233370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hevron 18"/>
          <p:cNvSpPr/>
          <p:nvPr/>
        </p:nvSpPr>
        <p:spPr>
          <a:xfrm rot="17927524">
            <a:off x="3958705" y="4791153"/>
            <a:ext cx="289498" cy="293212"/>
          </a:xfrm>
          <a:prstGeom prst="chevron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hevron 23"/>
          <p:cNvSpPr/>
          <p:nvPr/>
        </p:nvSpPr>
        <p:spPr>
          <a:xfrm rot="18000000">
            <a:off x="3897869" y="5119098"/>
            <a:ext cx="124561" cy="150260"/>
          </a:xfrm>
          <a:prstGeom prst="chevron">
            <a:avLst>
              <a:gd name="adj" fmla="val 44148"/>
            </a:avLst>
          </a:prstGeom>
          <a:solidFill>
            <a:schemeClr val="accent1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38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/>
        </p:nvSpPr>
        <p:spPr>
          <a:xfrm>
            <a:off x="1552300" y="1531500"/>
            <a:ext cx="2672160" cy="2236541"/>
          </a:xfrm>
          <a:custGeom>
            <a:avLst/>
            <a:gdLst>
              <a:gd name="connsiteX0" fmla="*/ 0 w 1081204"/>
              <a:gd name="connsiteY0" fmla="*/ 0 h 662940"/>
              <a:gd name="connsiteX1" fmla="*/ 1081204 w 1081204"/>
              <a:gd name="connsiteY1" fmla="*/ 0 h 662940"/>
              <a:gd name="connsiteX2" fmla="*/ 1081204 w 1081204"/>
              <a:gd name="connsiteY2" fmla="*/ 662940 h 662940"/>
              <a:gd name="connsiteX3" fmla="*/ 0 w 1081204"/>
              <a:gd name="connsiteY3" fmla="*/ 662940 h 662940"/>
              <a:gd name="connsiteX4" fmla="*/ 0 w 1081204"/>
              <a:gd name="connsiteY4" fmla="*/ 0 h 662940"/>
              <a:gd name="connsiteX0" fmla="*/ 0 w 3260524"/>
              <a:gd name="connsiteY0" fmla="*/ 1516380 h 2179320"/>
              <a:gd name="connsiteX1" fmla="*/ 3260524 w 3260524"/>
              <a:gd name="connsiteY1" fmla="*/ 0 h 2179320"/>
              <a:gd name="connsiteX2" fmla="*/ 1081204 w 3260524"/>
              <a:gd name="connsiteY2" fmla="*/ 2179320 h 2179320"/>
              <a:gd name="connsiteX3" fmla="*/ 0 w 3260524"/>
              <a:gd name="connsiteY3" fmla="*/ 2179320 h 2179320"/>
              <a:gd name="connsiteX4" fmla="*/ 0 w 3260524"/>
              <a:gd name="connsiteY4" fmla="*/ 1516380 h 2179320"/>
              <a:gd name="connsiteX0" fmla="*/ 2689860 w 3260524"/>
              <a:gd name="connsiteY0" fmla="*/ 0 h 2689860"/>
              <a:gd name="connsiteX1" fmla="*/ 3260524 w 3260524"/>
              <a:gd name="connsiteY1" fmla="*/ 510540 h 2689860"/>
              <a:gd name="connsiteX2" fmla="*/ 1081204 w 3260524"/>
              <a:gd name="connsiteY2" fmla="*/ 2689860 h 2689860"/>
              <a:gd name="connsiteX3" fmla="*/ 0 w 3260524"/>
              <a:gd name="connsiteY3" fmla="*/ 2689860 h 2689860"/>
              <a:gd name="connsiteX4" fmla="*/ 2689860 w 3260524"/>
              <a:gd name="connsiteY4" fmla="*/ 0 h 2689860"/>
              <a:gd name="connsiteX0" fmla="*/ 2689860 w 3260524"/>
              <a:gd name="connsiteY0" fmla="*/ 0 h 2689860"/>
              <a:gd name="connsiteX1" fmla="*/ 2984944 w 3260524"/>
              <a:gd name="connsiteY1" fmla="*/ 239413 h 2689860"/>
              <a:gd name="connsiteX2" fmla="*/ 3260524 w 3260524"/>
              <a:gd name="connsiteY2" fmla="*/ 510540 h 2689860"/>
              <a:gd name="connsiteX3" fmla="*/ 1081204 w 3260524"/>
              <a:gd name="connsiteY3" fmla="*/ 2689860 h 2689860"/>
              <a:gd name="connsiteX4" fmla="*/ 0 w 3260524"/>
              <a:gd name="connsiteY4" fmla="*/ 2689860 h 2689860"/>
              <a:gd name="connsiteX5" fmla="*/ 2689860 w 3260524"/>
              <a:gd name="connsiteY5" fmla="*/ 0 h 2689860"/>
              <a:gd name="connsiteX0" fmla="*/ 2689860 w 3260524"/>
              <a:gd name="connsiteY0" fmla="*/ 42527 h 2732387"/>
              <a:gd name="connsiteX1" fmla="*/ 3244024 w 3260524"/>
              <a:gd name="connsiteY1" fmla="*/ 0 h 2732387"/>
              <a:gd name="connsiteX2" fmla="*/ 3260524 w 3260524"/>
              <a:gd name="connsiteY2" fmla="*/ 553067 h 2732387"/>
              <a:gd name="connsiteX3" fmla="*/ 1081204 w 3260524"/>
              <a:gd name="connsiteY3" fmla="*/ 2732387 h 2732387"/>
              <a:gd name="connsiteX4" fmla="*/ 0 w 3260524"/>
              <a:gd name="connsiteY4" fmla="*/ 2732387 h 2732387"/>
              <a:gd name="connsiteX5" fmla="*/ 2689860 w 3260524"/>
              <a:gd name="connsiteY5" fmla="*/ 42527 h 2732387"/>
              <a:gd name="connsiteX0" fmla="*/ 2689860 w 3260524"/>
              <a:gd name="connsiteY0" fmla="*/ 34907 h 2724767"/>
              <a:gd name="connsiteX1" fmla="*/ 3251644 w 3260524"/>
              <a:gd name="connsiteY1" fmla="*/ 0 h 2724767"/>
              <a:gd name="connsiteX2" fmla="*/ 3260524 w 3260524"/>
              <a:gd name="connsiteY2" fmla="*/ 545447 h 2724767"/>
              <a:gd name="connsiteX3" fmla="*/ 1081204 w 3260524"/>
              <a:gd name="connsiteY3" fmla="*/ 2724767 h 2724767"/>
              <a:gd name="connsiteX4" fmla="*/ 0 w 3260524"/>
              <a:gd name="connsiteY4" fmla="*/ 2724767 h 2724767"/>
              <a:gd name="connsiteX5" fmla="*/ 2689860 w 3260524"/>
              <a:gd name="connsiteY5" fmla="*/ 34907 h 2724767"/>
              <a:gd name="connsiteX0" fmla="*/ 2732722 w 3260524"/>
              <a:gd name="connsiteY0" fmla="*/ 0 h 2727960"/>
              <a:gd name="connsiteX1" fmla="*/ 3251644 w 3260524"/>
              <a:gd name="connsiteY1" fmla="*/ 3193 h 2727960"/>
              <a:gd name="connsiteX2" fmla="*/ 3260524 w 3260524"/>
              <a:gd name="connsiteY2" fmla="*/ 548640 h 2727960"/>
              <a:gd name="connsiteX3" fmla="*/ 1081204 w 3260524"/>
              <a:gd name="connsiteY3" fmla="*/ 2727960 h 2727960"/>
              <a:gd name="connsiteX4" fmla="*/ 0 w 3260524"/>
              <a:gd name="connsiteY4" fmla="*/ 2727960 h 2727960"/>
              <a:gd name="connsiteX5" fmla="*/ 2732722 w 3260524"/>
              <a:gd name="connsiteY5" fmla="*/ 0 h 2727960"/>
              <a:gd name="connsiteX0" fmla="*/ 2732722 w 3261169"/>
              <a:gd name="connsiteY0" fmla="*/ 1569 h 2729529"/>
              <a:gd name="connsiteX1" fmla="*/ 3261169 w 3261169"/>
              <a:gd name="connsiteY1" fmla="*/ 0 h 2729529"/>
              <a:gd name="connsiteX2" fmla="*/ 3260524 w 3261169"/>
              <a:gd name="connsiteY2" fmla="*/ 550209 h 2729529"/>
              <a:gd name="connsiteX3" fmla="*/ 1081204 w 3261169"/>
              <a:gd name="connsiteY3" fmla="*/ 2729529 h 2729529"/>
              <a:gd name="connsiteX4" fmla="*/ 0 w 3261169"/>
              <a:gd name="connsiteY4" fmla="*/ 2729529 h 2729529"/>
              <a:gd name="connsiteX5" fmla="*/ 2732722 w 3261169"/>
              <a:gd name="connsiteY5" fmla="*/ 1569 h 2729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61169" h="2729529">
                <a:moveTo>
                  <a:pt x="2732722" y="1569"/>
                </a:moveTo>
                <a:lnTo>
                  <a:pt x="3261169" y="0"/>
                </a:lnTo>
                <a:lnTo>
                  <a:pt x="3260524" y="550209"/>
                </a:lnTo>
                <a:lnTo>
                  <a:pt x="1081204" y="2729529"/>
                </a:lnTo>
                <a:lnTo>
                  <a:pt x="0" y="2729529"/>
                </a:lnTo>
                <a:lnTo>
                  <a:pt x="2732722" y="1569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7000">
                <a:schemeClr val="tx2">
                  <a:lumMod val="40000"/>
                  <a:lumOff val="60000"/>
                </a:schemeClr>
              </a:gs>
              <a:gs pos="69000">
                <a:schemeClr val="tx2">
                  <a:lumMod val="60000"/>
                  <a:lumOff val="40000"/>
                </a:schemeClr>
              </a:gs>
              <a:gs pos="100000">
                <a:schemeClr val="accent5">
                  <a:lumMod val="50000"/>
                </a:schemeClr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6"/>
          <p:cNvSpPr/>
          <p:nvPr/>
        </p:nvSpPr>
        <p:spPr>
          <a:xfrm>
            <a:off x="1192300" y="1891500"/>
            <a:ext cx="2672160" cy="2236541"/>
          </a:xfrm>
          <a:custGeom>
            <a:avLst/>
            <a:gdLst>
              <a:gd name="connsiteX0" fmla="*/ 0 w 1081204"/>
              <a:gd name="connsiteY0" fmla="*/ 0 h 662940"/>
              <a:gd name="connsiteX1" fmla="*/ 1081204 w 1081204"/>
              <a:gd name="connsiteY1" fmla="*/ 0 h 662940"/>
              <a:gd name="connsiteX2" fmla="*/ 1081204 w 1081204"/>
              <a:gd name="connsiteY2" fmla="*/ 662940 h 662940"/>
              <a:gd name="connsiteX3" fmla="*/ 0 w 1081204"/>
              <a:gd name="connsiteY3" fmla="*/ 662940 h 662940"/>
              <a:gd name="connsiteX4" fmla="*/ 0 w 1081204"/>
              <a:gd name="connsiteY4" fmla="*/ 0 h 662940"/>
              <a:gd name="connsiteX0" fmla="*/ 0 w 3260524"/>
              <a:gd name="connsiteY0" fmla="*/ 1516380 h 2179320"/>
              <a:gd name="connsiteX1" fmla="*/ 3260524 w 3260524"/>
              <a:gd name="connsiteY1" fmla="*/ 0 h 2179320"/>
              <a:gd name="connsiteX2" fmla="*/ 1081204 w 3260524"/>
              <a:gd name="connsiteY2" fmla="*/ 2179320 h 2179320"/>
              <a:gd name="connsiteX3" fmla="*/ 0 w 3260524"/>
              <a:gd name="connsiteY3" fmla="*/ 2179320 h 2179320"/>
              <a:gd name="connsiteX4" fmla="*/ 0 w 3260524"/>
              <a:gd name="connsiteY4" fmla="*/ 1516380 h 2179320"/>
              <a:gd name="connsiteX0" fmla="*/ 2689860 w 3260524"/>
              <a:gd name="connsiteY0" fmla="*/ 0 h 2689860"/>
              <a:gd name="connsiteX1" fmla="*/ 3260524 w 3260524"/>
              <a:gd name="connsiteY1" fmla="*/ 510540 h 2689860"/>
              <a:gd name="connsiteX2" fmla="*/ 1081204 w 3260524"/>
              <a:gd name="connsiteY2" fmla="*/ 2689860 h 2689860"/>
              <a:gd name="connsiteX3" fmla="*/ 0 w 3260524"/>
              <a:gd name="connsiteY3" fmla="*/ 2689860 h 2689860"/>
              <a:gd name="connsiteX4" fmla="*/ 2689860 w 3260524"/>
              <a:gd name="connsiteY4" fmla="*/ 0 h 2689860"/>
              <a:gd name="connsiteX0" fmla="*/ 2689860 w 3260524"/>
              <a:gd name="connsiteY0" fmla="*/ 0 h 2689860"/>
              <a:gd name="connsiteX1" fmla="*/ 2984944 w 3260524"/>
              <a:gd name="connsiteY1" fmla="*/ 239413 h 2689860"/>
              <a:gd name="connsiteX2" fmla="*/ 3260524 w 3260524"/>
              <a:gd name="connsiteY2" fmla="*/ 510540 h 2689860"/>
              <a:gd name="connsiteX3" fmla="*/ 1081204 w 3260524"/>
              <a:gd name="connsiteY3" fmla="*/ 2689860 h 2689860"/>
              <a:gd name="connsiteX4" fmla="*/ 0 w 3260524"/>
              <a:gd name="connsiteY4" fmla="*/ 2689860 h 2689860"/>
              <a:gd name="connsiteX5" fmla="*/ 2689860 w 3260524"/>
              <a:gd name="connsiteY5" fmla="*/ 0 h 2689860"/>
              <a:gd name="connsiteX0" fmla="*/ 2689860 w 3260524"/>
              <a:gd name="connsiteY0" fmla="*/ 42527 h 2732387"/>
              <a:gd name="connsiteX1" fmla="*/ 3244024 w 3260524"/>
              <a:gd name="connsiteY1" fmla="*/ 0 h 2732387"/>
              <a:gd name="connsiteX2" fmla="*/ 3260524 w 3260524"/>
              <a:gd name="connsiteY2" fmla="*/ 553067 h 2732387"/>
              <a:gd name="connsiteX3" fmla="*/ 1081204 w 3260524"/>
              <a:gd name="connsiteY3" fmla="*/ 2732387 h 2732387"/>
              <a:gd name="connsiteX4" fmla="*/ 0 w 3260524"/>
              <a:gd name="connsiteY4" fmla="*/ 2732387 h 2732387"/>
              <a:gd name="connsiteX5" fmla="*/ 2689860 w 3260524"/>
              <a:gd name="connsiteY5" fmla="*/ 42527 h 2732387"/>
              <a:gd name="connsiteX0" fmla="*/ 2689860 w 3260524"/>
              <a:gd name="connsiteY0" fmla="*/ 34907 h 2724767"/>
              <a:gd name="connsiteX1" fmla="*/ 3251644 w 3260524"/>
              <a:gd name="connsiteY1" fmla="*/ 0 h 2724767"/>
              <a:gd name="connsiteX2" fmla="*/ 3260524 w 3260524"/>
              <a:gd name="connsiteY2" fmla="*/ 545447 h 2724767"/>
              <a:gd name="connsiteX3" fmla="*/ 1081204 w 3260524"/>
              <a:gd name="connsiteY3" fmla="*/ 2724767 h 2724767"/>
              <a:gd name="connsiteX4" fmla="*/ 0 w 3260524"/>
              <a:gd name="connsiteY4" fmla="*/ 2724767 h 2724767"/>
              <a:gd name="connsiteX5" fmla="*/ 2689860 w 3260524"/>
              <a:gd name="connsiteY5" fmla="*/ 34907 h 2724767"/>
              <a:gd name="connsiteX0" fmla="*/ 2732722 w 3260524"/>
              <a:gd name="connsiteY0" fmla="*/ 0 h 2727960"/>
              <a:gd name="connsiteX1" fmla="*/ 3251644 w 3260524"/>
              <a:gd name="connsiteY1" fmla="*/ 3193 h 2727960"/>
              <a:gd name="connsiteX2" fmla="*/ 3260524 w 3260524"/>
              <a:gd name="connsiteY2" fmla="*/ 548640 h 2727960"/>
              <a:gd name="connsiteX3" fmla="*/ 1081204 w 3260524"/>
              <a:gd name="connsiteY3" fmla="*/ 2727960 h 2727960"/>
              <a:gd name="connsiteX4" fmla="*/ 0 w 3260524"/>
              <a:gd name="connsiteY4" fmla="*/ 2727960 h 2727960"/>
              <a:gd name="connsiteX5" fmla="*/ 2732722 w 3260524"/>
              <a:gd name="connsiteY5" fmla="*/ 0 h 2727960"/>
              <a:gd name="connsiteX0" fmla="*/ 2732722 w 3261169"/>
              <a:gd name="connsiteY0" fmla="*/ 1569 h 2729529"/>
              <a:gd name="connsiteX1" fmla="*/ 3261169 w 3261169"/>
              <a:gd name="connsiteY1" fmla="*/ 0 h 2729529"/>
              <a:gd name="connsiteX2" fmla="*/ 3260524 w 3261169"/>
              <a:gd name="connsiteY2" fmla="*/ 550209 h 2729529"/>
              <a:gd name="connsiteX3" fmla="*/ 1081204 w 3261169"/>
              <a:gd name="connsiteY3" fmla="*/ 2729529 h 2729529"/>
              <a:gd name="connsiteX4" fmla="*/ 0 w 3261169"/>
              <a:gd name="connsiteY4" fmla="*/ 2729529 h 2729529"/>
              <a:gd name="connsiteX5" fmla="*/ 2732722 w 3261169"/>
              <a:gd name="connsiteY5" fmla="*/ 1569 h 2729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61169" h="2729529">
                <a:moveTo>
                  <a:pt x="2732722" y="1569"/>
                </a:moveTo>
                <a:lnTo>
                  <a:pt x="3261169" y="0"/>
                </a:lnTo>
                <a:lnTo>
                  <a:pt x="3260524" y="550209"/>
                </a:lnTo>
                <a:lnTo>
                  <a:pt x="1081204" y="2729529"/>
                </a:lnTo>
                <a:lnTo>
                  <a:pt x="0" y="2729529"/>
                </a:lnTo>
                <a:lnTo>
                  <a:pt x="2732722" y="15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/>
          <p:cNvSpPr/>
          <p:nvPr/>
        </p:nvSpPr>
        <p:spPr>
          <a:xfrm>
            <a:off x="940300" y="2143500"/>
            <a:ext cx="2672160" cy="2236541"/>
          </a:xfrm>
          <a:custGeom>
            <a:avLst/>
            <a:gdLst>
              <a:gd name="connsiteX0" fmla="*/ 0 w 1081204"/>
              <a:gd name="connsiteY0" fmla="*/ 0 h 662940"/>
              <a:gd name="connsiteX1" fmla="*/ 1081204 w 1081204"/>
              <a:gd name="connsiteY1" fmla="*/ 0 h 662940"/>
              <a:gd name="connsiteX2" fmla="*/ 1081204 w 1081204"/>
              <a:gd name="connsiteY2" fmla="*/ 662940 h 662940"/>
              <a:gd name="connsiteX3" fmla="*/ 0 w 1081204"/>
              <a:gd name="connsiteY3" fmla="*/ 662940 h 662940"/>
              <a:gd name="connsiteX4" fmla="*/ 0 w 1081204"/>
              <a:gd name="connsiteY4" fmla="*/ 0 h 662940"/>
              <a:gd name="connsiteX0" fmla="*/ 0 w 3260524"/>
              <a:gd name="connsiteY0" fmla="*/ 1516380 h 2179320"/>
              <a:gd name="connsiteX1" fmla="*/ 3260524 w 3260524"/>
              <a:gd name="connsiteY1" fmla="*/ 0 h 2179320"/>
              <a:gd name="connsiteX2" fmla="*/ 1081204 w 3260524"/>
              <a:gd name="connsiteY2" fmla="*/ 2179320 h 2179320"/>
              <a:gd name="connsiteX3" fmla="*/ 0 w 3260524"/>
              <a:gd name="connsiteY3" fmla="*/ 2179320 h 2179320"/>
              <a:gd name="connsiteX4" fmla="*/ 0 w 3260524"/>
              <a:gd name="connsiteY4" fmla="*/ 1516380 h 2179320"/>
              <a:gd name="connsiteX0" fmla="*/ 2689860 w 3260524"/>
              <a:gd name="connsiteY0" fmla="*/ 0 h 2689860"/>
              <a:gd name="connsiteX1" fmla="*/ 3260524 w 3260524"/>
              <a:gd name="connsiteY1" fmla="*/ 510540 h 2689860"/>
              <a:gd name="connsiteX2" fmla="*/ 1081204 w 3260524"/>
              <a:gd name="connsiteY2" fmla="*/ 2689860 h 2689860"/>
              <a:gd name="connsiteX3" fmla="*/ 0 w 3260524"/>
              <a:gd name="connsiteY3" fmla="*/ 2689860 h 2689860"/>
              <a:gd name="connsiteX4" fmla="*/ 2689860 w 3260524"/>
              <a:gd name="connsiteY4" fmla="*/ 0 h 2689860"/>
              <a:gd name="connsiteX0" fmla="*/ 2689860 w 3260524"/>
              <a:gd name="connsiteY0" fmla="*/ 0 h 2689860"/>
              <a:gd name="connsiteX1" fmla="*/ 2984944 w 3260524"/>
              <a:gd name="connsiteY1" fmla="*/ 239413 h 2689860"/>
              <a:gd name="connsiteX2" fmla="*/ 3260524 w 3260524"/>
              <a:gd name="connsiteY2" fmla="*/ 510540 h 2689860"/>
              <a:gd name="connsiteX3" fmla="*/ 1081204 w 3260524"/>
              <a:gd name="connsiteY3" fmla="*/ 2689860 h 2689860"/>
              <a:gd name="connsiteX4" fmla="*/ 0 w 3260524"/>
              <a:gd name="connsiteY4" fmla="*/ 2689860 h 2689860"/>
              <a:gd name="connsiteX5" fmla="*/ 2689860 w 3260524"/>
              <a:gd name="connsiteY5" fmla="*/ 0 h 2689860"/>
              <a:gd name="connsiteX0" fmla="*/ 2689860 w 3260524"/>
              <a:gd name="connsiteY0" fmla="*/ 42527 h 2732387"/>
              <a:gd name="connsiteX1" fmla="*/ 3244024 w 3260524"/>
              <a:gd name="connsiteY1" fmla="*/ 0 h 2732387"/>
              <a:gd name="connsiteX2" fmla="*/ 3260524 w 3260524"/>
              <a:gd name="connsiteY2" fmla="*/ 553067 h 2732387"/>
              <a:gd name="connsiteX3" fmla="*/ 1081204 w 3260524"/>
              <a:gd name="connsiteY3" fmla="*/ 2732387 h 2732387"/>
              <a:gd name="connsiteX4" fmla="*/ 0 w 3260524"/>
              <a:gd name="connsiteY4" fmla="*/ 2732387 h 2732387"/>
              <a:gd name="connsiteX5" fmla="*/ 2689860 w 3260524"/>
              <a:gd name="connsiteY5" fmla="*/ 42527 h 2732387"/>
              <a:gd name="connsiteX0" fmla="*/ 2689860 w 3260524"/>
              <a:gd name="connsiteY0" fmla="*/ 34907 h 2724767"/>
              <a:gd name="connsiteX1" fmla="*/ 3251644 w 3260524"/>
              <a:gd name="connsiteY1" fmla="*/ 0 h 2724767"/>
              <a:gd name="connsiteX2" fmla="*/ 3260524 w 3260524"/>
              <a:gd name="connsiteY2" fmla="*/ 545447 h 2724767"/>
              <a:gd name="connsiteX3" fmla="*/ 1081204 w 3260524"/>
              <a:gd name="connsiteY3" fmla="*/ 2724767 h 2724767"/>
              <a:gd name="connsiteX4" fmla="*/ 0 w 3260524"/>
              <a:gd name="connsiteY4" fmla="*/ 2724767 h 2724767"/>
              <a:gd name="connsiteX5" fmla="*/ 2689860 w 3260524"/>
              <a:gd name="connsiteY5" fmla="*/ 34907 h 2724767"/>
              <a:gd name="connsiteX0" fmla="*/ 2732722 w 3260524"/>
              <a:gd name="connsiteY0" fmla="*/ 0 h 2727960"/>
              <a:gd name="connsiteX1" fmla="*/ 3251644 w 3260524"/>
              <a:gd name="connsiteY1" fmla="*/ 3193 h 2727960"/>
              <a:gd name="connsiteX2" fmla="*/ 3260524 w 3260524"/>
              <a:gd name="connsiteY2" fmla="*/ 548640 h 2727960"/>
              <a:gd name="connsiteX3" fmla="*/ 1081204 w 3260524"/>
              <a:gd name="connsiteY3" fmla="*/ 2727960 h 2727960"/>
              <a:gd name="connsiteX4" fmla="*/ 0 w 3260524"/>
              <a:gd name="connsiteY4" fmla="*/ 2727960 h 2727960"/>
              <a:gd name="connsiteX5" fmla="*/ 2732722 w 3260524"/>
              <a:gd name="connsiteY5" fmla="*/ 0 h 2727960"/>
              <a:gd name="connsiteX0" fmla="*/ 2732722 w 3261169"/>
              <a:gd name="connsiteY0" fmla="*/ 1569 h 2729529"/>
              <a:gd name="connsiteX1" fmla="*/ 3261169 w 3261169"/>
              <a:gd name="connsiteY1" fmla="*/ 0 h 2729529"/>
              <a:gd name="connsiteX2" fmla="*/ 3260524 w 3261169"/>
              <a:gd name="connsiteY2" fmla="*/ 550209 h 2729529"/>
              <a:gd name="connsiteX3" fmla="*/ 1081204 w 3261169"/>
              <a:gd name="connsiteY3" fmla="*/ 2729529 h 2729529"/>
              <a:gd name="connsiteX4" fmla="*/ 0 w 3261169"/>
              <a:gd name="connsiteY4" fmla="*/ 2729529 h 2729529"/>
              <a:gd name="connsiteX5" fmla="*/ 2732722 w 3261169"/>
              <a:gd name="connsiteY5" fmla="*/ 1569 h 2729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61169" h="2729529">
                <a:moveTo>
                  <a:pt x="2732722" y="1569"/>
                </a:moveTo>
                <a:lnTo>
                  <a:pt x="3261169" y="0"/>
                </a:lnTo>
                <a:lnTo>
                  <a:pt x="3260524" y="550209"/>
                </a:lnTo>
                <a:lnTo>
                  <a:pt x="1081204" y="2729529"/>
                </a:lnTo>
                <a:lnTo>
                  <a:pt x="0" y="2729529"/>
                </a:lnTo>
                <a:lnTo>
                  <a:pt x="2732722" y="1569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7000">
                <a:schemeClr val="tx2">
                  <a:lumMod val="40000"/>
                  <a:lumOff val="60000"/>
                </a:schemeClr>
              </a:gs>
              <a:gs pos="69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6"/>
          <p:cNvSpPr/>
          <p:nvPr/>
        </p:nvSpPr>
        <p:spPr>
          <a:xfrm>
            <a:off x="688300" y="2395500"/>
            <a:ext cx="2672160" cy="2236541"/>
          </a:xfrm>
          <a:custGeom>
            <a:avLst/>
            <a:gdLst>
              <a:gd name="connsiteX0" fmla="*/ 0 w 1081204"/>
              <a:gd name="connsiteY0" fmla="*/ 0 h 662940"/>
              <a:gd name="connsiteX1" fmla="*/ 1081204 w 1081204"/>
              <a:gd name="connsiteY1" fmla="*/ 0 h 662940"/>
              <a:gd name="connsiteX2" fmla="*/ 1081204 w 1081204"/>
              <a:gd name="connsiteY2" fmla="*/ 662940 h 662940"/>
              <a:gd name="connsiteX3" fmla="*/ 0 w 1081204"/>
              <a:gd name="connsiteY3" fmla="*/ 662940 h 662940"/>
              <a:gd name="connsiteX4" fmla="*/ 0 w 1081204"/>
              <a:gd name="connsiteY4" fmla="*/ 0 h 662940"/>
              <a:gd name="connsiteX0" fmla="*/ 0 w 3260524"/>
              <a:gd name="connsiteY0" fmla="*/ 1516380 h 2179320"/>
              <a:gd name="connsiteX1" fmla="*/ 3260524 w 3260524"/>
              <a:gd name="connsiteY1" fmla="*/ 0 h 2179320"/>
              <a:gd name="connsiteX2" fmla="*/ 1081204 w 3260524"/>
              <a:gd name="connsiteY2" fmla="*/ 2179320 h 2179320"/>
              <a:gd name="connsiteX3" fmla="*/ 0 w 3260524"/>
              <a:gd name="connsiteY3" fmla="*/ 2179320 h 2179320"/>
              <a:gd name="connsiteX4" fmla="*/ 0 w 3260524"/>
              <a:gd name="connsiteY4" fmla="*/ 1516380 h 2179320"/>
              <a:gd name="connsiteX0" fmla="*/ 2689860 w 3260524"/>
              <a:gd name="connsiteY0" fmla="*/ 0 h 2689860"/>
              <a:gd name="connsiteX1" fmla="*/ 3260524 w 3260524"/>
              <a:gd name="connsiteY1" fmla="*/ 510540 h 2689860"/>
              <a:gd name="connsiteX2" fmla="*/ 1081204 w 3260524"/>
              <a:gd name="connsiteY2" fmla="*/ 2689860 h 2689860"/>
              <a:gd name="connsiteX3" fmla="*/ 0 w 3260524"/>
              <a:gd name="connsiteY3" fmla="*/ 2689860 h 2689860"/>
              <a:gd name="connsiteX4" fmla="*/ 2689860 w 3260524"/>
              <a:gd name="connsiteY4" fmla="*/ 0 h 2689860"/>
              <a:gd name="connsiteX0" fmla="*/ 2689860 w 3260524"/>
              <a:gd name="connsiteY0" fmla="*/ 0 h 2689860"/>
              <a:gd name="connsiteX1" fmla="*/ 2984944 w 3260524"/>
              <a:gd name="connsiteY1" fmla="*/ 239413 h 2689860"/>
              <a:gd name="connsiteX2" fmla="*/ 3260524 w 3260524"/>
              <a:gd name="connsiteY2" fmla="*/ 510540 h 2689860"/>
              <a:gd name="connsiteX3" fmla="*/ 1081204 w 3260524"/>
              <a:gd name="connsiteY3" fmla="*/ 2689860 h 2689860"/>
              <a:gd name="connsiteX4" fmla="*/ 0 w 3260524"/>
              <a:gd name="connsiteY4" fmla="*/ 2689860 h 2689860"/>
              <a:gd name="connsiteX5" fmla="*/ 2689860 w 3260524"/>
              <a:gd name="connsiteY5" fmla="*/ 0 h 2689860"/>
              <a:gd name="connsiteX0" fmla="*/ 2689860 w 3260524"/>
              <a:gd name="connsiteY0" fmla="*/ 42527 h 2732387"/>
              <a:gd name="connsiteX1" fmla="*/ 3244024 w 3260524"/>
              <a:gd name="connsiteY1" fmla="*/ 0 h 2732387"/>
              <a:gd name="connsiteX2" fmla="*/ 3260524 w 3260524"/>
              <a:gd name="connsiteY2" fmla="*/ 553067 h 2732387"/>
              <a:gd name="connsiteX3" fmla="*/ 1081204 w 3260524"/>
              <a:gd name="connsiteY3" fmla="*/ 2732387 h 2732387"/>
              <a:gd name="connsiteX4" fmla="*/ 0 w 3260524"/>
              <a:gd name="connsiteY4" fmla="*/ 2732387 h 2732387"/>
              <a:gd name="connsiteX5" fmla="*/ 2689860 w 3260524"/>
              <a:gd name="connsiteY5" fmla="*/ 42527 h 2732387"/>
              <a:gd name="connsiteX0" fmla="*/ 2689860 w 3260524"/>
              <a:gd name="connsiteY0" fmla="*/ 34907 h 2724767"/>
              <a:gd name="connsiteX1" fmla="*/ 3251644 w 3260524"/>
              <a:gd name="connsiteY1" fmla="*/ 0 h 2724767"/>
              <a:gd name="connsiteX2" fmla="*/ 3260524 w 3260524"/>
              <a:gd name="connsiteY2" fmla="*/ 545447 h 2724767"/>
              <a:gd name="connsiteX3" fmla="*/ 1081204 w 3260524"/>
              <a:gd name="connsiteY3" fmla="*/ 2724767 h 2724767"/>
              <a:gd name="connsiteX4" fmla="*/ 0 w 3260524"/>
              <a:gd name="connsiteY4" fmla="*/ 2724767 h 2724767"/>
              <a:gd name="connsiteX5" fmla="*/ 2689860 w 3260524"/>
              <a:gd name="connsiteY5" fmla="*/ 34907 h 2724767"/>
              <a:gd name="connsiteX0" fmla="*/ 2732722 w 3260524"/>
              <a:gd name="connsiteY0" fmla="*/ 0 h 2727960"/>
              <a:gd name="connsiteX1" fmla="*/ 3251644 w 3260524"/>
              <a:gd name="connsiteY1" fmla="*/ 3193 h 2727960"/>
              <a:gd name="connsiteX2" fmla="*/ 3260524 w 3260524"/>
              <a:gd name="connsiteY2" fmla="*/ 548640 h 2727960"/>
              <a:gd name="connsiteX3" fmla="*/ 1081204 w 3260524"/>
              <a:gd name="connsiteY3" fmla="*/ 2727960 h 2727960"/>
              <a:gd name="connsiteX4" fmla="*/ 0 w 3260524"/>
              <a:gd name="connsiteY4" fmla="*/ 2727960 h 2727960"/>
              <a:gd name="connsiteX5" fmla="*/ 2732722 w 3260524"/>
              <a:gd name="connsiteY5" fmla="*/ 0 h 2727960"/>
              <a:gd name="connsiteX0" fmla="*/ 2732722 w 3261169"/>
              <a:gd name="connsiteY0" fmla="*/ 1569 h 2729529"/>
              <a:gd name="connsiteX1" fmla="*/ 3261169 w 3261169"/>
              <a:gd name="connsiteY1" fmla="*/ 0 h 2729529"/>
              <a:gd name="connsiteX2" fmla="*/ 3260524 w 3261169"/>
              <a:gd name="connsiteY2" fmla="*/ 550209 h 2729529"/>
              <a:gd name="connsiteX3" fmla="*/ 1081204 w 3261169"/>
              <a:gd name="connsiteY3" fmla="*/ 2729529 h 2729529"/>
              <a:gd name="connsiteX4" fmla="*/ 0 w 3261169"/>
              <a:gd name="connsiteY4" fmla="*/ 2729529 h 2729529"/>
              <a:gd name="connsiteX5" fmla="*/ 2732722 w 3261169"/>
              <a:gd name="connsiteY5" fmla="*/ 1569 h 2729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61169" h="2729529">
                <a:moveTo>
                  <a:pt x="2732722" y="1569"/>
                </a:moveTo>
                <a:lnTo>
                  <a:pt x="3261169" y="0"/>
                </a:lnTo>
                <a:lnTo>
                  <a:pt x="3260524" y="550209"/>
                </a:lnTo>
                <a:lnTo>
                  <a:pt x="1081204" y="2729529"/>
                </a:lnTo>
                <a:lnTo>
                  <a:pt x="0" y="2729529"/>
                </a:lnTo>
                <a:lnTo>
                  <a:pt x="2732722" y="15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08826" y="2603500"/>
            <a:ext cx="2640773" cy="2209145"/>
          </a:xfrm>
          <a:custGeom>
            <a:avLst/>
            <a:gdLst>
              <a:gd name="connsiteX0" fmla="*/ 0 w 1081204"/>
              <a:gd name="connsiteY0" fmla="*/ 0 h 662940"/>
              <a:gd name="connsiteX1" fmla="*/ 1081204 w 1081204"/>
              <a:gd name="connsiteY1" fmla="*/ 0 h 662940"/>
              <a:gd name="connsiteX2" fmla="*/ 1081204 w 1081204"/>
              <a:gd name="connsiteY2" fmla="*/ 662940 h 662940"/>
              <a:gd name="connsiteX3" fmla="*/ 0 w 1081204"/>
              <a:gd name="connsiteY3" fmla="*/ 662940 h 662940"/>
              <a:gd name="connsiteX4" fmla="*/ 0 w 1081204"/>
              <a:gd name="connsiteY4" fmla="*/ 0 h 662940"/>
              <a:gd name="connsiteX0" fmla="*/ 0 w 3260524"/>
              <a:gd name="connsiteY0" fmla="*/ 1516380 h 2179320"/>
              <a:gd name="connsiteX1" fmla="*/ 3260524 w 3260524"/>
              <a:gd name="connsiteY1" fmla="*/ 0 h 2179320"/>
              <a:gd name="connsiteX2" fmla="*/ 1081204 w 3260524"/>
              <a:gd name="connsiteY2" fmla="*/ 2179320 h 2179320"/>
              <a:gd name="connsiteX3" fmla="*/ 0 w 3260524"/>
              <a:gd name="connsiteY3" fmla="*/ 2179320 h 2179320"/>
              <a:gd name="connsiteX4" fmla="*/ 0 w 3260524"/>
              <a:gd name="connsiteY4" fmla="*/ 1516380 h 2179320"/>
              <a:gd name="connsiteX0" fmla="*/ 2689860 w 3260524"/>
              <a:gd name="connsiteY0" fmla="*/ 0 h 2689860"/>
              <a:gd name="connsiteX1" fmla="*/ 3260524 w 3260524"/>
              <a:gd name="connsiteY1" fmla="*/ 510540 h 2689860"/>
              <a:gd name="connsiteX2" fmla="*/ 1081204 w 3260524"/>
              <a:gd name="connsiteY2" fmla="*/ 2689860 h 2689860"/>
              <a:gd name="connsiteX3" fmla="*/ 0 w 3260524"/>
              <a:gd name="connsiteY3" fmla="*/ 2689860 h 2689860"/>
              <a:gd name="connsiteX4" fmla="*/ 2689860 w 3260524"/>
              <a:gd name="connsiteY4" fmla="*/ 0 h 2689860"/>
              <a:gd name="connsiteX0" fmla="*/ 2689860 w 3260524"/>
              <a:gd name="connsiteY0" fmla="*/ 0 h 2689860"/>
              <a:gd name="connsiteX1" fmla="*/ 2984944 w 3260524"/>
              <a:gd name="connsiteY1" fmla="*/ 239413 h 2689860"/>
              <a:gd name="connsiteX2" fmla="*/ 3260524 w 3260524"/>
              <a:gd name="connsiteY2" fmla="*/ 510540 h 2689860"/>
              <a:gd name="connsiteX3" fmla="*/ 1081204 w 3260524"/>
              <a:gd name="connsiteY3" fmla="*/ 2689860 h 2689860"/>
              <a:gd name="connsiteX4" fmla="*/ 0 w 3260524"/>
              <a:gd name="connsiteY4" fmla="*/ 2689860 h 2689860"/>
              <a:gd name="connsiteX5" fmla="*/ 2689860 w 3260524"/>
              <a:gd name="connsiteY5" fmla="*/ 0 h 2689860"/>
              <a:gd name="connsiteX0" fmla="*/ 2689860 w 3260524"/>
              <a:gd name="connsiteY0" fmla="*/ 42527 h 2732387"/>
              <a:gd name="connsiteX1" fmla="*/ 3244024 w 3260524"/>
              <a:gd name="connsiteY1" fmla="*/ 0 h 2732387"/>
              <a:gd name="connsiteX2" fmla="*/ 3260524 w 3260524"/>
              <a:gd name="connsiteY2" fmla="*/ 553067 h 2732387"/>
              <a:gd name="connsiteX3" fmla="*/ 1081204 w 3260524"/>
              <a:gd name="connsiteY3" fmla="*/ 2732387 h 2732387"/>
              <a:gd name="connsiteX4" fmla="*/ 0 w 3260524"/>
              <a:gd name="connsiteY4" fmla="*/ 2732387 h 2732387"/>
              <a:gd name="connsiteX5" fmla="*/ 2689860 w 3260524"/>
              <a:gd name="connsiteY5" fmla="*/ 42527 h 2732387"/>
              <a:gd name="connsiteX0" fmla="*/ 2689860 w 3260524"/>
              <a:gd name="connsiteY0" fmla="*/ 34907 h 2724767"/>
              <a:gd name="connsiteX1" fmla="*/ 3251644 w 3260524"/>
              <a:gd name="connsiteY1" fmla="*/ 0 h 2724767"/>
              <a:gd name="connsiteX2" fmla="*/ 3260524 w 3260524"/>
              <a:gd name="connsiteY2" fmla="*/ 545447 h 2724767"/>
              <a:gd name="connsiteX3" fmla="*/ 1081204 w 3260524"/>
              <a:gd name="connsiteY3" fmla="*/ 2724767 h 2724767"/>
              <a:gd name="connsiteX4" fmla="*/ 0 w 3260524"/>
              <a:gd name="connsiteY4" fmla="*/ 2724767 h 2724767"/>
              <a:gd name="connsiteX5" fmla="*/ 2689860 w 3260524"/>
              <a:gd name="connsiteY5" fmla="*/ 34907 h 2724767"/>
              <a:gd name="connsiteX0" fmla="*/ 2732722 w 3260524"/>
              <a:gd name="connsiteY0" fmla="*/ 0 h 2727960"/>
              <a:gd name="connsiteX1" fmla="*/ 3251644 w 3260524"/>
              <a:gd name="connsiteY1" fmla="*/ 3193 h 2727960"/>
              <a:gd name="connsiteX2" fmla="*/ 3260524 w 3260524"/>
              <a:gd name="connsiteY2" fmla="*/ 548640 h 2727960"/>
              <a:gd name="connsiteX3" fmla="*/ 1081204 w 3260524"/>
              <a:gd name="connsiteY3" fmla="*/ 2727960 h 2727960"/>
              <a:gd name="connsiteX4" fmla="*/ 0 w 3260524"/>
              <a:gd name="connsiteY4" fmla="*/ 2727960 h 2727960"/>
              <a:gd name="connsiteX5" fmla="*/ 2732722 w 3260524"/>
              <a:gd name="connsiteY5" fmla="*/ 0 h 2727960"/>
              <a:gd name="connsiteX0" fmla="*/ 2732722 w 3261169"/>
              <a:gd name="connsiteY0" fmla="*/ 1569 h 2729529"/>
              <a:gd name="connsiteX1" fmla="*/ 3261169 w 3261169"/>
              <a:gd name="connsiteY1" fmla="*/ 0 h 2729529"/>
              <a:gd name="connsiteX2" fmla="*/ 3260524 w 3261169"/>
              <a:gd name="connsiteY2" fmla="*/ 550209 h 2729529"/>
              <a:gd name="connsiteX3" fmla="*/ 1081204 w 3261169"/>
              <a:gd name="connsiteY3" fmla="*/ 2729529 h 2729529"/>
              <a:gd name="connsiteX4" fmla="*/ 0 w 3261169"/>
              <a:gd name="connsiteY4" fmla="*/ 2729529 h 2729529"/>
              <a:gd name="connsiteX5" fmla="*/ 2732722 w 3261169"/>
              <a:gd name="connsiteY5" fmla="*/ 1569 h 2729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61169" h="2729529">
                <a:moveTo>
                  <a:pt x="2732722" y="1569"/>
                </a:moveTo>
                <a:lnTo>
                  <a:pt x="3261169" y="0"/>
                </a:lnTo>
                <a:lnTo>
                  <a:pt x="3260524" y="550209"/>
                </a:lnTo>
                <a:lnTo>
                  <a:pt x="1081204" y="2729529"/>
                </a:lnTo>
                <a:lnTo>
                  <a:pt x="0" y="2729529"/>
                </a:lnTo>
                <a:lnTo>
                  <a:pt x="2732722" y="1569"/>
                </a:lnTo>
                <a:close/>
              </a:path>
            </a:pathLst>
          </a:custGeom>
          <a:gradFill>
            <a:gsLst>
              <a:gs pos="17000">
                <a:schemeClr val="accent1">
                  <a:lumMod val="5000"/>
                  <a:lumOff val="95000"/>
                </a:schemeClr>
              </a:gs>
              <a:gs pos="49000">
                <a:schemeClr val="tx2">
                  <a:lumMod val="40000"/>
                  <a:lumOff val="60000"/>
                </a:schemeClr>
              </a:gs>
              <a:gs pos="69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508826" y="490507"/>
            <a:ext cx="4321312" cy="4323130"/>
          </a:xfrm>
          <a:custGeom>
            <a:avLst/>
            <a:gdLst>
              <a:gd name="connsiteX0" fmla="*/ 0 w 4320000"/>
              <a:gd name="connsiteY0" fmla="*/ 4320000 h 4320000"/>
              <a:gd name="connsiteX1" fmla="*/ 4320000 w 4320000"/>
              <a:gd name="connsiteY1" fmla="*/ 0 h 4320000"/>
              <a:gd name="connsiteX2" fmla="*/ 4320000 w 4320000"/>
              <a:gd name="connsiteY2" fmla="*/ 4320000 h 4320000"/>
              <a:gd name="connsiteX3" fmla="*/ 0 w 4320000"/>
              <a:gd name="connsiteY3" fmla="*/ 4320000 h 4320000"/>
              <a:gd name="connsiteX0" fmla="*/ 0 w 4320000"/>
              <a:gd name="connsiteY0" fmla="*/ 4320000 h 4320000"/>
              <a:gd name="connsiteX1" fmla="*/ 4320000 w 4320000"/>
              <a:gd name="connsiteY1" fmla="*/ 0 h 4320000"/>
              <a:gd name="connsiteX2" fmla="*/ 4320000 w 4320000"/>
              <a:gd name="connsiteY2" fmla="*/ 4320000 h 4320000"/>
              <a:gd name="connsiteX3" fmla="*/ 1641388 w 4320000"/>
              <a:gd name="connsiteY3" fmla="*/ 4313845 h 4320000"/>
              <a:gd name="connsiteX4" fmla="*/ 0 w 4320000"/>
              <a:gd name="connsiteY4" fmla="*/ 4320000 h 4320000"/>
              <a:gd name="connsiteX0" fmla="*/ 0 w 4320000"/>
              <a:gd name="connsiteY0" fmla="*/ 4320000 h 4320000"/>
              <a:gd name="connsiteX1" fmla="*/ 4320000 w 4320000"/>
              <a:gd name="connsiteY1" fmla="*/ 0 h 4320000"/>
              <a:gd name="connsiteX2" fmla="*/ 11951 w 4320000"/>
              <a:gd name="connsiteY2" fmla="*/ 2524 h 4320000"/>
              <a:gd name="connsiteX3" fmla="*/ 1641388 w 4320000"/>
              <a:gd name="connsiteY3" fmla="*/ 4313845 h 4320000"/>
              <a:gd name="connsiteX4" fmla="*/ 0 w 4320000"/>
              <a:gd name="connsiteY4" fmla="*/ 4320000 h 4320000"/>
              <a:gd name="connsiteX0" fmla="*/ 0 w 4320000"/>
              <a:gd name="connsiteY0" fmla="*/ 4320000 h 4320000"/>
              <a:gd name="connsiteX1" fmla="*/ 4320000 w 4320000"/>
              <a:gd name="connsiteY1" fmla="*/ 0 h 4320000"/>
              <a:gd name="connsiteX2" fmla="*/ 11951 w 4320000"/>
              <a:gd name="connsiteY2" fmla="*/ 2524 h 4320000"/>
              <a:gd name="connsiteX3" fmla="*/ 3602163 w 4320000"/>
              <a:gd name="connsiteY3" fmla="*/ 260319 h 4320000"/>
              <a:gd name="connsiteX4" fmla="*/ 0 w 4320000"/>
              <a:gd name="connsiteY4" fmla="*/ 4320000 h 4320000"/>
              <a:gd name="connsiteX0" fmla="*/ 555058 w 4875058"/>
              <a:gd name="connsiteY0" fmla="*/ 4320000 h 4615503"/>
              <a:gd name="connsiteX1" fmla="*/ 4875058 w 4875058"/>
              <a:gd name="connsiteY1" fmla="*/ 0 h 4615503"/>
              <a:gd name="connsiteX2" fmla="*/ 567009 w 4875058"/>
              <a:gd name="connsiteY2" fmla="*/ 2524 h 4615503"/>
              <a:gd name="connsiteX3" fmla="*/ 0 w 4875058"/>
              <a:gd name="connsiteY3" fmla="*/ 4615503 h 4615503"/>
              <a:gd name="connsiteX4" fmla="*/ 555058 w 4875058"/>
              <a:gd name="connsiteY4" fmla="*/ 4320000 h 4615503"/>
              <a:gd name="connsiteX0" fmla="*/ 5127058 w 5127058"/>
              <a:gd name="connsiteY0" fmla="*/ 115645 h 4615503"/>
              <a:gd name="connsiteX1" fmla="*/ 4875058 w 5127058"/>
              <a:gd name="connsiteY1" fmla="*/ 0 h 4615503"/>
              <a:gd name="connsiteX2" fmla="*/ 567009 w 5127058"/>
              <a:gd name="connsiteY2" fmla="*/ 2524 h 4615503"/>
              <a:gd name="connsiteX3" fmla="*/ 0 w 5127058"/>
              <a:gd name="connsiteY3" fmla="*/ 4615503 h 4615503"/>
              <a:gd name="connsiteX4" fmla="*/ 5127058 w 5127058"/>
              <a:gd name="connsiteY4" fmla="*/ 115645 h 4615503"/>
              <a:gd name="connsiteX0" fmla="*/ 4570876 w 4570876"/>
              <a:gd name="connsiteY0" fmla="*/ 115645 h 4313845"/>
              <a:gd name="connsiteX1" fmla="*/ 4318876 w 4570876"/>
              <a:gd name="connsiteY1" fmla="*/ 0 h 4313845"/>
              <a:gd name="connsiteX2" fmla="*/ 10827 w 4570876"/>
              <a:gd name="connsiteY2" fmla="*/ 2524 h 4313845"/>
              <a:gd name="connsiteX3" fmla="*/ 0 w 4570876"/>
              <a:gd name="connsiteY3" fmla="*/ 4313845 h 4313845"/>
              <a:gd name="connsiteX4" fmla="*/ 4570876 w 4570876"/>
              <a:gd name="connsiteY4" fmla="*/ 115645 h 4313845"/>
              <a:gd name="connsiteX0" fmla="*/ 4570876 w 4570876"/>
              <a:gd name="connsiteY0" fmla="*/ 113121 h 4311321"/>
              <a:gd name="connsiteX1" fmla="*/ 369045 w 4570876"/>
              <a:gd name="connsiteY1" fmla="*/ 3400553 h 4311321"/>
              <a:gd name="connsiteX2" fmla="*/ 10827 w 4570876"/>
              <a:gd name="connsiteY2" fmla="*/ 0 h 4311321"/>
              <a:gd name="connsiteX3" fmla="*/ 0 w 4570876"/>
              <a:gd name="connsiteY3" fmla="*/ 4311321 h 4311321"/>
              <a:gd name="connsiteX4" fmla="*/ 4570876 w 4570876"/>
              <a:gd name="connsiteY4" fmla="*/ 113121 h 4311321"/>
              <a:gd name="connsiteX0" fmla="*/ 4297499 w 4297499"/>
              <a:gd name="connsiteY0" fmla="*/ 0 h 4320749"/>
              <a:gd name="connsiteX1" fmla="*/ 369045 w 4297499"/>
              <a:gd name="connsiteY1" fmla="*/ 3409981 h 4320749"/>
              <a:gd name="connsiteX2" fmla="*/ 10827 w 4297499"/>
              <a:gd name="connsiteY2" fmla="*/ 9428 h 4320749"/>
              <a:gd name="connsiteX3" fmla="*/ 0 w 4297499"/>
              <a:gd name="connsiteY3" fmla="*/ 4320749 h 4320749"/>
              <a:gd name="connsiteX4" fmla="*/ 4297499 w 4297499"/>
              <a:gd name="connsiteY4" fmla="*/ 0 h 4320749"/>
              <a:gd name="connsiteX0" fmla="*/ 4318930 w 4318930"/>
              <a:gd name="connsiteY0" fmla="*/ 0 h 4315986"/>
              <a:gd name="connsiteX1" fmla="*/ 369045 w 4318930"/>
              <a:gd name="connsiteY1" fmla="*/ 3405218 h 4315986"/>
              <a:gd name="connsiteX2" fmla="*/ 10827 w 4318930"/>
              <a:gd name="connsiteY2" fmla="*/ 4665 h 4315986"/>
              <a:gd name="connsiteX3" fmla="*/ 0 w 4318930"/>
              <a:gd name="connsiteY3" fmla="*/ 4315986 h 4315986"/>
              <a:gd name="connsiteX4" fmla="*/ 4318930 w 4318930"/>
              <a:gd name="connsiteY4" fmla="*/ 0 h 4315986"/>
              <a:gd name="connsiteX0" fmla="*/ 4318930 w 4318930"/>
              <a:gd name="connsiteY0" fmla="*/ 0 h 4315986"/>
              <a:gd name="connsiteX1" fmla="*/ 369045 w 4318930"/>
              <a:gd name="connsiteY1" fmla="*/ 3405218 h 4315986"/>
              <a:gd name="connsiteX2" fmla="*/ 10827 w 4318930"/>
              <a:gd name="connsiteY2" fmla="*/ 4665 h 4315986"/>
              <a:gd name="connsiteX3" fmla="*/ 0 w 4318930"/>
              <a:gd name="connsiteY3" fmla="*/ 4315986 h 4315986"/>
              <a:gd name="connsiteX4" fmla="*/ 4318930 w 4318930"/>
              <a:gd name="connsiteY4" fmla="*/ 0 h 4315986"/>
              <a:gd name="connsiteX0" fmla="*/ 4318930 w 4318930"/>
              <a:gd name="connsiteY0" fmla="*/ 0 h 4315986"/>
              <a:gd name="connsiteX1" fmla="*/ 369045 w 4318930"/>
              <a:gd name="connsiteY1" fmla="*/ 3405218 h 4315986"/>
              <a:gd name="connsiteX2" fmla="*/ 1302 w 4318930"/>
              <a:gd name="connsiteY2" fmla="*/ 2284 h 4315986"/>
              <a:gd name="connsiteX3" fmla="*/ 0 w 4318930"/>
              <a:gd name="connsiteY3" fmla="*/ 4315986 h 4315986"/>
              <a:gd name="connsiteX4" fmla="*/ 4318930 w 4318930"/>
              <a:gd name="connsiteY4" fmla="*/ 0 h 4315986"/>
              <a:gd name="connsiteX0" fmla="*/ 4321312 w 4321312"/>
              <a:gd name="connsiteY0" fmla="*/ 0 h 4323130"/>
              <a:gd name="connsiteX1" fmla="*/ 371427 w 4321312"/>
              <a:gd name="connsiteY1" fmla="*/ 3405218 h 4323130"/>
              <a:gd name="connsiteX2" fmla="*/ 3684 w 4321312"/>
              <a:gd name="connsiteY2" fmla="*/ 2284 h 4323130"/>
              <a:gd name="connsiteX3" fmla="*/ 0 w 4321312"/>
              <a:gd name="connsiteY3" fmla="*/ 4323130 h 4323130"/>
              <a:gd name="connsiteX4" fmla="*/ 4321312 w 4321312"/>
              <a:gd name="connsiteY4" fmla="*/ 0 h 4323130"/>
              <a:gd name="connsiteX0" fmla="*/ 4321312 w 4321312"/>
              <a:gd name="connsiteY0" fmla="*/ 0 h 4323130"/>
              <a:gd name="connsiteX1" fmla="*/ 622887 w 4321312"/>
              <a:gd name="connsiteY1" fmla="*/ 3024218 h 4323130"/>
              <a:gd name="connsiteX2" fmla="*/ 3684 w 4321312"/>
              <a:gd name="connsiteY2" fmla="*/ 2284 h 4323130"/>
              <a:gd name="connsiteX3" fmla="*/ 0 w 4321312"/>
              <a:gd name="connsiteY3" fmla="*/ 4323130 h 4323130"/>
              <a:gd name="connsiteX4" fmla="*/ 4321312 w 4321312"/>
              <a:gd name="connsiteY4" fmla="*/ 0 h 4323130"/>
              <a:gd name="connsiteX0" fmla="*/ 4321312 w 4321312"/>
              <a:gd name="connsiteY0" fmla="*/ 0 h 4323130"/>
              <a:gd name="connsiteX1" fmla="*/ 523827 w 4321312"/>
              <a:gd name="connsiteY1" fmla="*/ 2925158 h 4323130"/>
              <a:gd name="connsiteX2" fmla="*/ 3684 w 4321312"/>
              <a:gd name="connsiteY2" fmla="*/ 2284 h 4323130"/>
              <a:gd name="connsiteX3" fmla="*/ 0 w 4321312"/>
              <a:gd name="connsiteY3" fmla="*/ 4323130 h 4323130"/>
              <a:gd name="connsiteX4" fmla="*/ 4321312 w 4321312"/>
              <a:gd name="connsiteY4" fmla="*/ 0 h 4323130"/>
              <a:gd name="connsiteX0" fmla="*/ 4321312 w 4321312"/>
              <a:gd name="connsiteY0" fmla="*/ 0 h 4323130"/>
              <a:gd name="connsiteX1" fmla="*/ 592407 w 4321312"/>
              <a:gd name="connsiteY1" fmla="*/ 2932778 h 4323130"/>
              <a:gd name="connsiteX2" fmla="*/ 3684 w 4321312"/>
              <a:gd name="connsiteY2" fmla="*/ 2284 h 4323130"/>
              <a:gd name="connsiteX3" fmla="*/ 0 w 4321312"/>
              <a:gd name="connsiteY3" fmla="*/ 4323130 h 4323130"/>
              <a:gd name="connsiteX4" fmla="*/ 4321312 w 4321312"/>
              <a:gd name="connsiteY4" fmla="*/ 0 h 4323130"/>
              <a:gd name="connsiteX0" fmla="*/ 4321312 w 4321312"/>
              <a:gd name="connsiteY0" fmla="*/ 0 h 4323130"/>
              <a:gd name="connsiteX1" fmla="*/ 699087 w 4321312"/>
              <a:gd name="connsiteY1" fmla="*/ 2894678 h 4323130"/>
              <a:gd name="connsiteX2" fmla="*/ 3684 w 4321312"/>
              <a:gd name="connsiteY2" fmla="*/ 2284 h 4323130"/>
              <a:gd name="connsiteX3" fmla="*/ 0 w 4321312"/>
              <a:gd name="connsiteY3" fmla="*/ 4323130 h 4323130"/>
              <a:gd name="connsiteX4" fmla="*/ 4321312 w 4321312"/>
              <a:gd name="connsiteY4" fmla="*/ 0 h 4323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1312" h="4323130">
                <a:moveTo>
                  <a:pt x="4321312" y="0"/>
                </a:moveTo>
                <a:lnTo>
                  <a:pt x="699087" y="2894678"/>
                </a:lnTo>
                <a:lnTo>
                  <a:pt x="3684" y="2284"/>
                </a:lnTo>
                <a:lnTo>
                  <a:pt x="0" y="4323130"/>
                </a:lnTo>
                <a:lnTo>
                  <a:pt x="4321312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cap="sq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/>
          <p:cNvSpPr/>
          <p:nvPr/>
        </p:nvSpPr>
        <p:spPr>
          <a:xfrm>
            <a:off x="1410084" y="1393142"/>
            <a:ext cx="3420000" cy="3420000"/>
          </a:xfrm>
          <a:custGeom>
            <a:avLst/>
            <a:gdLst>
              <a:gd name="connsiteX0" fmla="*/ 0 w 3240000"/>
              <a:gd name="connsiteY0" fmla="*/ 3240000 h 3240000"/>
              <a:gd name="connsiteX1" fmla="*/ 3240000 w 3240000"/>
              <a:gd name="connsiteY1" fmla="*/ 0 h 3240000"/>
              <a:gd name="connsiteX2" fmla="*/ 3240000 w 3240000"/>
              <a:gd name="connsiteY2" fmla="*/ 3240000 h 3240000"/>
              <a:gd name="connsiteX3" fmla="*/ 0 w 3240000"/>
              <a:gd name="connsiteY3" fmla="*/ 3240000 h 3240000"/>
              <a:gd name="connsiteX0" fmla="*/ 0 w 3572492"/>
              <a:gd name="connsiteY0" fmla="*/ 3240000 h 3240000"/>
              <a:gd name="connsiteX1" fmla="*/ 3240000 w 3572492"/>
              <a:gd name="connsiteY1" fmla="*/ 0 h 3240000"/>
              <a:gd name="connsiteX2" fmla="*/ 3572466 w 3572492"/>
              <a:gd name="connsiteY2" fmla="*/ 2481193 h 3240000"/>
              <a:gd name="connsiteX3" fmla="*/ 3240000 w 3572492"/>
              <a:gd name="connsiteY3" fmla="*/ 3240000 h 3240000"/>
              <a:gd name="connsiteX4" fmla="*/ 0 w 3572492"/>
              <a:gd name="connsiteY4" fmla="*/ 3240000 h 3240000"/>
              <a:gd name="connsiteX0" fmla="*/ 0 w 3572492"/>
              <a:gd name="connsiteY0" fmla="*/ 3240000 h 3240000"/>
              <a:gd name="connsiteX1" fmla="*/ 3240000 w 3572492"/>
              <a:gd name="connsiteY1" fmla="*/ 0 h 3240000"/>
              <a:gd name="connsiteX2" fmla="*/ 3572466 w 3572492"/>
              <a:gd name="connsiteY2" fmla="*/ 2481193 h 3240000"/>
              <a:gd name="connsiteX3" fmla="*/ 2241780 w 3572492"/>
              <a:gd name="connsiteY3" fmla="*/ 1914120 h 3240000"/>
              <a:gd name="connsiteX4" fmla="*/ 0 w 3572492"/>
              <a:gd name="connsiteY4" fmla="*/ 3240000 h 3240000"/>
              <a:gd name="connsiteX0" fmla="*/ 0 w 3240000"/>
              <a:gd name="connsiteY0" fmla="*/ 3240000 h 3240000"/>
              <a:gd name="connsiteX1" fmla="*/ 3240000 w 3240000"/>
              <a:gd name="connsiteY1" fmla="*/ 0 h 3240000"/>
              <a:gd name="connsiteX2" fmla="*/ 3153366 w 3240000"/>
              <a:gd name="connsiteY2" fmla="*/ 2694553 h 3240000"/>
              <a:gd name="connsiteX3" fmla="*/ 2241780 w 3240000"/>
              <a:gd name="connsiteY3" fmla="*/ 1914120 h 3240000"/>
              <a:gd name="connsiteX4" fmla="*/ 0 w 3240000"/>
              <a:gd name="connsiteY4" fmla="*/ 3240000 h 3240000"/>
              <a:gd name="connsiteX0" fmla="*/ 0 w 3240000"/>
              <a:gd name="connsiteY0" fmla="*/ 3240000 h 3240000"/>
              <a:gd name="connsiteX1" fmla="*/ 3240000 w 3240000"/>
              <a:gd name="connsiteY1" fmla="*/ 0 h 3240000"/>
              <a:gd name="connsiteX2" fmla="*/ 3237186 w 3240000"/>
              <a:gd name="connsiteY2" fmla="*/ 3235573 h 3240000"/>
              <a:gd name="connsiteX3" fmla="*/ 2241780 w 3240000"/>
              <a:gd name="connsiteY3" fmla="*/ 1914120 h 3240000"/>
              <a:gd name="connsiteX4" fmla="*/ 0 w 3240000"/>
              <a:gd name="connsiteY4" fmla="*/ 3240000 h 3240000"/>
              <a:gd name="connsiteX0" fmla="*/ 0 w 3240000"/>
              <a:gd name="connsiteY0" fmla="*/ 3240000 h 3240000"/>
              <a:gd name="connsiteX1" fmla="*/ 3240000 w 3240000"/>
              <a:gd name="connsiteY1" fmla="*/ 0 h 3240000"/>
              <a:gd name="connsiteX2" fmla="*/ 3237186 w 3240000"/>
              <a:gd name="connsiteY2" fmla="*/ 3235573 h 3240000"/>
              <a:gd name="connsiteX3" fmla="*/ 2767560 w 3240000"/>
              <a:gd name="connsiteY3" fmla="*/ 1220700 h 3240000"/>
              <a:gd name="connsiteX4" fmla="*/ 0 w 3240000"/>
              <a:gd name="connsiteY4" fmla="*/ 3240000 h 3240000"/>
              <a:gd name="connsiteX0" fmla="*/ 0 w 3240000"/>
              <a:gd name="connsiteY0" fmla="*/ 3240000 h 3240000"/>
              <a:gd name="connsiteX1" fmla="*/ 3240000 w 3240000"/>
              <a:gd name="connsiteY1" fmla="*/ 0 h 3240000"/>
              <a:gd name="connsiteX2" fmla="*/ 3237186 w 3240000"/>
              <a:gd name="connsiteY2" fmla="*/ 3235573 h 3240000"/>
              <a:gd name="connsiteX3" fmla="*/ 2592300 w 3240000"/>
              <a:gd name="connsiteY3" fmla="*/ 1647420 h 3240000"/>
              <a:gd name="connsiteX4" fmla="*/ 0 w 3240000"/>
              <a:gd name="connsiteY4" fmla="*/ 3240000 h 32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0000" h="3240000">
                <a:moveTo>
                  <a:pt x="0" y="3240000"/>
                </a:moveTo>
                <a:lnTo>
                  <a:pt x="3240000" y="0"/>
                </a:lnTo>
                <a:cubicBezTo>
                  <a:pt x="3236522" y="598464"/>
                  <a:pt x="3240664" y="2637109"/>
                  <a:pt x="3237186" y="3235573"/>
                </a:cubicBezTo>
                <a:lnTo>
                  <a:pt x="2592300" y="164742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 w="38100" cap="sq">
            <a:solidFill>
              <a:schemeClr val="accent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10140" y="1297406"/>
            <a:ext cx="5886548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700" cap="small" spc="-300" dirty="0" err="1" smtClean="0">
                <a:ln w="0"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Josefin Sans" pitchFamily="2" charset="0"/>
                <a:ea typeface="Josefin Sans" pitchFamily="2" charset="0"/>
                <a:cs typeface="Consolas" panose="020B0609020204030204" pitchFamily="49" charset="0"/>
              </a:rPr>
              <a:t>Tra</a:t>
            </a:r>
            <a:endParaRPr lang="en-US" sz="28700" cap="small" spc="-300" dirty="0">
              <a:ln w="0">
                <a:solidFill>
                  <a:schemeClr val="tx1"/>
                </a:solidFill>
              </a:ln>
              <a:solidFill>
                <a:schemeClr val="accent1">
                  <a:lumMod val="50000"/>
                </a:schemeClr>
              </a:solidFill>
              <a:latin typeface="Josefin Sans" pitchFamily="2" charset="0"/>
              <a:ea typeface="Josefin Sans" pitchFamily="2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01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8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Consolas</vt:lpstr>
      <vt:lpstr>Josefin Sans</vt:lpstr>
      <vt:lpstr>Office Theme</vt:lpstr>
      <vt:lpstr>PowerPoint Presentation</vt:lpstr>
      <vt:lpstr>PowerPoint Presentation</vt:lpstr>
    </vt:vector>
  </TitlesOfParts>
  <Company>BME-MIT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Ábel Hegedüs</dc:creator>
  <cp:lastModifiedBy>Ábel Hegedüs</cp:lastModifiedBy>
  <cp:revision>12</cp:revision>
  <dcterms:created xsi:type="dcterms:W3CDTF">2014-07-25T15:05:58Z</dcterms:created>
  <dcterms:modified xsi:type="dcterms:W3CDTF">2014-07-31T11:36:54Z</dcterms:modified>
</cp:coreProperties>
</file>