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7"/>
  </p:notesMasterIdLst>
  <p:handoutMasterIdLst>
    <p:handoutMasterId r:id="rId8"/>
  </p:handoutMasterIdLst>
  <p:sldIdLst>
    <p:sldId id="530" r:id="rId2"/>
    <p:sldId id="532" r:id="rId3"/>
    <p:sldId id="533" r:id="rId4"/>
    <p:sldId id="534" r:id="rId5"/>
    <p:sldId id="535" r:id="rId6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algn="l" rtl="0" fontAlgn="base">
      <a:lnSpc>
        <a:spcPct val="110000"/>
      </a:lnSpc>
      <a:spcBef>
        <a:spcPct val="0"/>
      </a:spcBef>
      <a:spcAft>
        <a:spcPct val="0"/>
      </a:spcAft>
      <a:defRPr sz="1400" kern="14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lnSpc>
        <a:spcPct val="110000"/>
      </a:lnSpc>
      <a:spcBef>
        <a:spcPct val="0"/>
      </a:spcBef>
      <a:spcAft>
        <a:spcPct val="0"/>
      </a:spcAft>
      <a:defRPr sz="1400" kern="14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lnSpc>
        <a:spcPct val="110000"/>
      </a:lnSpc>
      <a:spcBef>
        <a:spcPct val="0"/>
      </a:spcBef>
      <a:spcAft>
        <a:spcPct val="0"/>
      </a:spcAft>
      <a:defRPr sz="1400" kern="14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lnSpc>
        <a:spcPct val="110000"/>
      </a:lnSpc>
      <a:spcBef>
        <a:spcPct val="0"/>
      </a:spcBef>
      <a:spcAft>
        <a:spcPct val="0"/>
      </a:spcAft>
      <a:defRPr sz="1400" kern="14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lnSpc>
        <a:spcPct val="110000"/>
      </a:lnSpc>
      <a:spcBef>
        <a:spcPct val="0"/>
      </a:spcBef>
      <a:spcAft>
        <a:spcPct val="0"/>
      </a:spcAft>
      <a:defRPr sz="1400" kern="14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4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4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4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4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18">
          <p15:clr>
            <a:srgbClr val="A4A3A4"/>
          </p15:clr>
        </p15:guide>
        <p15:guide id="2" orient="horz" pos="2455">
          <p15:clr>
            <a:srgbClr val="A4A3A4"/>
          </p15:clr>
        </p15:guide>
        <p15:guide id="3" orient="horz" pos="2546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890">
          <p15:clr>
            <a:srgbClr val="A4A3A4"/>
          </p15:clr>
        </p15:guide>
        <p15:guide id="6" orient="horz" pos="1116">
          <p15:clr>
            <a:srgbClr val="A4A3A4"/>
          </p15:clr>
        </p15:guide>
        <p15:guide id="7" orient="horz" pos="4088">
          <p15:clr>
            <a:srgbClr val="A4A3A4"/>
          </p15:clr>
        </p15:guide>
        <p15:guide id="8" orient="horz" pos="4232">
          <p15:clr>
            <a:srgbClr val="A4A3A4"/>
          </p15:clr>
        </p15:guide>
        <p15:guide id="9" orient="horz" pos="3635">
          <p15:clr>
            <a:srgbClr val="A4A3A4"/>
          </p15:clr>
        </p15:guide>
        <p15:guide id="10" pos="340">
          <p15:clr>
            <a:srgbClr val="A4A3A4"/>
          </p15:clr>
        </p15:guide>
        <p15:guide id="11" pos="2880">
          <p15:clr>
            <a:srgbClr val="A4A3A4"/>
          </p15:clr>
        </p15:guide>
        <p15:guide id="12" pos="2971">
          <p15:clr>
            <a:srgbClr val="A4A3A4"/>
          </p15:clr>
        </p15:guide>
        <p15:guide id="13" pos="5511">
          <p15:clr>
            <a:srgbClr val="A4A3A4"/>
          </p15:clr>
        </p15:guide>
        <p15:guide id="14" pos="158">
          <p15:clr>
            <a:srgbClr val="A4A3A4"/>
          </p15:clr>
        </p15:guide>
        <p15:guide id="15" pos="4604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17D98"/>
    <a:srgbClr val="55A0B9"/>
    <a:srgbClr val="D7D7CD"/>
    <a:srgbClr val="006487"/>
    <a:srgbClr val="EB780A"/>
    <a:srgbClr val="FFB900"/>
    <a:srgbClr val="641946"/>
    <a:srgbClr val="AF235F"/>
    <a:srgbClr val="647D2D"/>
    <a:srgbClr val="AAB41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0" autoAdjust="0"/>
    <p:restoredTop sz="71458" autoAdjust="0"/>
  </p:normalViewPr>
  <p:slideViewPr>
    <p:cSldViewPr snapToGrid="0" snapToObjects="1">
      <p:cViewPr>
        <p:scale>
          <a:sx n="170" d="100"/>
          <a:sy n="170" d="100"/>
        </p:scale>
        <p:origin x="1344" y="1134"/>
      </p:cViewPr>
      <p:guideLst>
        <p:guide orient="horz" pos="618"/>
        <p:guide orient="horz" pos="2455"/>
        <p:guide orient="horz" pos="2546"/>
        <p:guide orient="horz" pos="3884"/>
        <p:guide orient="horz" pos="890"/>
        <p:guide orient="horz" pos="1116"/>
        <p:guide orient="horz" pos="4088"/>
        <p:guide orient="horz" pos="4232"/>
        <p:guide orient="horz" pos="3635"/>
        <p:guide pos="340"/>
        <p:guide pos="2880"/>
        <p:guide pos="2971"/>
        <p:guide pos="5511"/>
        <p:guide pos="158"/>
        <p:guide pos="46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-318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6858000" cy="684213"/>
          </a:xfrm>
          <a:prstGeom prst="rect">
            <a:avLst/>
          </a:prstGeom>
          <a:solidFill>
            <a:srgbClr val="879BAA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8453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144000" rIns="144000" bIns="14400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0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573463" y="0"/>
            <a:ext cx="32829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144000" rIns="144000" bIns="1440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04250"/>
            <a:ext cx="328453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144000" rIns="144000" bIns="14400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573463" y="8604250"/>
            <a:ext cx="328295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144000" rIns="144000" bIns="1440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 smtClean="0"/>
            </a:lvl1pPr>
          </a:lstStyle>
          <a:p>
            <a:pPr>
              <a:defRPr/>
            </a:pPr>
            <a:r>
              <a:rPr lang="en-US"/>
              <a:t>Handout </a:t>
            </a:r>
            <a:fld id="{DD2939DC-3CD9-4A2E-98A6-53A4C1A93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743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8453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144000" rIns="144000" bIns="14400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573463" y="0"/>
            <a:ext cx="32829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144000" rIns="144000" bIns="1440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4213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60350" y="4572000"/>
            <a:ext cx="633730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Textmasterformate durch Klicken bearbeiten</a:t>
            </a:r>
          </a:p>
          <a:p>
            <a:pPr lvl="1"/>
            <a:r>
              <a:rPr lang="en-US" noProof="0" smtClean="0"/>
              <a:t>Zweite Ebene</a:t>
            </a:r>
          </a:p>
          <a:p>
            <a:pPr lvl="2"/>
            <a:r>
              <a:rPr lang="en-US" noProof="0" smtClean="0"/>
              <a:t>Dritte Ebene</a:t>
            </a:r>
          </a:p>
          <a:p>
            <a:pPr lvl="3"/>
            <a:r>
              <a:rPr lang="en-US" noProof="0" smtClean="0"/>
              <a:t>Vierte Ebene</a:t>
            </a:r>
          </a:p>
          <a:p>
            <a:pPr lvl="4"/>
            <a:r>
              <a:rPr lang="en-US" noProof="0" smtClean="0"/>
              <a:t>Fünfte Ebene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04250"/>
            <a:ext cx="3284538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144000" rIns="144000" bIns="14400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573463" y="8604250"/>
            <a:ext cx="328295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144000" rIns="144000" bIns="1440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000" smtClean="0"/>
            </a:lvl1pPr>
          </a:lstStyle>
          <a:p>
            <a:pPr>
              <a:defRPr/>
            </a:pPr>
            <a:r>
              <a:rPr lang="en-US"/>
              <a:t>Memo </a:t>
            </a:r>
            <a:fld id="{1C4C1A90-3B38-4236-956E-B6B303841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80359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no image (big bar down)" type="title" preserve="1">
  <p:cSld name="Title (big bar dow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4142287"/>
          </a:xfrm>
          <a:prstGeom prst="rect">
            <a:avLst/>
          </a:prstGeom>
          <a:solidFill>
            <a:srgbClr val="D7D7C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noProof="0" dirty="0">
              <a:solidFill>
                <a:srgbClr val="879BAA"/>
              </a:solidFill>
            </a:endParaRPr>
          </a:p>
        </p:txBody>
      </p:sp>
      <p:sp>
        <p:nvSpPr>
          <p:cNvPr id="57351" name="Rectangle 116"/>
          <p:cNvSpPr>
            <a:spLocks noGrp="1" noChangeArrowheads="1"/>
          </p:cNvSpPr>
          <p:nvPr>
            <p:ph type="subTitle" idx="1" hasCustomPrompt="1"/>
          </p:nvPr>
        </p:nvSpPr>
        <p:spPr bwMode="gray">
          <a:xfrm>
            <a:off x="250825" y="3752347"/>
            <a:ext cx="8893175" cy="393082"/>
          </a:xfrm>
          <a:prstGeom prst="rect">
            <a:avLst/>
          </a:prstGeom>
          <a:solidFill>
            <a:srgbClr val="233746">
              <a:alpha val="65098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270000" tIns="18000" rIns="0" bIns="36000" numCol="1" anchor="b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tabLst/>
              <a:defRPr lang="en-US" sz="2000" baseline="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noProof="0" dirty="0" smtClean="0"/>
              <a:t>Click to add presentation subtitle</a:t>
            </a:r>
          </a:p>
        </p:txBody>
      </p:sp>
      <p:sp>
        <p:nvSpPr>
          <p:cNvPr id="57350" name="Rectangle 115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250825" y="4142287"/>
            <a:ext cx="8893175" cy="1485567"/>
          </a:xfrm>
          <a:solidFill>
            <a:srgbClr val="879BAA"/>
          </a:solidFill>
          <a:ln w="9525">
            <a:noFill/>
            <a:miter lim="800000"/>
            <a:headEnd/>
            <a:tailEnd/>
          </a:ln>
        </p:spPr>
        <p:txBody>
          <a:bodyPr vert="horz" wrap="square" lIns="270000" tIns="144000" rIns="370800" bIns="108000" numCol="1" anchor="t" anchorCtr="0" compatLnSpc="1">
            <a:prstTxWarp prst="textNoShape">
              <a:avLst/>
            </a:prstTxWarp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4000" b="1" noProof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noProof="0" dirty="0" smtClean="0"/>
              <a:t>Click to add presentation title</a:t>
            </a:r>
            <a:br>
              <a:rPr lang="en-US" noProof="0" dirty="0" smtClean="0"/>
            </a:br>
            <a:endParaRPr lang="en-US" noProof="0" dirty="0" smtClean="0"/>
          </a:p>
        </p:txBody>
      </p:sp>
      <p:pic>
        <p:nvPicPr>
          <p:cNvPr id="11" name="Grafik 10" descr="SIE_Logo_Layer_Petrol_RGB_A3_76mm.wm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39750" y="-4"/>
            <a:ext cx="1728000" cy="967833"/>
          </a:xfrm>
          <a:prstGeom prst="rect">
            <a:avLst/>
          </a:prstGeom>
        </p:spPr>
      </p:pic>
      <p:sp>
        <p:nvSpPr>
          <p:cNvPr id="10" name="Rectangle 16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auto">
          <a:xfrm>
            <a:off x="4716463" y="6588125"/>
            <a:ext cx="403225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>
            <a:lvl1pPr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US" altLang="en-US" sz="1000" b="1" dirty="0" smtClean="0">
                <a:solidFill>
                  <a:schemeClr val="accent1"/>
                </a:solidFill>
              </a:rPr>
              <a:t>Restricted © Siemens AG 2015. All rights reserved</a:t>
            </a:r>
            <a:endParaRPr lang="en-US" altLang="en-US" sz="1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act" preserve="1" userDrawn="1">
  <p:cSld name="1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core message of slide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41338" y="1412875"/>
            <a:ext cx="8207375" cy="215444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en-US" noProof="0" dirty="0" smtClean="0"/>
              <a:t>Title (description of slide content), Arial 14 </a:t>
            </a:r>
            <a:r>
              <a:rPr lang="en-US" noProof="0" dirty="0" err="1" smtClean="0"/>
              <a:t>pt</a:t>
            </a:r>
            <a:r>
              <a:rPr lang="en-US" noProof="0" dirty="0" smtClean="0"/>
              <a:t>, maximum of 1 line</a:t>
            </a:r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4716463" y="1774582"/>
            <a:ext cx="4032250" cy="4715118"/>
          </a:xfrm>
          <a:solidFill>
            <a:srgbClr val="D7D7CD"/>
          </a:solidFill>
          <a:ln>
            <a:noFill/>
          </a:ln>
        </p:spPr>
        <p:txBody>
          <a:bodyPr vert="horz" wrap="square" lIns="252000" tIns="144000" rIns="180000" bIns="144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de-DE" b="1" kern="1400" dirty="0">
                <a:solidFill>
                  <a:schemeClr val="tx1"/>
                </a:solidFill>
              </a:defRPr>
            </a:lvl1pPr>
          </a:lstStyle>
          <a:p>
            <a:pPr lvl="0">
              <a:spcBef>
                <a:spcPts val="500"/>
              </a:spcBef>
              <a:spcAft>
                <a:spcPts val="500"/>
              </a:spcAft>
              <a:tabLst>
                <a:tab pos="806450" algn="l"/>
              </a:tabLst>
            </a:pPr>
            <a:r>
              <a:rPr lang="en-US" smtClean="0"/>
              <a:t>Click to edit Master text styles</a:t>
            </a:r>
          </a:p>
        </p:txBody>
      </p:sp>
      <p:pic>
        <p:nvPicPr>
          <p:cNvPr id="8" name="Grafik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811" r="4579"/>
          <a:stretch/>
        </p:blipFill>
        <p:spPr>
          <a:xfrm>
            <a:off x="541339" y="1774582"/>
            <a:ext cx="4019725" cy="4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49591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(big bar down)" type="title" preserve="1">
  <p:cSld name="1_Title (big bar dow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162557"/>
          </a:xfrm>
          <a:prstGeom prst="rect">
            <a:avLst/>
          </a:prstGeom>
        </p:spPr>
      </p:pic>
      <p:graphicFrame>
        <p:nvGraphicFramePr>
          <p:cNvPr id="10" name="Object 9" hidden="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33046103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214129" name="think-cell Folie" r:id="rId5" imgW="360" imgH="360" progId="">
              <p:embed/>
            </p:oleObj>
          </a:graphicData>
        </a:graphic>
      </p:graphicFrame>
      <p:sp>
        <p:nvSpPr>
          <p:cNvPr id="57350" name="Rectangle 115"/>
          <p:cNvSpPr>
            <a:spLocks noGrp="1" noChangeArrowheads="1"/>
          </p:cNvSpPr>
          <p:nvPr>
            <p:ph type="ctrTitle" hasCustomPrompt="1"/>
          </p:nvPr>
        </p:nvSpPr>
        <p:spPr bwMode="gray">
          <a:xfrm>
            <a:off x="250825" y="4143600"/>
            <a:ext cx="8893175" cy="1485567"/>
          </a:xfrm>
          <a:solidFill>
            <a:srgbClr val="879BAA"/>
          </a:solidFill>
          <a:ln w="9525">
            <a:noFill/>
            <a:miter lim="800000"/>
            <a:headEnd/>
            <a:tailEnd/>
          </a:ln>
        </p:spPr>
        <p:txBody>
          <a:bodyPr vert="horz" wrap="square" lIns="270000" tIns="144000" rIns="370800" bIns="108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en-US" sz="400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 dirty="0" smtClean="0"/>
              <a:t>Click to add presentation title</a:t>
            </a:r>
            <a:br>
              <a:rPr lang="en-US" noProof="0" dirty="0" smtClean="0"/>
            </a:br>
            <a:endParaRPr lang="en-US" noProof="0" dirty="0" smtClean="0"/>
          </a:p>
        </p:txBody>
      </p:sp>
      <p:pic>
        <p:nvPicPr>
          <p:cNvPr id="11" name="Grafik 10" descr="SIE_Logo_Layer_Petrol_RGB_A3_76mm.wmf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539750" y="-4"/>
            <a:ext cx="1728000" cy="967833"/>
          </a:xfrm>
          <a:prstGeom prst="rect">
            <a:avLst/>
          </a:prstGeom>
        </p:spPr>
      </p:pic>
      <p:sp>
        <p:nvSpPr>
          <p:cNvPr id="57351" name="Rectangle 116"/>
          <p:cNvSpPr>
            <a:spLocks noGrp="1" noChangeArrowheads="1"/>
          </p:cNvSpPr>
          <p:nvPr>
            <p:ph type="subTitle" idx="1" hasCustomPrompt="1"/>
          </p:nvPr>
        </p:nvSpPr>
        <p:spPr bwMode="gray">
          <a:xfrm>
            <a:off x="250825" y="3752347"/>
            <a:ext cx="8893175" cy="393082"/>
          </a:xfrm>
          <a:prstGeom prst="rect">
            <a:avLst/>
          </a:prstGeom>
          <a:solidFill>
            <a:srgbClr val="006487">
              <a:alpha val="74902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270000" tIns="18000" rIns="0" bIns="36000" numCol="1" anchor="b" anchorCtr="0" compatLnSpc="1">
            <a:prstTxWarp prst="textNoShape">
              <a:avLst/>
            </a:prstTxWarp>
            <a:noAutofit/>
          </a:bodyPr>
          <a:lstStyle>
            <a:lvl1pPr algn="l" rtl="0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tabLst/>
              <a:defRPr lang="en-US" sz="2000" baseline="0" noProof="0" dirty="0" smtClean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en-US" noProof="0" dirty="0" smtClean="0"/>
              <a:t>Click to add presentation subtitle</a:t>
            </a:r>
          </a:p>
        </p:txBody>
      </p:sp>
      <p:sp>
        <p:nvSpPr>
          <p:cNvPr id="8" name="Rectangle 168"/>
          <p:cNvSpPr>
            <a:spLocks noChangeArrowheads="1"/>
          </p:cNvSpPr>
          <p:nvPr userDrawn="1">
            <p:custDataLst>
              <p:tags r:id="rId2"/>
            </p:custDataLst>
          </p:nvPr>
        </p:nvSpPr>
        <p:spPr bwMode="auto">
          <a:xfrm>
            <a:off x="4716463" y="6588125"/>
            <a:ext cx="403225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>
            <a:lvl1pPr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US" altLang="en-US" sz="1000" b="1" dirty="0" smtClean="0">
                <a:solidFill>
                  <a:schemeClr val="accent1"/>
                </a:solidFill>
              </a:rPr>
              <a:t>Restricted © Siemens AG 2015. All rights reserved</a:t>
            </a:r>
            <a:endParaRPr lang="en-US" altLang="en-US" sz="10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ree Content" userDrawn="1">
  <p:cSld name="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core message of slide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41338" y="1412875"/>
            <a:ext cx="8207375" cy="215444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en-US" noProof="0" dirty="0" smtClean="0"/>
              <a:t>Title (description of slide content), Arial 14 </a:t>
            </a:r>
            <a:r>
              <a:rPr lang="en-US" noProof="0" dirty="0" err="1" smtClean="0"/>
              <a:t>pt</a:t>
            </a:r>
            <a:r>
              <a:rPr lang="en-US" noProof="0" dirty="0" smtClean="0"/>
              <a:t>, maximum of 1 line</a:t>
            </a:r>
          </a:p>
        </p:txBody>
      </p:sp>
    </p:spTree>
    <p:extLst>
      <p:ext uri="{BB962C8B-B14F-4D97-AF65-F5344CB8AC3E}">
        <p14:creationId xmlns:p14="http://schemas.microsoft.com/office/powerpoint/2010/main" xmlns="" val="34697346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" preserve="1" userDrawn="1">
  <p:cSld name="1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core message of slide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41338" y="1412875"/>
            <a:ext cx="8207375" cy="215444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en-US" noProof="0" dirty="0" smtClean="0"/>
              <a:t>Title (description of slide content), Arial 14 </a:t>
            </a:r>
            <a:r>
              <a:rPr lang="en-US" noProof="0" dirty="0" err="1" smtClean="0"/>
              <a:t>pt</a:t>
            </a:r>
            <a:r>
              <a:rPr lang="en-US" noProof="0" dirty="0" smtClean="0"/>
              <a:t>, maximum of 1 line</a:t>
            </a:r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774582"/>
            <a:ext cx="8208963" cy="4391268"/>
          </a:xfrm>
          <a:ln>
            <a:noFill/>
          </a:ln>
        </p:spPr>
        <p:txBody>
          <a:bodyPr vert="horz" wrap="square" lIns="0" tIns="0" rIns="0" bIns="0" rtlCol="0">
            <a:noAutofit/>
          </a:bodyPr>
          <a:lstStyle>
            <a:lvl1pPr>
              <a:defRPr lang="de-DE" kern="1400" baseline="0" smtClean="0"/>
            </a:lvl1pPr>
            <a:lvl2pPr>
              <a:defRPr lang="de-DE" kern="1400" smtClean="0">
                <a:cs typeface="+mn-cs"/>
              </a:defRPr>
            </a:lvl2pPr>
            <a:lvl3pPr>
              <a:defRPr lang="de-DE" kern="1400" smtClean="0">
                <a:cs typeface="+mn-cs"/>
              </a:defRPr>
            </a:lvl3pPr>
            <a:lvl4pPr>
              <a:defRPr lang="de-DE" kern="1400" smtClean="0">
                <a:cs typeface="+mn-cs"/>
              </a:defRPr>
            </a:lvl4pPr>
            <a:lvl5pPr>
              <a:defRPr lang="de-DE" kern="1400">
                <a:cs typeface="+mn-cs"/>
              </a:defRPr>
            </a:lvl5pPr>
          </a:lstStyle>
          <a:p>
            <a:pPr lvl="0" eaLnBrk="0" hangingPunct="0"/>
            <a:r>
              <a:rPr lang="en-US" dirty="0" smtClean="0"/>
              <a:t>Note: Increase indent level to start bullet list / </a:t>
            </a:r>
            <a:r>
              <a:rPr lang="en-US" dirty="0" err="1" smtClean="0"/>
              <a:t>Vergrößern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Einzugsebene</a:t>
            </a:r>
            <a:r>
              <a:rPr lang="en-US" dirty="0" smtClean="0"/>
              <a:t>, um Bullets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erhalten</a:t>
            </a:r>
            <a:r>
              <a:rPr lang="en-US" dirty="0" smtClean="0"/>
              <a:t>.</a:t>
            </a:r>
          </a:p>
          <a:p>
            <a:pPr marL="179388" lvl="1" indent="-179388" eaLnBrk="0" hangingPunct="0">
              <a:buClr>
                <a:schemeClr val="accent1"/>
              </a:buClr>
            </a:pPr>
            <a:r>
              <a:rPr lang="en-US" dirty="0" err="1" smtClean="0"/>
              <a:t>Zweite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marL="358775" lvl="2" eaLnBrk="0" hangingPunct="0"/>
            <a:r>
              <a:rPr lang="en-US" dirty="0" err="1" smtClean="0"/>
              <a:t>Dritte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marL="538163" lvl="3" eaLnBrk="0" hangingPunct="0"/>
            <a:r>
              <a:rPr lang="en-US" dirty="0" err="1" smtClean="0"/>
              <a:t>Vierte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 smtClean="0"/>
          </a:p>
          <a:p>
            <a:pPr marL="717550" lvl="4" eaLnBrk="0" hangingPunct="0"/>
            <a:r>
              <a:rPr lang="en-US" dirty="0" err="1" smtClean="0"/>
              <a:t>Fünfte</a:t>
            </a:r>
            <a:r>
              <a:rPr lang="en-US" dirty="0" smtClean="0"/>
              <a:t> </a:t>
            </a:r>
            <a:r>
              <a:rPr lang="en-US" dirty="0" err="1" smtClean="0"/>
              <a:t>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3174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 Box" preserve="1" userDrawn="1">
  <p:cSld name="1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core message of slide</a:t>
            </a:r>
            <a:endParaRPr lang="en-US" noProof="0" dirty="0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41338" y="1412875"/>
            <a:ext cx="8207375" cy="215444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en-US" noProof="0" dirty="0" smtClean="0"/>
              <a:t>Title (description of slide content), Arial 14 </a:t>
            </a:r>
            <a:r>
              <a:rPr lang="en-US" noProof="0" dirty="0" err="1" smtClean="0"/>
              <a:t>pt</a:t>
            </a:r>
            <a:r>
              <a:rPr lang="en-US" noProof="0" dirty="0" smtClean="0"/>
              <a:t>, maximum of 1 line</a:t>
            </a:r>
          </a:p>
        </p:txBody>
      </p:sp>
      <p:sp>
        <p:nvSpPr>
          <p:cNvPr id="7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1774582"/>
            <a:ext cx="8208963" cy="360850"/>
          </a:xfr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00" tIns="72000" rIns="72000" bIns="72000" anchor="ctr"/>
          <a:lstStyle>
            <a:lvl1pPr>
              <a:defRPr lang="de-DE" b="1" kern="1400" dirty="0" smtClean="0">
                <a:latin typeface="Arial" charset="0"/>
                <a:ea typeface="ＭＳ Ｐゴシック" pitchFamily="34" charset="-128"/>
              </a:defRPr>
            </a:lvl1pPr>
            <a:lvl2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2pPr>
            <a:lvl3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3pPr>
            <a:lvl4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4pPr>
            <a:lvl5pPr>
              <a:defRPr lang="de-DE" kern="1400" dirty="0">
                <a:latin typeface="Arial" charset="0"/>
                <a:ea typeface="ＭＳ Ｐゴシック" pitchFamily="34" charset="-128"/>
                <a:cs typeface="+mn-cs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 smtClean="0"/>
              <a:t>Header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539750" y="2135188"/>
            <a:ext cx="8208963" cy="4030662"/>
          </a:xfrm>
          <a:ln>
            <a:solidFill>
              <a:schemeClr val="accent1"/>
            </a:solidFill>
          </a:ln>
        </p:spPr>
        <p:txBody>
          <a:bodyPr vert="horz" wrap="square" lIns="144000" tIns="72000" rIns="72000" bIns="72000" rtlCol="0">
            <a:noAutofit/>
          </a:bodyPr>
          <a:lstStyle>
            <a:lvl1pPr>
              <a:defRPr lang="de-DE" kern="1400" dirty="0" smtClean="0"/>
            </a:lvl1pPr>
          </a:lstStyle>
          <a:p>
            <a:pPr lvl="0" eaLnBrk="0" hangingPunct="0"/>
            <a:r>
              <a:rPr lang="en-US" dirty="0" smtClean="0"/>
              <a:t>Note: Increase indent level to start bullet list / </a:t>
            </a:r>
            <a:r>
              <a:rPr lang="en-US" dirty="0" err="1" smtClean="0"/>
              <a:t>Vergrößern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Einzugsebene</a:t>
            </a:r>
            <a:r>
              <a:rPr lang="en-US" dirty="0" smtClean="0"/>
              <a:t>, um Bullets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erhalten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357952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Boxes" preserve="1" userDrawn="1">
  <p:cSld name="1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core message of slide</a:t>
            </a:r>
            <a:endParaRPr lang="en-US" noProof="0" dirty="0"/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41338" y="1412875"/>
            <a:ext cx="8207375" cy="215444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en-US" noProof="0" dirty="0" smtClean="0"/>
              <a:t>Title (description of slide content), Arial 14 </a:t>
            </a:r>
            <a:r>
              <a:rPr lang="en-US" noProof="0" dirty="0" err="1" smtClean="0"/>
              <a:t>pt</a:t>
            </a:r>
            <a:r>
              <a:rPr lang="en-US" noProof="0" dirty="0" smtClean="0"/>
              <a:t>, maximum of 1 line</a:t>
            </a:r>
          </a:p>
        </p:txBody>
      </p:sp>
      <p:sp>
        <p:nvSpPr>
          <p:cNvPr id="15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1774582"/>
            <a:ext cx="4030663" cy="360850"/>
          </a:xfr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00" tIns="72000" rIns="72000" bIns="72000" anchor="ctr"/>
          <a:lstStyle>
            <a:lvl1pPr>
              <a:defRPr lang="de-DE" b="1" kern="1400" dirty="0" smtClean="0">
                <a:latin typeface="Arial" charset="0"/>
                <a:ea typeface="ＭＳ Ｐゴシック" pitchFamily="34" charset="-128"/>
              </a:defRPr>
            </a:lvl1pPr>
            <a:lvl2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2pPr>
            <a:lvl3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3pPr>
            <a:lvl4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4pPr>
            <a:lvl5pPr>
              <a:defRPr lang="de-DE" kern="1400" dirty="0">
                <a:latin typeface="Arial" charset="0"/>
                <a:ea typeface="ＭＳ Ｐゴシック" pitchFamily="34" charset="-128"/>
                <a:cs typeface="+mn-cs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 smtClean="0"/>
              <a:t>Header</a:t>
            </a:r>
          </a:p>
        </p:txBody>
      </p:sp>
      <p:sp>
        <p:nvSpPr>
          <p:cNvPr id="19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539750" y="2135188"/>
            <a:ext cx="4030663" cy="4030662"/>
          </a:xfrm>
          <a:ln>
            <a:solidFill>
              <a:schemeClr val="accent1"/>
            </a:solidFill>
          </a:ln>
        </p:spPr>
        <p:txBody>
          <a:bodyPr vert="horz" wrap="square" lIns="144000" tIns="72000" rIns="72000" bIns="72000" rtlCol="0">
            <a:noAutofit/>
          </a:bodyPr>
          <a:lstStyle>
            <a:lvl1pPr>
              <a:defRPr lang="de-DE" kern="1400" dirty="0" smtClean="0"/>
            </a:lvl1pPr>
          </a:lstStyle>
          <a:p>
            <a:pPr lvl="0" eaLnBrk="0" hangingPunct="0"/>
            <a:r>
              <a:rPr lang="en-US" dirty="0" smtClean="0"/>
              <a:t>Note: Increase indent level to start bullet list / </a:t>
            </a:r>
            <a:r>
              <a:rPr lang="en-US" dirty="0" err="1" smtClean="0"/>
              <a:t>Vergrößern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Einzugsebene</a:t>
            </a:r>
            <a:r>
              <a:rPr lang="en-US" dirty="0" smtClean="0"/>
              <a:t>, um Bullets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erhalten</a:t>
            </a:r>
            <a:r>
              <a:rPr lang="en-US" dirty="0" smtClean="0"/>
              <a:t>.</a:t>
            </a:r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718050" y="1774582"/>
            <a:ext cx="4030663" cy="360850"/>
          </a:xfr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144000" tIns="72000" rIns="72000" bIns="72000" rtlCol="0" anchor="ctr">
            <a:spAutoFit/>
          </a:bodyPr>
          <a:lstStyle>
            <a:lvl1pPr>
              <a:defRPr lang="de-DE" b="1" kern="1400" dirty="0" smtClean="0">
                <a:latin typeface="Arial" charset="0"/>
                <a:ea typeface="ＭＳ Ｐゴシック" pitchFamily="34" charset="-128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Header</a:t>
            </a:r>
          </a:p>
        </p:txBody>
      </p:sp>
      <p:sp>
        <p:nvSpPr>
          <p:cNvPr id="21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8050" y="2135188"/>
            <a:ext cx="4030663" cy="4030662"/>
          </a:xfrm>
          <a:ln>
            <a:solidFill>
              <a:schemeClr val="accent1"/>
            </a:solidFill>
          </a:ln>
        </p:spPr>
        <p:txBody>
          <a:bodyPr vert="horz" wrap="square" lIns="144000" tIns="72000" rIns="72000" bIns="72000" rtlCol="0">
            <a:noAutofit/>
          </a:bodyPr>
          <a:lstStyle>
            <a:lvl1pPr>
              <a:defRPr lang="de-DE" kern="1400" dirty="0" smtClean="0"/>
            </a:lvl1pPr>
          </a:lstStyle>
          <a:p>
            <a:pPr lvl="0" eaLnBrk="0" hangingPunct="0"/>
            <a:r>
              <a:rPr lang="en-US" dirty="0" smtClean="0"/>
              <a:t>Note: Increase indent level to start bullet list / </a:t>
            </a:r>
            <a:r>
              <a:rPr lang="en-US" dirty="0" err="1" smtClean="0"/>
              <a:t>Vergrößern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Einzugsebene</a:t>
            </a:r>
            <a:r>
              <a:rPr lang="en-US" dirty="0" smtClean="0"/>
              <a:t>, um Bullets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erhalten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63121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Boxes" preserve="1" userDrawn="1">
  <p:cSld name="1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core message of slide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41338" y="1412875"/>
            <a:ext cx="8207375" cy="215444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en-US" noProof="0" dirty="0" smtClean="0"/>
              <a:t>Title (description of slide content), Arial 14 </a:t>
            </a:r>
            <a:r>
              <a:rPr lang="en-US" noProof="0" dirty="0" err="1" smtClean="0"/>
              <a:t>pt</a:t>
            </a:r>
            <a:r>
              <a:rPr lang="en-US" noProof="0" dirty="0" smtClean="0"/>
              <a:t>, maximum of 1 line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1774582"/>
            <a:ext cx="2638425" cy="360850"/>
          </a:xfr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00" tIns="72000" rIns="72000" bIns="72000" anchor="ctr"/>
          <a:lstStyle>
            <a:lvl1pPr>
              <a:defRPr lang="de-DE" b="1" kern="1400" baseline="0" dirty="0" smtClean="0">
                <a:latin typeface="Arial" charset="0"/>
                <a:ea typeface="ＭＳ Ｐゴシック" pitchFamily="34" charset="-128"/>
              </a:defRPr>
            </a:lvl1pPr>
            <a:lvl2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2pPr>
            <a:lvl3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3pPr>
            <a:lvl4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4pPr>
            <a:lvl5pPr>
              <a:defRPr lang="de-DE" kern="1400" dirty="0">
                <a:latin typeface="Arial" charset="0"/>
                <a:ea typeface="ＭＳ Ｐゴシック" pitchFamily="34" charset="-128"/>
                <a:cs typeface="+mn-cs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 smtClean="0"/>
              <a:t>Header</a:t>
            </a:r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23" hasCustomPrompt="1"/>
          </p:nvPr>
        </p:nvSpPr>
        <p:spPr>
          <a:xfrm>
            <a:off x="6108700" y="2135188"/>
            <a:ext cx="2640013" cy="4030662"/>
          </a:xfrm>
          <a:ln>
            <a:solidFill>
              <a:schemeClr val="accent1"/>
            </a:solidFill>
          </a:ln>
        </p:spPr>
        <p:txBody>
          <a:bodyPr vert="horz" wrap="square" lIns="144000" tIns="72000" rIns="72000" bIns="72000" rtlCol="0">
            <a:noAutofit/>
          </a:bodyPr>
          <a:lstStyle>
            <a:lvl1pPr>
              <a:defRPr lang="de-DE" kern="1400" dirty="0" smtClean="0"/>
            </a:lvl1pPr>
          </a:lstStyle>
          <a:p>
            <a:pPr lvl="0" eaLnBrk="0" hangingPunct="0"/>
            <a:r>
              <a:rPr lang="en-US" dirty="0" smtClean="0"/>
              <a:t>Note: Increase indent level to start bullet list / </a:t>
            </a:r>
            <a:r>
              <a:rPr lang="en-US" dirty="0" err="1" smtClean="0"/>
              <a:t>Vergrößern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Einzugsebene</a:t>
            </a:r>
            <a:r>
              <a:rPr lang="en-US" dirty="0" smtClean="0"/>
              <a:t>, um Bullets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erhalten</a:t>
            </a:r>
            <a:r>
              <a:rPr lang="en-US" dirty="0" smtClean="0"/>
              <a:t>.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539750" y="2135188"/>
            <a:ext cx="2638425" cy="4030662"/>
          </a:xfrm>
          <a:ln>
            <a:solidFill>
              <a:schemeClr val="accent1"/>
            </a:solidFill>
          </a:ln>
        </p:spPr>
        <p:txBody>
          <a:bodyPr vert="horz" wrap="square" lIns="144000" tIns="72000" rIns="72000" bIns="72000" rtlCol="0">
            <a:no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 lang="de-DE" kern="1400" dirty="0" smtClean="0"/>
            </a:lvl1pPr>
          </a:lstStyle>
          <a:p>
            <a:pPr lvl="0" eaLnBrk="0" hangingPunct="0"/>
            <a:r>
              <a:rPr lang="en-US" dirty="0" smtClean="0"/>
              <a:t>Note: Increase indent level to start bullet list / </a:t>
            </a:r>
            <a:r>
              <a:rPr lang="en-US" dirty="0" err="1" smtClean="0"/>
              <a:t>Vergrößern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Einzugsebene</a:t>
            </a:r>
            <a:r>
              <a:rPr lang="en-US" dirty="0" smtClean="0"/>
              <a:t>, um Bullets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erhalten</a:t>
            </a:r>
            <a:r>
              <a:rPr lang="en-US" dirty="0" smtClean="0"/>
              <a:t>.</a:t>
            </a:r>
          </a:p>
        </p:txBody>
      </p:sp>
      <p:sp>
        <p:nvSpPr>
          <p:cNvPr id="19" name="Textplatzhalter 8"/>
          <p:cNvSpPr>
            <a:spLocks noGrp="1"/>
          </p:cNvSpPr>
          <p:nvPr>
            <p:ph type="body" sz="quarter" idx="22" hasCustomPrompt="1"/>
          </p:nvPr>
        </p:nvSpPr>
        <p:spPr>
          <a:xfrm>
            <a:off x="6108700" y="1774582"/>
            <a:ext cx="2640013" cy="360850"/>
          </a:xfr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144000" tIns="72000" rIns="72000" bIns="72000" rtlCol="0" anchor="ctr">
            <a:spAutoFit/>
          </a:bodyPr>
          <a:lstStyle>
            <a:lvl1pPr>
              <a:defRPr lang="de-DE" b="1" kern="1400" dirty="0" smtClean="0">
                <a:latin typeface="Arial" charset="0"/>
                <a:ea typeface="ＭＳ Ｐゴシック" pitchFamily="34" charset="-128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Header</a:t>
            </a:r>
          </a:p>
        </p:txBody>
      </p:sp>
      <p:sp>
        <p:nvSpPr>
          <p:cNvPr id="18" name="Textplatzhalter 8"/>
          <p:cNvSpPr>
            <a:spLocks noGrp="1"/>
          </p:cNvSpPr>
          <p:nvPr>
            <p:ph type="body" sz="quarter" idx="21" hasCustomPrompt="1"/>
          </p:nvPr>
        </p:nvSpPr>
        <p:spPr>
          <a:xfrm>
            <a:off x="3324225" y="2135188"/>
            <a:ext cx="2640013" cy="4030662"/>
          </a:xfrm>
          <a:ln>
            <a:solidFill>
              <a:schemeClr val="accent1"/>
            </a:solidFill>
          </a:ln>
        </p:spPr>
        <p:txBody>
          <a:bodyPr vert="horz" wrap="square" lIns="144000" tIns="72000" rIns="72000" bIns="72000" rtlCol="0">
            <a:no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 lang="de-DE" kern="1400" dirty="0" smtClean="0"/>
            </a:lvl1pPr>
          </a:lstStyle>
          <a:p>
            <a:pPr lvl="0" eaLnBrk="0" hangingPunct="0"/>
            <a:r>
              <a:rPr lang="en-US" dirty="0" smtClean="0"/>
              <a:t>Note: Increase indent level to start bullet list / </a:t>
            </a:r>
            <a:r>
              <a:rPr lang="en-US" dirty="0" err="1" smtClean="0"/>
              <a:t>Vergrößern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Einzugsebene</a:t>
            </a:r>
            <a:r>
              <a:rPr lang="en-US" dirty="0" smtClean="0"/>
              <a:t>, um Bullets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erhalten</a:t>
            </a:r>
            <a:r>
              <a:rPr lang="en-US" dirty="0" smtClean="0"/>
              <a:t>.</a:t>
            </a:r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20" hasCustomPrompt="1"/>
          </p:nvPr>
        </p:nvSpPr>
        <p:spPr>
          <a:xfrm>
            <a:off x="3324225" y="1774582"/>
            <a:ext cx="2640013" cy="360850"/>
          </a:xfr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144000" tIns="72000" rIns="72000" bIns="72000" rtlCol="0" anchor="ctr">
            <a:spAutoFit/>
          </a:bodyPr>
          <a:lstStyle>
            <a:lvl1pPr>
              <a:defRPr lang="de-DE" b="1" kern="1400" dirty="0" smtClean="0">
                <a:latin typeface="Arial" charset="0"/>
                <a:ea typeface="ＭＳ Ｐゴシック" pitchFamily="34" charset="-128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xmlns="" val="3467180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Boxes" preserve="1" userDrawn="1">
  <p:cSld name="1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core message of slide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41338" y="1412875"/>
            <a:ext cx="8207375" cy="215444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en-US" noProof="0" dirty="0" smtClean="0"/>
              <a:t>Title (description of slide content), Arial 14 </a:t>
            </a:r>
            <a:r>
              <a:rPr lang="en-US" noProof="0" dirty="0" err="1" smtClean="0"/>
              <a:t>pt</a:t>
            </a:r>
            <a:r>
              <a:rPr lang="en-US" noProof="0" dirty="0" smtClean="0"/>
              <a:t>, maximum of 1 line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1774582"/>
            <a:ext cx="4030663" cy="360850"/>
          </a:xfr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00" tIns="72000" rIns="72000" bIns="72000" anchor="ctr"/>
          <a:lstStyle>
            <a:lvl1pPr>
              <a:defRPr lang="de-DE" b="1" kern="1400" dirty="0" smtClean="0">
                <a:latin typeface="Arial" charset="0"/>
                <a:ea typeface="ＭＳ Ｐゴシック" pitchFamily="34" charset="-128"/>
              </a:defRPr>
            </a:lvl1pPr>
            <a:lvl2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2pPr>
            <a:lvl3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3pPr>
            <a:lvl4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4pPr>
            <a:lvl5pPr>
              <a:defRPr lang="de-DE" kern="1400" dirty="0">
                <a:latin typeface="Arial" charset="0"/>
                <a:ea typeface="ＭＳ Ｐゴシック" pitchFamily="34" charset="-128"/>
                <a:cs typeface="+mn-cs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 smtClean="0"/>
              <a:t>Header</a:t>
            </a:r>
          </a:p>
        </p:txBody>
      </p:sp>
      <p:sp>
        <p:nvSpPr>
          <p:cNvPr id="19" name="Textplatzhalter 8"/>
          <p:cNvSpPr>
            <a:spLocks noGrp="1"/>
          </p:cNvSpPr>
          <p:nvPr>
            <p:ph type="body" sz="quarter" idx="23" hasCustomPrompt="1"/>
          </p:nvPr>
        </p:nvSpPr>
        <p:spPr>
          <a:xfrm>
            <a:off x="4718050" y="2135189"/>
            <a:ext cx="4030663" cy="1762125"/>
          </a:xfrm>
          <a:ln>
            <a:solidFill>
              <a:schemeClr val="accent1"/>
            </a:solidFill>
          </a:ln>
        </p:spPr>
        <p:txBody>
          <a:bodyPr vert="horz" wrap="square" lIns="144000" tIns="72000" rIns="72000" bIns="72000" rtlCol="0">
            <a:noAutofit/>
          </a:bodyPr>
          <a:lstStyle>
            <a:lvl1pPr>
              <a:defRPr lang="de-DE" kern="1400" dirty="0" smtClean="0"/>
            </a:lvl1pPr>
          </a:lstStyle>
          <a:p>
            <a:pPr lvl="0" eaLnBrk="0" hangingPunct="0"/>
            <a:r>
              <a:rPr lang="en-US" dirty="0" smtClean="0"/>
              <a:t>Note: Increase indent level to start bullet list / </a:t>
            </a:r>
            <a:r>
              <a:rPr lang="en-US" dirty="0" err="1" smtClean="0"/>
              <a:t>Vergrößern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Einzugsebene</a:t>
            </a:r>
            <a:r>
              <a:rPr lang="en-US" dirty="0" smtClean="0"/>
              <a:t>, um Bullets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erhalten</a:t>
            </a:r>
            <a:r>
              <a:rPr lang="en-US" dirty="0" smtClean="0"/>
              <a:t>.</a:t>
            </a:r>
          </a:p>
        </p:txBody>
      </p:sp>
      <p:sp>
        <p:nvSpPr>
          <p:cNvPr id="17" name="Textplatzhalter 8"/>
          <p:cNvSpPr>
            <a:spLocks noGrp="1"/>
          </p:cNvSpPr>
          <p:nvPr>
            <p:ph type="body" sz="quarter" idx="21" hasCustomPrompt="1"/>
          </p:nvPr>
        </p:nvSpPr>
        <p:spPr>
          <a:xfrm>
            <a:off x="539750" y="2135189"/>
            <a:ext cx="4030663" cy="1762125"/>
          </a:xfrm>
          <a:ln>
            <a:solidFill>
              <a:schemeClr val="accent1"/>
            </a:solidFill>
          </a:ln>
        </p:spPr>
        <p:txBody>
          <a:bodyPr vert="horz" wrap="square" lIns="144000" tIns="72000" rIns="72000" bIns="72000" rtlCol="0">
            <a:noAutofit/>
          </a:bodyPr>
          <a:lstStyle>
            <a:lvl1pPr>
              <a:defRPr lang="de-DE" kern="1400" dirty="0" smtClean="0"/>
            </a:lvl1pPr>
          </a:lstStyle>
          <a:p>
            <a:pPr lvl="0" eaLnBrk="0" hangingPunct="0"/>
            <a:r>
              <a:rPr lang="en-US" dirty="0" smtClean="0"/>
              <a:t>Note: Increase indent level to start bullet list / </a:t>
            </a:r>
            <a:r>
              <a:rPr lang="en-US" dirty="0" err="1" smtClean="0"/>
              <a:t>Vergrößern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Einzugsebene</a:t>
            </a:r>
            <a:r>
              <a:rPr lang="en-US" dirty="0" smtClean="0"/>
              <a:t>, um Bullets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erhalten</a:t>
            </a:r>
            <a:r>
              <a:rPr lang="en-US" dirty="0" smtClean="0"/>
              <a:t>.</a:t>
            </a:r>
          </a:p>
        </p:txBody>
      </p:sp>
      <p:sp>
        <p:nvSpPr>
          <p:cNvPr id="18" name="Textplatzhalter 8"/>
          <p:cNvSpPr>
            <a:spLocks noGrp="1"/>
          </p:cNvSpPr>
          <p:nvPr>
            <p:ph type="body" sz="quarter" idx="22" hasCustomPrompt="1"/>
          </p:nvPr>
        </p:nvSpPr>
        <p:spPr>
          <a:xfrm>
            <a:off x="4718050" y="1774582"/>
            <a:ext cx="4030663" cy="360850"/>
          </a:xfr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144000" tIns="72000" rIns="72000" bIns="72000" rtlCol="0" anchor="ctr">
            <a:spAutoFit/>
          </a:bodyPr>
          <a:lstStyle>
            <a:lvl1pPr>
              <a:defRPr lang="de-DE" b="1" kern="1400" dirty="0" smtClean="0">
                <a:latin typeface="Arial" charset="0"/>
                <a:ea typeface="ＭＳ Ｐゴシック" pitchFamily="34" charset="-128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Header</a:t>
            </a:r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24" hasCustomPrompt="1"/>
          </p:nvPr>
        </p:nvSpPr>
        <p:spPr>
          <a:xfrm>
            <a:off x="539750" y="4041775"/>
            <a:ext cx="4030663" cy="360850"/>
          </a:xfr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144000" tIns="72000" rIns="72000" bIns="72000" rtlCol="0" anchor="ctr">
            <a:spAutoFit/>
          </a:bodyPr>
          <a:lstStyle>
            <a:lvl1pPr>
              <a:defRPr lang="de-DE" b="1" kern="1400" dirty="0" smtClean="0">
                <a:latin typeface="Arial" charset="0"/>
                <a:ea typeface="ＭＳ Ｐゴシック" pitchFamily="34" charset="-128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Header</a:t>
            </a:r>
          </a:p>
        </p:txBody>
      </p:sp>
      <p:sp>
        <p:nvSpPr>
          <p:cNvPr id="23" name="Textplatzhalter 8"/>
          <p:cNvSpPr>
            <a:spLocks noGrp="1"/>
          </p:cNvSpPr>
          <p:nvPr>
            <p:ph type="body" sz="quarter" idx="27" hasCustomPrompt="1"/>
          </p:nvPr>
        </p:nvSpPr>
        <p:spPr>
          <a:xfrm>
            <a:off x="4718050" y="4402381"/>
            <a:ext cx="4030663" cy="1763468"/>
          </a:xfrm>
          <a:ln>
            <a:solidFill>
              <a:schemeClr val="accent1"/>
            </a:solidFill>
          </a:ln>
        </p:spPr>
        <p:txBody>
          <a:bodyPr vert="horz" wrap="square" lIns="144000" tIns="72000" rIns="72000" bIns="72000" rtlCol="0">
            <a:noAutofit/>
          </a:bodyPr>
          <a:lstStyle>
            <a:lvl1pPr>
              <a:defRPr lang="de-DE" kern="1400" dirty="0" smtClean="0"/>
            </a:lvl1pPr>
          </a:lstStyle>
          <a:p>
            <a:pPr lvl="0" eaLnBrk="0" hangingPunct="0"/>
            <a:r>
              <a:rPr lang="en-US" dirty="0" smtClean="0"/>
              <a:t>Note: Increase indent level to start bullet list / </a:t>
            </a:r>
            <a:r>
              <a:rPr lang="en-US" dirty="0" err="1" smtClean="0"/>
              <a:t>Vergrößern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Einzugsebene</a:t>
            </a:r>
            <a:r>
              <a:rPr lang="en-US" dirty="0" smtClean="0"/>
              <a:t>, um Bullets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erhalten</a:t>
            </a:r>
            <a:r>
              <a:rPr lang="en-US" dirty="0" smtClean="0"/>
              <a:t>.</a:t>
            </a:r>
          </a:p>
        </p:txBody>
      </p:sp>
      <p:sp>
        <p:nvSpPr>
          <p:cNvPr id="21" name="Textplatzhalter 8"/>
          <p:cNvSpPr>
            <a:spLocks noGrp="1"/>
          </p:cNvSpPr>
          <p:nvPr>
            <p:ph type="body" sz="quarter" idx="25" hasCustomPrompt="1"/>
          </p:nvPr>
        </p:nvSpPr>
        <p:spPr>
          <a:xfrm>
            <a:off x="539750" y="4402381"/>
            <a:ext cx="4030663" cy="1763468"/>
          </a:xfrm>
          <a:ln>
            <a:solidFill>
              <a:schemeClr val="accent1"/>
            </a:solidFill>
          </a:ln>
        </p:spPr>
        <p:txBody>
          <a:bodyPr vert="horz" wrap="square" lIns="144000" tIns="72000" rIns="72000" bIns="72000" rtlCol="0">
            <a:noAutofit/>
          </a:bodyPr>
          <a:lstStyle>
            <a:lvl1pPr>
              <a:defRPr lang="de-DE" kern="1400" dirty="0" smtClean="0"/>
            </a:lvl1pPr>
          </a:lstStyle>
          <a:p>
            <a:pPr lvl="0" eaLnBrk="0" hangingPunct="0"/>
            <a:r>
              <a:rPr lang="en-US" dirty="0" smtClean="0"/>
              <a:t>Note: Increase indent level to start bullet list / </a:t>
            </a:r>
            <a:r>
              <a:rPr lang="en-US" dirty="0" err="1" smtClean="0"/>
              <a:t>Vergrößern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Einzugsebene</a:t>
            </a:r>
            <a:r>
              <a:rPr lang="en-US" dirty="0" smtClean="0"/>
              <a:t>, um Bullets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erhalten</a:t>
            </a:r>
            <a:r>
              <a:rPr lang="en-US" dirty="0" smtClean="0"/>
              <a:t>.</a:t>
            </a:r>
          </a:p>
        </p:txBody>
      </p:sp>
      <p:sp>
        <p:nvSpPr>
          <p:cNvPr id="22" name="Textplatzhalter 8"/>
          <p:cNvSpPr>
            <a:spLocks noGrp="1"/>
          </p:cNvSpPr>
          <p:nvPr>
            <p:ph type="body" sz="quarter" idx="26" hasCustomPrompt="1"/>
          </p:nvPr>
        </p:nvSpPr>
        <p:spPr>
          <a:xfrm>
            <a:off x="4718050" y="4041775"/>
            <a:ext cx="4030663" cy="360850"/>
          </a:xfr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vert="horz" wrap="square" lIns="144000" tIns="72000" rIns="72000" bIns="72000" rtlCol="0" anchor="ctr">
            <a:spAutoFit/>
          </a:bodyPr>
          <a:lstStyle>
            <a:lvl1pPr>
              <a:defRPr lang="de-DE" b="1" kern="1400" dirty="0" smtClean="0">
                <a:latin typeface="Arial" charset="0"/>
                <a:ea typeface="ＭＳ Ｐゴシック" pitchFamily="34" charset="-128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 dirty="0" smtClean="0"/>
              <a:t>Header</a:t>
            </a:r>
          </a:p>
        </p:txBody>
      </p:sp>
    </p:spTree>
    <p:extLst>
      <p:ext uri="{BB962C8B-B14F-4D97-AF65-F5344CB8AC3E}">
        <p14:creationId xmlns:p14="http://schemas.microsoft.com/office/powerpoint/2010/main" xmlns="" val="76636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x + Image" preserve="1" userDrawn="1">
  <p:cSld name="1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 smtClean="0"/>
              <a:t>Click to add core message of slide</a:t>
            </a:r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41338" y="1412875"/>
            <a:ext cx="8207375" cy="215444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en-US" noProof="0" dirty="0" smtClean="0"/>
              <a:t>Title (description of slide content), Arial 14 </a:t>
            </a:r>
            <a:r>
              <a:rPr lang="en-US" noProof="0" dirty="0" err="1" smtClean="0"/>
              <a:t>pt</a:t>
            </a:r>
            <a:r>
              <a:rPr lang="en-US" noProof="0" dirty="0" smtClean="0"/>
              <a:t>, maximum of 1 line</a:t>
            </a:r>
          </a:p>
        </p:txBody>
      </p:sp>
      <p:pic>
        <p:nvPicPr>
          <p:cNvPr id="215043" name="Picture 3" descr="D:\Dropbox\Customization\NET\Siemens CT\input\140716\image8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117"/>
          <a:stretch/>
        </p:blipFill>
        <p:spPr bwMode="auto">
          <a:xfrm>
            <a:off x="4716463" y="1774825"/>
            <a:ext cx="4032250" cy="439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Bildplatzhalter 4"/>
          <p:cNvSpPr>
            <a:spLocks noGrp="1"/>
          </p:cNvSpPr>
          <p:nvPr>
            <p:ph type="pic" sz="quarter" idx="16"/>
          </p:nvPr>
        </p:nvSpPr>
        <p:spPr>
          <a:xfrm>
            <a:off x="4716463" y="1774826"/>
            <a:ext cx="4032250" cy="4391025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8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1774582"/>
            <a:ext cx="4030663" cy="360850"/>
          </a:xfr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00" tIns="72000" rIns="72000" bIns="72000" anchor="ctr"/>
          <a:lstStyle>
            <a:lvl1pPr>
              <a:defRPr lang="de-DE" b="1" kern="1400" dirty="0" smtClean="0">
                <a:latin typeface="Arial" charset="0"/>
                <a:ea typeface="ＭＳ Ｐゴシック" pitchFamily="34" charset="-128"/>
              </a:defRPr>
            </a:lvl1pPr>
            <a:lvl2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2pPr>
            <a:lvl3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3pPr>
            <a:lvl4pPr>
              <a:defRPr lang="de-DE" kern="1400" dirty="0" smtClean="0">
                <a:latin typeface="Arial" charset="0"/>
                <a:ea typeface="ＭＳ Ｐゴシック" pitchFamily="34" charset="-128"/>
                <a:cs typeface="+mn-cs"/>
              </a:defRPr>
            </a:lvl4pPr>
            <a:lvl5pPr>
              <a:defRPr lang="de-DE" kern="1400" dirty="0">
                <a:latin typeface="Arial" charset="0"/>
                <a:ea typeface="ＭＳ Ｐゴシック" pitchFamily="34" charset="-128"/>
                <a:cs typeface="+mn-cs"/>
              </a:defRPr>
            </a:lvl5pPr>
          </a:lstStyle>
          <a:p>
            <a:pPr lvl="0">
              <a:spcBef>
                <a:spcPct val="0"/>
              </a:spcBef>
            </a:pPr>
            <a:r>
              <a:rPr lang="en-US" dirty="0" smtClean="0"/>
              <a:t>Header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539750" y="2135188"/>
            <a:ext cx="4030663" cy="4030662"/>
          </a:xfrm>
          <a:ln>
            <a:solidFill>
              <a:schemeClr val="accent1"/>
            </a:solidFill>
          </a:ln>
        </p:spPr>
        <p:txBody>
          <a:bodyPr vert="horz" wrap="square" lIns="144000" tIns="72000" rIns="72000" bIns="72000" rtlCol="0">
            <a:noAutofit/>
          </a:bodyPr>
          <a:lstStyle>
            <a:lvl1pPr>
              <a:defRPr lang="de-DE" kern="1400" dirty="0" smtClean="0"/>
            </a:lvl1pPr>
          </a:lstStyle>
          <a:p>
            <a:pPr lvl="0" eaLnBrk="0" hangingPunct="0"/>
            <a:r>
              <a:rPr lang="en-US" dirty="0" smtClean="0"/>
              <a:t>Note: Increase indent level to start bullet list / </a:t>
            </a:r>
            <a:r>
              <a:rPr lang="en-US" dirty="0" err="1" smtClean="0"/>
              <a:t>Vergrößern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die </a:t>
            </a:r>
            <a:r>
              <a:rPr lang="en-US" dirty="0" err="1" smtClean="0"/>
              <a:t>Einzugsebene</a:t>
            </a:r>
            <a:r>
              <a:rPr lang="en-US" dirty="0" smtClean="0"/>
              <a:t>, um Bullets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erhalten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053457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gray">
          <a:xfrm>
            <a:off x="0" y="0"/>
            <a:ext cx="9144000" cy="1268413"/>
          </a:xfrm>
          <a:prstGeom prst="rect">
            <a:avLst/>
          </a:prstGeom>
          <a:solidFill>
            <a:srgbClr val="ADBEC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noProof="0" dirty="0"/>
          </a:p>
        </p:txBody>
      </p:sp>
      <p:sp>
        <p:nvSpPr>
          <p:cNvPr id="43011" name="Rectangle 11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0" tIns="396000" rIns="2124000" bIns="234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add core message of slide</a:t>
            </a:r>
          </a:p>
        </p:txBody>
      </p:sp>
      <p:pic>
        <p:nvPicPr>
          <p:cNvPr id="43013" name="Picture 15" descr="SIE_Logo_Layer_Petrol_RGB_A3_76mm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850" y="0"/>
            <a:ext cx="1439863" cy="8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Foliennummernplatzhalter 5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539750" y="6588225"/>
            <a:ext cx="58990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1000" noProof="0" dirty="0">
                <a:cs typeface="Arial" charset="0"/>
              </a:rPr>
              <a:t>Page </a:t>
            </a:r>
            <a:fld id="{AE79CDE3-FC93-47D0-A7E3-87AE4E7DF382}" type="slidenum">
              <a:rPr lang="en-US" sz="1000" noProof="0">
                <a:cs typeface="Arial" charset="0"/>
              </a:rPr>
              <a:pPr algn="l">
                <a:lnSpc>
                  <a:spcPct val="100000"/>
                </a:lnSpc>
                <a:defRPr/>
              </a:pPr>
              <a:t>‹#›</a:t>
            </a:fld>
            <a:endParaRPr lang="en-US" sz="1000" noProof="0" dirty="0">
              <a:cs typeface="Arial" charset="0"/>
            </a:endParaRPr>
          </a:p>
        </p:txBody>
      </p:sp>
      <p:sp>
        <p:nvSpPr>
          <p:cNvPr id="16" name="Rectangle 167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474788" y="6588225"/>
            <a:ext cx="1081087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1000" baseline="0" noProof="0" dirty="0" smtClean="0">
                <a:cs typeface="Arial" charset="0"/>
              </a:rPr>
              <a:t>June  </a:t>
            </a:r>
            <a:r>
              <a:rPr lang="en-US" sz="1000" noProof="0" dirty="0" smtClean="0">
                <a:cs typeface="Arial" charset="0"/>
              </a:rPr>
              <a:t>2015</a:t>
            </a:r>
            <a:endParaRPr lang="en-US" sz="1000" noProof="0" dirty="0">
              <a:cs typeface="Arial" charset="0"/>
            </a:endParaRPr>
          </a:p>
        </p:txBody>
      </p:sp>
      <p:sp>
        <p:nvSpPr>
          <p:cNvPr id="2" name="Rectangle 167"/>
          <p:cNvSpPr>
            <a:spLocks noChangeArrowheads="1"/>
          </p:cNvSpPr>
          <p:nvPr/>
        </p:nvSpPr>
        <p:spPr bwMode="auto">
          <a:xfrm>
            <a:off x="2555875" y="6588225"/>
            <a:ext cx="201612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1000" noProof="0" dirty="0" smtClean="0">
                <a:cs typeface="Arial" charset="0"/>
              </a:rPr>
              <a:t>Corporate</a:t>
            </a:r>
            <a:r>
              <a:rPr lang="en-US" sz="1000" baseline="0" noProof="0" dirty="0" smtClean="0">
                <a:cs typeface="Arial" charset="0"/>
              </a:rPr>
              <a:t> Technology</a:t>
            </a:r>
            <a:endParaRPr lang="en-US" sz="1000" noProof="0" dirty="0">
              <a:cs typeface="Arial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1414800"/>
            <a:ext cx="8207375" cy="2554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1"/>
            <a:r>
              <a:rPr lang="en-US" dirty="0" smtClean="0"/>
              <a:t>2.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2"/>
            <a:r>
              <a:rPr lang="en-US" dirty="0" smtClean="0"/>
              <a:t>3.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3"/>
            <a:r>
              <a:rPr lang="en-US" dirty="0" smtClean="0"/>
              <a:t>4.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4"/>
            <a:r>
              <a:rPr lang="en-US" dirty="0" smtClean="0"/>
              <a:t>5.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5"/>
            <a:r>
              <a:rPr lang="en-US" dirty="0" smtClean="0"/>
              <a:t>6.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6"/>
            <a:r>
              <a:rPr lang="en-US" dirty="0" smtClean="0"/>
              <a:t>7.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7"/>
            <a:r>
              <a:rPr lang="en-US" dirty="0" smtClean="0"/>
              <a:t>8. </a:t>
            </a:r>
            <a:r>
              <a:rPr lang="en-US" dirty="0" err="1" smtClean="0"/>
              <a:t>Ebene</a:t>
            </a:r>
            <a:endParaRPr lang="en-US" dirty="0" smtClean="0"/>
          </a:p>
          <a:p>
            <a:pPr lvl="8"/>
            <a:r>
              <a:rPr lang="en-US" dirty="0" smtClean="0"/>
              <a:t>9. </a:t>
            </a:r>
            <a:r>
              <a:rPr lang="en-US" dirty="0" err="1" smtClean="0"/>
              <a:t>Ebene</a:t>
            </a:r>
            <a:endParaRPr lang="en-US" dirty="0" smtClean="0"/>
          </a:p>
        </p:txBody>
      </p:sp>
      <p:sp>
        <p:nvSpPr>
          <p:cNvPr id="10" name="Rectangle 168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716463" y="6588125"/>
            <a:ext cx="4032250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>
            <a:lvl1pPr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algn="ctr" eaLnBrk="0" hangingPunct="0">
              <a:lnSpc>
                <a:spcPct val="110000"/>
              </a:lnSpc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algn="ctr" eaLnBrk="0" fontAlgn="base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r>
              <a:rPr lang="en-US" altLang="en-US" sz="1000" b="1" dirty="0" smtClean="0">
                <a:solidFill>
                  <a:schemeClr val="accent1"/>
                </a:solidFill>
              </a:rPr>
              <a:t>Restricted © Siemens AG 2015. All rights reserved</a:t>
            </a:r>
            <a:endParaRPr lang="en-US" altLang="en-US" sz="1000" b="1" dirty="0">
              <a:solidFill>
                <a:schemeClr val="accen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1" r:id="rId3"/>
    <p:sldLayoutId id="2147483684" r:id="rId4"/>
    <p:sldLayoutId id="2147483692" r:id="rId5"/>
    <p:sldLayoutId id="2147483691" r:id="rId6"/>
    <p:sldLayoutId id="2147483686" r:id="rId7"/>
    <p:sldLayoutId id="2147483687" r:id="rId8"/>
    <p:sldLayoutId id="2147483688" r:id="rId9"/>
    <p:sldLayoutId id="2147483694" r:id="rId10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Arial" charset="0"/>
          <a:ea typeface="ＭＳ Ｐゴシック" pitchFamily="34" charset="-128"/>
        </a:defRPr>
      </a:lvl9pPr>
    </p:titleStyle>
    <p:bodyStyle>
      <a:lvl1pPr marL="0" marR="0" indent="0" algn="l" defTabSz="914400" rtl="0" eaLnBrk="1" fontAlgn="base" latinLnBrk="0" hangingPunct="1">
        <a:lnSpc>
          <a:spcPct val="100000"/>
        </a:lnSpc>
        <a:spcBef>
          <a:spcPts val="600"/>
        </a:spcBef>
        <a:spcAft>
          <a:spcPct val="0"/>
        </a:spcAft>
        <a:buClrTx/>
        <a:buSzTx/>
        <a:buFont typeface="Wingdings" pitchFamily="2" charset="2"/>
        <a:buNone/>
        <a:tabLst/>
        <a:defRPr lang="en-US" sz="1400" baseline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176400" indent="-17640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879BAA"/>
        </a:buClr>
        <a:buFont typeface="Arial" pitchFamily="34" charset="0"/>
        <a:buChar char="•"/>
        <a:defRPr sz="1400">
          <a:solidFill>
            <a:schemeClr val="tx1"/>
          </a:solidFill>
          <a:latin typeface="+mn-lt"/>
          <a:ea typeface="+mn-ea"/>
        </a:defRPr>
      </a:lvl2pPr>
      <a:lvl3pPr marL="356400" indent="-17780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879BAA"/>
        </a:buClr>
        <a:buChar char="•"/>
        <a:defRPr sz="1400">
          <a:solidFill>
            <a:schemeClr val="tx1"/>
          </a:solidFill>
          <a:latin typeface="+mn-lt"/>
          <a:ea typeface="+mn-ea"/>
        </a:defRPr>
      </a:lvl3pPr>
      <a:lvl4pPr marL="532800" indent="-17780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879BAA"/>
        </a:buClr>
        <a:buChar char="•"/>
        <a:defRPr sz="1400">
          <a:solidFill>
            <a:schemeClr val="tx1"/>
          </a:solidFill>
          <a:latin typeface="+mn-lt"/>
          <a:ea typeface="+mn-ea"/>
        </a:defRPr>
      </a:lvl4pPr>
      <a:lvl5pPr marL="712800" indent="-17780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879BAA"/>
        </a:buClr>
        <a:buChar char="•"/>
        <a:defRPr sz="1400">
          <a:solidFill>
            <a:schemeClr val="tx1"/>
          </a:solidFill>
          <a:latin typeface="+mn-lt"/>
          <a:ea typeface="+mn-ea"/>
        </a:defRPr>
      </a:lvl5pPr>
      <a:lvl6pPr marL="889200" indent="-17780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879BAA"/>
        </a:buClr>
        <a:buChar char="•"/>
        <a:defRPr sz="1400">
          <a:solidFill>
            <a:schemeClr val="tx1"/>
          </a:solidFill>
          <a:latin typeface="+mn-lt"/>
          <a:ea typeface="+mn-ea"/>
        </a:defRPr>
      </a:lvl6pPr>
      <a:lvl7pPr marL="1065600" indent="-17780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879BAA"/>
        </a:buClr>
        <a:buChar char="•"/>
        <a:defRPr sz="1400">
          <a:solidFill>
            <a:schemeClr val="tx1"/>
          </a:solidFill>
          <a:latin typeface="+mn-lt"/>
          <a:ea typeface="+mn-ea"/>
        </a:defRPr>
      </a:lvl7pPr>
      <a:lvl8pPr marL="1245600" indent="-17780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879BAA"/>
        </a:buClr>
        <a:buChar char="•"/>
        <a:defRPr sz="1400">
          <a:solidFill>
            <a:schemeClr val="tx1"/>
          </a:solidFill>
          <a:latin typeface="+mn-lt"/>
          <a:ea typeface="+mn-ea"/>
        </a:defRPr>
      </a:lvl8pPr>
      <a:lvl9pPr marL="1422000" indent="-177800" algn="l" rtl="0" eaLnBrk="1" fontAlgn="base" hangingPunct="1">
        <a:lnSpc>
          <a:spcPct val="100000"/>
        </a:lnSpc>
        <a:spcBef>
          <a:spcPts val="600"/>
        </a:spcBef>
        <a:spcAft>
          <a:spcPct val="0"/>
        </a:spcAft>
        <a:buClr>
          <a:srgbClr val="879BAA"/>
        </a:buClr>
        <a:buChar char="•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lowchart: Process 40"/>
          <p:cNvSpPr/>
          <p:nvPr/>
        </p:nvSpPr>
        <p:spPr bwMode="auto">
          <a:xfrm>
            <a:off x="1" y="0"/>
            <a:ext cx="9144000" cy="6858000"/>
          </a:xfrm>
          <a:prstGeom prst="flowChartProcess">
            <a:avLst/>
          </a:prstGeom>
          <a:solidFill>
            <a:schemeClr val="bg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219792" y="2888900"/>
            <a:ext cx="2869508" cy="2756801"/>
          </a:xfrm>
          <a:prstGeom prst="ellipse">
            <a:avLst/>
          </a:prstGeom>
          <a:solidFill>
            <a:srgbClr val="55A0B9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Isosceles Triangle 7"/>
          <p:cNvSpPr/>
          <p:nvPr/>
        </p:nvSpPr>
        <p:spPr bwMode="auto">
          <a:xfrm rot="16200000">
            <a:off x="3778135" y="4601094"/>
            <a:ext cx="631767" cy="789709"/>
          </a:xfrm>
          <a:prstGeom prst="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3834937" y="3373049"/>
            <a:ext cx="1537855" cy="1271847"/>
            <a:chOff x="6783185" y="2286000"/>
            <a:chExt cx="1537855" cy="1271847"/>
          </a:xfrm>
        </p:grpSpPr>
        <p:sp>
          <p:nvSpPr>
            <p:cNvPr id="17" name="Flowchart: Terminator 16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381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Flowchart: Process 17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067695" y="3373049"/>
            <a:ext cx="1537855" cy="1271847"/>
            <a:chOff x="6783185" y="2286000"/>
            <a:chExt cx="1537855" cy="1271847"/>
          </a:xfrm>
        </p:grpSpPr>
        <p:sp>
          <p:nvSpPr>
            <p:cNvPr id="20" name="Flowchart: Terminator 19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381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21" name="Flowchart: Process 20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326777" y="3373049"/>
            <a:ext cx="1537855" cy="1271847"/>
            <a:chOff x="6783185" y="2286000"/>
            <a:chExt cx="1537855" cy="1271847"/>
          </a:xfrm>
        </p:grpSpPr>
        <p:sp>
          <p:nvSpPr>
            <p:cNvPr id="13" name="Flowchart: Terminator 12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381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6" name="Rectangle 5"/>
          <p:cNvSpPr/>
          <p:nvPr/>
        </p:nvSpPr>
        <p:spPr bwMode="auto">
          <a:xfrm>
            <a:off x="3699164" y="3682538"/>
            <a:ext cx="1313411" cy="131341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88874" y="3682538"/>
            <a:ext cx="1629294" cy="1629294"/>
          </a:xfrm>
          <a:prstGeom prst="rect">
            <a:avLst/>
          </a:prstGeom>
          <a:solidFill>
            <a:schemeClr val="bg1"/>
          </a:solidFill>
          <a:ln w="38100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2" name="TextBox 21"/>
          <p:cNvSpPr txBox="1"/>
          <p:nvPr/>
        </p:nvSpPr>
        <p:spPr bwMode="gray">
          <a:xfrm>
            <a:off x="4488873" y="4003573"/>
            <a:ext cx="1629295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rtlCol="0" anchor="t">
            <a:spAutoFit/>
          </a:bodyPr>
          <a:lstStyle/>
          <a:p>
            <a:pPr marL="171450" indent="-171450" algn="ctr">
              <a:lnSpc>
                <a:spcPct val="100000"/>
              </a:lnSpc>
              <a:buClr>
                <a:srgbClr val="879BAA"/>
              </a:buClr>
            </a:pPr>
            <a:r>
              <a:rPr lang="de-DE" sz="4000" dirty="0" smtClean="0">
                <a:solidFill>
                  <a:srgbClr val="55A0B9"/>
                </a:solidFill>
                <a:latin typeface="UniversS Euro 67 CondBold" pitchFamily="2" charset="0"/>
                <a:cs typeface="Arial" charset="0"/>
              </a:rPr>
              <a:t>SW360</a:t>
            </a:r>
            <a:endParaRPr lang="de-DE" sz="4000" dirty="0" smtClean="0">
              <a:solidFill>
                <a:srgbClr val="55A0B9"/>
              </a:solidFill>
              <a:latin typeface="UniversS Euro 67 CondBold" pitchFamily="2" charset="0"/>
              <a:cs typeface="Arial" charset="0"/>
            </a:endParaRPr>
          </a:p>
        </p:txBody>
      </p:sp>
      <p:sp>
        <p:nvSpPr>
          <p:cNvPr id="23" name="Snip Same Side Corner Rectangle 22"/>
          <p:cNvSpPr/>
          <p:nvPr/>
        </p:nvSpPr>
        <p:spPr bwMode="auto">
          <a:xfrm>
            <a:off x="4940532" y="4680064"/>
            <a:ext cx="795250" cy="315885"/>
          </a:xfrm>
          <a:prstGeom prst="snip2SameRect">
            <a:avLst/>
          </a:prstGeom>
          <a:solidFill>
            <a:srgbClr val="55A0B9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3699164" y="3682538"/>
            <a:ext cx="2257136" cy="2922"/>
          </a:xfrm>
          <a:prstGeom prst="line">
            <a:avLst/>
          </a:prstGeom>
          <a:solidFill>
            <a:schemeClr val="accent2"/>
          </a:solidFill>
          <a:ln w="381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3" idx="1"/>
          </p:cNvCxnSpPr>
          <p:nvPr/>
        </p:nvCxnSpPr>
        <p:spPr bwMode="auto">
          <a:xfrm>
            <a:off x="4326777" y="3547617"/>
            <a:ext cx="0" cy="136163"/>
          </a:xfrm>
          <a:prstGeom prst="line">
            <a:avLst/>
          </a:prstGeom>
          <a:solidFill>
            <a:schemeClr val="accent2"/>
          </a:solidFill>
          <a:ln w="381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20" idx="1"/>
          </p:cNvCxnSpPr>
          <p:nvPr/>
        </p:nvCxnSpPr>
        <p:spPr bwMode="auto">
          <a:xfrm>
            <a:off x="4067695" y="3547617"/>
            <a:ext cx="352" cy="118230"/>
          </a:xfrm>
          <a:prstGeom prst="line">
            <a:avLst/>
          </a:prstGeom>
          <a:solidFill>
            <a:schemeClr val="accent2"/>
          </a:solidFill>
          <a:ln w="381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3834937" y="3572554"/>
            <a:ext cx="1168" cy="112906"/>
          </a:xfrm>
          <a:prstGeom prst="line">
            <a:avLst/>
          </a:prstGeom>
          <a:solidFill>
            <a:schemeClr val="accent2"/>
          </a:solidFill>
          <a:ln w="381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4488874" y="3665847"/>
            <a:ext cx="0" cy="1668637"/>
          </a:xfrm>
          <a:prstGeom prst="line">
            <a:avLst/>
          </a:prstGeom>
          <a:solidFill>
            <a:schemeClr val="accent2"/>
          </a:solidFill>
          <a:ln w="381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Freeform 39"/>
          <p:cNvSpPr/>
          <p:nvPr/>
        </p:nvSpPr>
        <p:spPr bwMode="auto">
          <a:xfrm>
            <a:off x="3702479" y="5001151"/>
            <a:ext cx="1879288" cy="650739"/>
          </a:xfrm>
          <a:custGeom>
            <a:avLst/>
            <a:gdLst>
              <a:gd name="connsiteX0" fmla="*/ 0 w 1879288"/>
              <a:gd name="connsiteY0" fmla="*/ 0 h 650739"/>
              <a:gd name="connsiteX1" fmla="*/ 502078 w 1879288"/>
              <a:gd name="connsiteY1" fmla="*/ 580616 h 650739"/>
              <a:gd name="connsiteX2" fmla="*/ 639519 w 1879288"/>
              <a:gd name="connsiteY2" fmla="*/ 614275 h 650739"/>
              <a:gd name="connsiteX3" fmla="*/ 771349 w 1879288"/>
              <a:gd name="connsiteY3" fmla="*/ 642324 h 650739"/>
              <a:gd name="connsiteX4" fmla="*/ 978912 w 1879288"/>
              <a:gd name="connsiteY4" fmla="*/ 650739 h 650739"/>
              <a:gd name="connsiteX5" fmla="*/ 1105133 w 1879288"/>
              <a:gd name="connsiteY5" fmla="*/ 642324 h 650739"/>
              <a:gd name="connsiteX6" fmla="*/ 1312696 w 1879288"/>
              <a:gd name="connsiteY6" fmla="*/ 603055 h 650739"/>
              <a:gd name="connsiteX7" fmla="*/ 1480991 w 1879288"/>
              <a:gd name="connsiteY7" fmla="*/ 552567 h 650739"/>
              <a:gd name="connsiteX8" fmla="*/ 1601602 w 1879288"/>
              <a:gd name="connsiteY8" fmla="*/ 499274 h 650739"/>
              <a:gd name="connsiteX9" fmla="*/ 1725018 w 1879288"/>
              <a:gd name="connsiteY9" fmla="*/ 429151 h 650739"/>
              <a:gd name="connsiteX10" fmla="*/ 1834409 w 1879288"/>
              <a:gd name="connsiteY10" fmla="*/ 356223 h 650739"/>
              <a:gd name="connsiteX11" fmla="*/ 1879288 w 1879288"/>
              <a:gd name="connsiteY11" fmla="*/ 311345 h 650739"/>
              <a:gd name="connsiteX12" fmla="*/ 802203 w 1879288"/>
              <a:gd name="connsiteY12" fmla="*/ 311345 h 650739"/>
              <a:gd name="connsiteX13" fmla="*/ 771349 w 1879288"/>
              <a:gd name="connsiteY13" fmla="*/ 308540 h 650739"/>
              <a:gd name="connsiteX14" fmla="*/ 0 w 1879288"/>
              <a:gd name="connsiteY14" fmla="*/ 0 h 650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9288" h="650739">
                <a:moveTo>
                  <a:pt x="0" y="0"/>
                </a:moveTo>
                <a:lnTo>
                  <a:pt x="502078" y="580616"/>
                </a:lnTo>
                <a:lnTo>
                  <a:pt x="639519" y="614275"/>
                </a:lnTo>
                <a:lnTo>
                  <a:pt x="771349" y="642324"/>
                </a:lnTo>
                <a:lnTo>
                  <a:pt x="978912" y="650739"/>
                </a:lnTo>
                <a:lnTo>
                  <a:pt x="1105133" y="642324"/>
                </a:lnTo>
                <a:lnTo>
                  <a:pt x="1312696" y="603055"/>
                </a:lnTo>
                <a:lnTo>
                  <a:pt x="1480991" y="552567"/>
                </a:lnTo>
                <a:lnTo>
                  <a:pt x="1601602" y="499274"/>
                </a:lnTo>
                <a:lnTo>
                  <a:pt x="1725018" y="429151"/>
                </a:lnTo>
                <a:lnTo>
                  <a:pt x="1834409" y="356223"/>
                </a:lnTo>
                <a:lnTo>
                  <a:pt x="1879288" y="311345"/>
                </a:lnTo>
                <a:lnTo>
                  <a:pt x="802203" y="311345"/>
                </a:lnTo>
                <a:lnTo>
                  <a:pt x="771349" y="308540"/>
                </a:lnTo>
                <a:lnTo>
                  <a:pt x="0" y="0"/>
                </a:lnTo>
                <a:close/>
              </a:path>
            </a:pathLst>
          </a:custGeom>
          <a:solidFill>
            <a:srgbClr val="317D98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48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lowchart: Process 3"/>
          <p:cNvSpPr/>
          <p:nvPr/>
        </p:nvSpPr>
        <p:spPr bwMode="auto">
          <a:xfrm>
            <a:off x="1" y="0"/>
            <a:ext cx="9144000" cy="6858000"/>
          </a:xfrm>
          <a:prstGeom prst="flowChartProcess">
            <a:avLst/>
          </a:prstGeom>
          <a:solidFill>
            <a:schemeClr val="bg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057924" y="2232959"/>
            <a:ext cx="2869508" cy="2756801"/>
          </a:xfrm>
          <a:prstGeom prst="ellipse">
            <a:avLst/>
          </a:prstGeom>
          <a:solidFill>
            <a:srgbClr val="55A0B9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 rot="16200000">
            <a:off x="3616267" y="3945153"/>
            <a:ext cx="631767" cy="789709"/>
          </a:xfrm>
          <a:prstGeom prst="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673069" y="2717108"/>
            <a:ext cx="1537855" cy="1271847"/>
            <a:chOff x="6783185" y="2286000"/>
            <a:chExt cx="1537855" cy="1271847"/>
          </a:xfrm>
        </p:grpSpPr>
        <p:sp>
          <p:nvSpPr>
            <p:cNvPr id="8" name="Flowchart: Terminator 7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762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Flowchart: Process 8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905827" y="2717108"/>
            <a:ext cx="1537855" cy="1271847"/>
            <a:chOff x="6783185" y="2286000"/>
            <a:chExt cx="1537855" cy="1271847"/>
          </a:xfrm>
        </p:grpSpPr>
        <p:sp>
          <p:nvSpPr>
            <p:cNvPr id="11" name="Flowchart: Terminator 10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762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64909" y="2717108"/>
            <a:ext cx="1537855" cy="1271847"/>
            <a:chOff x="6783185" y="2286000"/>
            <a:chExt cx="1537855" cy="1271847"/>
          </a:xfrm>
        </p:grpSpPr>
        <p:sp>
          <p:nvSpPr>
            <p:cNvPr id="14" name="Flowchart: Terminator 13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762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5" name="Flowchart: Process 14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3537296" y="3026597"/>
            <a:ext cx="1313411" cy="131341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327006" y="3026597"/>
            <a:ext cx="1629294" cy="1629294"/>
          </a:xfrm>
          <a:prstGeom prst="rect">
            <a:avLst/>
          </a:prstGeom>
          <a:solidFill>
            <a:schemeClr val="bg1"/>
          </a:solidFill>
          <a:ln w="38100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 bwMode="gray">
          <a:xfrm>
            <a:off x="4298137" y="3066243"/>
            <a:ext cx="17766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rtlCol="0" anchor="t">
            <a:spAutoFit/>
          </a:bodyPr>
          <a:lstStyle/>
          <a:p>
            <a:pPr marL="171450" indent="-171450" algn="ctr">
              <a:lnSpc>
                <a:spcPct val="100000"/>
              </a:lnSpc>
              <a:buClr>
                <a:srgbClr val="879BAA"/>
              </a:buClr>
            </a:pPr>
            <a:r>
              <a:rPr lang="de-DE" sz="5400" dirty="0" smtClean="0">
                <a:solidFill>
                  <a:srgbClr val="55A0B9"/>
                </a:solidFill>
                <a:latin typeface="UniversS Euro 67 CondBold" pitchFamily="2" charset="0"/>
                <a:cs typeface="Arial" charset="0"/>
              </a:rPr>
              <a:t>360</a:t>
            </a:r>
            <a:endParaRPr lang="de-DE" sz="5400" dirty="0" smtClean="0">
              <a:solidFill>
                <a:srgbClr val="55A0B9"/>
              </a:solidFill>
              <a:latin typeface="UniversS Euro 67 CondBold" pitchFamily="2" charset="0"/>
              <a:cs typeface="Arial" charset="0"/>
            </a:endParaRPr>
          </a:p>
        </p:txBody>
      </p:sp>
      <p:sp>
        <p:nvSpPr>
          <p:cNvPr id="19" name="Snip Same Side Corner Rectangle 18"/>
          <p:cNvSpPr/>
          <p:nvPr/>
        </p:nvSpPr>
        <p:spPr bwMode="auto">
          <a:xfrm>
            <a:off x="4778664" y="4024123"/>
            <a:ext cx="795250" cy="315885"/>
          </a:xfrm>
          <a:prstGeom prst="snip2SameRect">
            <a:avLst/>
          </a:prstGeom>
          <a:solidFill>
            <a:srgbClr val="55A0B9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3491576" y="3042499"/>
            <a:ext cx="2303434" cy="2922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4" idx="1"/>
          </p:cNvCxnSpPr>
          <p:nvPr/>
        </p:nvCxnSpPr>
        <p:spPr bwMode="auto">
          <a:xfrm>
            <a:off x="4164909" y="2891676"/>
            <a:ext cx="0" cy="136163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1" idx="1"/>
          </p:cNvCxnSpPr>
          <p:nvPr/>
        </p:nvCxnSpPr>
        <p:spPr bwMode="auto">
          <a:xfrm>
            <a:off x="3905827" y="2891676"/>
            <a:ext cx="352" cy="118230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673069" y="2904329"/>
            <a:ext cx="1168" cy="112906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4327006" y="3009906"/>
            <a:ext cx="0" cy="1668637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Freeform 24"/>
          <p:cNvSpPr/>
          <p:nvPr/>
        </p:nvSpPr>
        <p:spPr bwMode="auto">
          <a:xfrm>
            <a:off x="3540611" y="4345210"/>
            <a:ext cx="1879288" cy="650739"/>
          </a:xfrm>
          <a:custGeom>
            <a:avLst/>
            <a:gdLst>
              <a:gd name="connsiteX0" fmla="*/ 0 w 1879288"/>
              <a:gd name="connsiteY0" fmla="*/ 0 h 650739"/>
              <a:gd name="connsiteX1" fmla="*/ 502078 w 1879288"/>
              <a:gd name="connsiteY1" fmla="*/ 580616 h 650739"/>
              <a:gd name="connsiteX2" fmla="*/ 639519 w 1879288"/>
              <a:gd name="connsiteY2" fmla="*/ 614275 h 650739"/>
              <a:gd name="connsiteX3" fmla="*/ 771349 w 1879288"/>
              <a:gd name="connsiteY3" fmla="*/ 642324 h 650739"/>
              <a:gd name="connsiteX4" fmla="*/ 978912 w 1879288"/>
              <a:gd name="connsiteY4" fmla="*/ 650739 h 650739"/>
              <a:gd name="connsiteX5" fmla="*/ 1105133 w 1879288"/>
              <a:gd name="connsiteY5" fmla="*/ 642324 h 650739"/>
              <a:gd name="connsiteX6" fmla="*/ 1312696 w 1879288"/>
              <a:gd name="connsiteY6" fmla="*/ 603055 h 650739"/>
              <a:gd name="connsiteX7" fmla="*/ 1480991 w 1879288"/>
              <a:gd name="connsiteY7" fmla="*/ 552567 h 650739"/>
              <a:gd name="connsiteX8" fmla="*/ 1601602 w 1879288"/>
              <a:gd name="connsiteY8" fmla="*/ 499274 h 650739"/>
              <a:gd name="connsiteX9" fmla="*/ 1725018 w 1879288"/>
              <a:gd name="connsiteY9" fmla="*/ 429151 h 650739"/>
              <a:gd name="connsiteX10" fmla="*/ 1834409 w 1879288"/>
              <a:gd name="connsiteY10" fmla="*/ 356223 h 650739"/>
              <a:gd name="connsiteX11" fmla="*/ 1879288 w 1879288"/>
              <a:gd name="connsiteY11" fmla="*/ 311345 h 650739"/>
              <a:gd name="connsiteX12" fmla="*/ 802203 w 1879288"/>
              <a:gd name="connsiteY12" fmla="*/ 311345 h 650739"/>
              <a:gd name="connsiteX13" fmla="*/ 771349 w 1879288"/>
              <a:gd name="connsiteY13" fmla="*/ 308540 h 650739"/>
              <a:gd name="connsiteX14" fmla="*/ 0 w 1879288"/>
              <a:gd name="connsiteY14" fmla="*/ 0 h 650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9288" h="650739">
                <a:moveTo>
                  <a:pt x="0" y="0"/>
                </a:moveTo>
                <a:lnTo>
                  <a:pt x="502078" y="580616"/>
                </a:lnTo>
                <a:lnTo>
                  <a:pt x="639519" y="614275"/>
                </a:lnTo>
                <a:lnTo>
                  <a:pt x="771349" y="642324"/>
                </a:lnTo>
                <a:lnTo>
                  <a:pt x="978912" y="650739"/>
                </a:lnTo>
                <a:lnTo>
                  <a:pt x="1105133" y="642324"/>
                </a:lnTo>
                <a:lnTo>
                  <a:pt x="1312696" y="603055"/>
                </a:lnTo>
                <a:lnTo>
                  <a:pt x="1480991" y="552567"/>
                </a:lnTo>
                <a:lnTo>
                  <a:pt x="1601602" y="499274"/>
                </a:lnTo>
                <a:lnTo>
                  <a:pt x="1725018" y="429151"/>
                </a:lnTo>
                <a:lnTo>
                  <a:pt x="1834409" y="356223"/>
                </a:lnTo>
                <a:lnTo>
                  <a:pt x="1879288" y="311345"/>
                </a:lnTo>
                <a:lnTo>
                  <a:pt x="802203" y="311345"/>
                </a:lnTo>
                <a:lnTo>
                  <a:pt x="771349" y="3085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lowchart: Process 3"/>
          <p:cNvSpPr/>
          <p:nvPr/>
        </p:nvSpPr>
        <p:spPr bwMode="auto">
          <a:xfrm>
            <a:off x="1" y="0"/>
            <a:ext cx="9144000" cy="6858000"/>
          </a:xfrm>
          <a:prstGeom prst="flowChartProcess">
            <a:avLst/>
          </a:prstGeom>
          <a:solidFill>
            <a:schemeClr val="bg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057924" y="2232959"/>
            <a:ext cx="2869508" cy="2756801"/>
          </a:xfrm>
          <a:prstGeom prst="ellipse">
            <a:avLst/>
          </a:prstGeom>
          <a:solidFill>
            <a:srgbClr val="55A0B9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 rot="16200000">
            <a:off x="3616267" y="3945153"/>
            <a:ext cx="631767" cy="789709"/>
          </a:xfrm>
          <a:prstGeom prst="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673069" y="2717108"/>
            <a:ext cx="1537855" cy="1271847"/>
            <a:chOff x="6783185" y="2286000"/>
            <a:chExt cx="1537855" cy="1271847"/>
          </a:xfrm>
        </p:grpSpPr>
        <p:sp>
          <p:nvSpPr>
            <p:cNvPr id="8" name="Flowchart: Terminator 7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762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Flowchart: Process 8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905827" y="2717108"/>
            <a:ext cx="1537855" cy="1271847"/>
            <a:chOff x="6783185" y="2286000"/>
            <a:chExt cx="1537855" cy="1271847"/>
          </a:xfrm>
        </p:grpSpPr>
        <p:sp>
          <p:nvSpPr>
            <p:cNvPr id="11" name="Flowchart: Terminator 10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762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64909" y="2717108"/>
            <a:ext cx="1537855" cy="1271847"/>
            <a:chOff x="6783185" y="2286000"/>
            <a:chExt cx="1537855" cy="1271847"/>
          </a:xfrm>
        </p:grpSpPr>
        <p:sp>
          <p:nvSpPr>
            <p:cNvPr id="14" name="Flowchart: Terminator 13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762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5" name="Flowchart: Process 14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3537296" y="3026597"/>
            <a:ext cx="1313411" cy="131341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327006" y="3026597"/>
            <a:ext cx="1629294" cy="1629294"/>
          </a:xfrm>
          <a:prstGeom prst="rect">
            <a:avLst/>
          </a:prstGeom>
          <a:solidFill>
            <a:schemeClr val="bg1"/>
          </a:solidFill>
          <a:ln w="38100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 bwMode="gray">
          <a:xfrm>
            <a:off x="4298137" y="3066243"/>
            <a:ext cx="177666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rtlCol="0" anchor="t">
            <a:spAutoFit/>
          </a:bodyPr>
          <a:lstStyle/>
          <a:p>
            <a:pPr marL="171450" indent="-171450" algn="ctr">
              <a:lnSpc>
                <a:spcPct val="100000"/>
              </a:lnSpc>
              <a:buClr>
                <a:srgbClr val="879BAA"/>
              </a:buClr>
            </a:pPr>
            <a:r>
              <a:rPr lang="de-DE" sz="6000" b="1" dirty="0" smtClean="0">
                <a:solidFill>
                  <a:srgbClr val="55A0B9"/>
                </a:solidFill>
                <a:latin typeface="Arial Rounded MT Bold" pitchFamily="34" charset="0"/>
                <a:cs typeface="Arial" charset="0"/>
              </a:rPr>
              <a:t>360</a:t>
            </a:r>
            <a:endParaRPr lang="de-DE" sz="6000" b="1" dirty="0" smtClean="0">
              <a:solidFill>
                <a:srgbClr val="55A0B9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19" name="Snip Same Side Corner Rectangle 18"/>
          <p:cNvSpPr/>
          <p:nvPr/>
        </p:nvSpPr>
        <p:spPr bwMode="auto">
          <a:xfrm>
            <a:off x="4778664" y="4024123"/>
            <a:ext cx="795250" cy="315885"/>
          </a:xfrm>
          <a:prstGeom prst="snip2SameRect">
            <a:avLst/>
          </a:prstGeom>
          <a:solidFill>
            <a:srgbClr val="55A0B9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3491576" y="3042499"/>
            <a:ext cx="2303434" cy="2922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4" idx="1"/>
          </p:cNvCxnSpPr>
          <p:nvPr/>
        </p:nvCxnSpPr>
        <p:spPr bwMode="auto">
          <a:xfrm>
            <a:off x="4164909" y="2891676"/>
            <a:ext cx="0" cy="136163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1" idx="1"/>
          </p:cNvCxnSpPr>
          <p:nvPr/>
        </p:nvCxnSpPr>
        <p:spPr bwMode="auto">
          <a:xfrm>
            <a:off x="3905827" y="2891676"/>
            <a:ext cx="352" cy="118230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673069" y="2904329"/>
            <a:ext cx="1168" cy="112906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4327006" y="3009906"/>
            <a:ext cx="0" cy="1668637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Freeform 24"/>
          <p:cNvSpPr/>
          <p:nvPr/>
        </p:nvSpPr>
        <p:spPr bwMode="auto">
          <a:xfrm>
            <a:off x="3540611" y="4345210"/>
            <a:ext cx="1879288" cy="650739"/>
          </a:xfrm>
          <a:custGeom>
            <a:avLst/>
            <a:gdLst>
              <a:gd name="connsiteX0" fmla="*/ 0 w 1879288"/>
              <a:gd name="connsiteY0" fmla="*/ 0 h 650739"/>
              <a:gd name="connsiteX1" fmla="*/ 502078 w 1879288"/>
              <a:gd name="connsiteY1" fmla="*/ 580616 h 650739"/>
              <a:gd name="connsiteX2" fmla="*/ 639519 w 1879288"/>
              <a:gd name="connsiteY2" fmla="*/ 614275 h 650739"/>
              <a:gd name="connsiteX3" fmla="*/ 771349 w 1879288"/>
              <a:gd name="connsiteY3" fmla="*/ 642324 h 650739"/>
              <a:gd name="connsiteX4" fmla="*/ 978912 w 1879288"/>
              <a:gd name="connsiteY4" fmla="*/ 650739 h 650739"/>
              <a:gd name="connsiteX5" fmla="*/ 1105133 w 1879288"/>
              <a:gd name="connsiteY5" fmla="*/ 642324 h 650739"/>
              <a:gd name="connsiteX6" fmla="*/ 1312696 w 1879288"/>
              <a:gd name="connsiteY6" fmla="*/ 603055 h 650739"/>
              <a:gd name="connsiteX7" fmla="*/ 1480991 w 1879288"/>
              <a:gd name="connsiteY7" fmla="*/ 552567 h 650739"/>
              <a:gd name="connsiteX8" fmla="*/ 1601602 w 1879288"/>
              <a:gd name="connsiteY8" fmla="*/ 499274 h 650739"/>
              <a:gd name="connsiteX9" fmla="*/ 1725018 w 1879288"/>
              <a:gd name="connsiteY9" fmla="*/ 429151 h 650739"/>
              <a:gd name="connsiteX10" fmla="*/ 1834409 w 1879288"/>
              <a:gd name="connsiteY10" fmla="*/ 356223 h 650739"/>
              <a:gd name="connsiteX11" fmla="*/ 1879288 w 1879288"/>
              <a:gd name="connsiteY11" fmla="*/ 311345 h 650739"/>
              <a:gd name="connsiteX12" fmla="*/ 802203 w 1879288"/>
              <a:gd name="connsiteY12" fmla="*/ 311345 h 650739"/>
              <a:gd name="connsiteX13" fmla="*/ 771349 w 1879288"/>
              <a:gd name="connsiteY13" fmla="*/ 308540 h 650739"/>
              <a:gd name="connsiteX14" fmla="*/ 0 w 1879288"/>
              <a:gd name="connsiteY14" fmla="*/ 0 h 650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9288" h="650739">
                <a:moveTo>
                  <a:pt x="0" y="0"/>
                </a:moveTo>
                <a:lnTo>
                  <a:pt x="502078" y="580616"/>
                </a:lnTo>
                <a:lnTo>
                  <a:pt x="639519" y="614275"/>
                </a:lnTo>
                <a:lnTo>
                  <a:pt x="771349" y="642324"/>
                </a:lnTo>
                <a:lnTo>
                  <a:pt x="978912" y="650739"/>
                </a:lnTo>
                <a:lnTo>
                  <a:pt x="1105133" y="642324"/>
                </a:lnTo>
                <a:lnTo>
                  <a:pt x="1312696" y="603055"/>
                </a:lnTo>
                <a:lnTo>
                  <a:pt x="1480991" y="552567"/>
                </a:lnTo>
                <a:lnTo>
                  <a:pt x="1601602" y="499274"/>
                </a:lnTo>
                <a:lnTo>
                  <a:pt x="1725018" y="429151"/>
                </a:lnTo>
                <a:lnTo>
                  <a:pt x="1834409" y="356223"/>
                </a:lnTo>
                <a:lnTo>
                  <a:pt x="1879288" y="311345"/>
                </a:lnTo>
                <a:lnTo>
                  <a:pt x="802203" y="311345"/>
                </a:lnTo>
                <a:lnTo>
                  <a:pt x="771349" y="3085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lowchart: Process 3"/>
          <p:cNvSpPr/>
          <p:nvPr/>
        </p:nvSpPr>
        <p:spPr bwMode="auto">
          <a:xfrm>
            <a:off x="1" y="0"/>
            <a:ext cx="9144000" cy="6858000"/>
          </a:xfrm>
          <a:prstGeom prst="flowChartProcess">
            <a:avLst/>
          </a:prstGeom>
          <a:solidFill>
            <a:schemeClr val="bg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057924" y="2232959"/>
            <a:ext cx="2869508" cy="2756801"/>
          </a:xfrm>
          <a:prstGeom prst="ellipse">
            <a:avLst/>
          </a:prstGeom>
          <a:solidFill>
            <a:srgbClr val="55A0B9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 rot="16200000">
            <a:off x="3616267" y="3945153"/>
            <a:ext cx="631767" cy="789709"/>
          </a:xfrm>
          <a:prstGeom prst="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673069" y="2717108"/>
            <a:ext cx="1537855" cy="1271847"/>
            <a:chOff x="6783185" y="2286000"/>
            <a:chExt cx="1537855" cy="1271847"/>
          </a:xfrm>
        </p:grpSpPr>
        <p:sp>
          <p:nvSpPr>
            <p:cNvPr id="8" name="Flowchart: Terminator 7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762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Flowchart: Process 8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905827" y="2717108"/>
            <a:ext cx="1537855" cy="1271847"/>
            <a:chOff x="6783185" y="2286000"/>
            <a:chExt cx="1537855" cy="1271847"/>
          </a:xfrm>
        </p:grpSpPr>
        <p:sp>
          <p:nvSpPr>
            <p:cNvPr id="11" name="Flowchart: Terminator 10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762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64909" y="2717108"/>
            <a:ext cx="1537855" cy="1271847"/>
            <a:chOff x="6783185" y="2286000"/>
            <a:chExt cx="1537855" cy="1271847"/>
          </a:xfrm>
        </p:grpSpPr>
        <p:sp>
          <p:nvSpPr>
            <p:cNvPr id="14" name="Flowchart: Terminator 13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762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5" name="Flowchart: Process 14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3537296" y="3026597"/>
            <a:ext cx="1313411" cy="131341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327006" y="3026597"/>
            <a:ext cx="1629294" cy="1629294"/>
          </a:xfrm>
          <a:prstGeom prst="rect">
            <a:avLst/>
          </a:prstGeom>
          <a:solidFill>
            <a:schemeClr val="bg1"/>
          </a:solidFill>
          <a:ln w="38100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 bwMode="gray">
          <a:xfrm>
            <a:off x="4298137" y="3066243"/>
            <a:ext cx="177666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rtlCol="0" anchor="t">
            <a:spAutoFit/>
          </a:bodyPr>
          <a:lstStyle/>
          <a:p>
            <a:pPr marL="171450" indent="-171450" algn="ctr">
              <a:lnSpc>
                <a:spcPct val="100000"/>
              </a:lnSpc>
              <a:buClr>
                <a:srgbClr val="879BAA"/>
              </a:buClr>
            </a:pPr>
            <a:r>
              <a:rPr lang="de-DE" sz="6000" dirty="0" smtClean="0">
                <a:solidFill>
                  <a:srgbClr val="55A0B9"/>
                </a:solidFill>
                <a:latin typeface="Berlin Sans FB Demi" pitchFamily="34" charset="0"/>
                <a:cs typeface="Arial" charset="0"/>
              </a:rPr>
              <a:t>360</a:t>
            </a:r>
            <a:endParaRPr lang="de-DE" sz="6000" dirty="0" smtClean="0">
              <a:solidFill>
                <a:srgbClr val="55A0B9"/>
              </a:solidFill>
              <a:latin typeface="Berlin Sans FB Demi" pitchFamily="34" charset="0"/>
              <a:cs typeface="Arial" charset="0"/>
            </a:endParaRPr>
          </a:p>
        </p:txBody>
      </p:sp>
      <p:sp>
        <p:nvSpPr>
          <p:cNvPr id="19" name="Snip Same Side Corner Rectangle 18"/>
          <p:cNvSpPr/>
          <p:nvPr/>
        </p:nvSpPr>
        <p:spPr bwMode="auto">
          <a:xfrm>
            <a:off x="4778664" y="4024123"/>
            <a:ext cx="795250" cy="315885"/>
          </a:xfrm>
          <a:prstGeom prst="snip2SameRect">
            <a:avLst/>
          </a:prstGeom>
          <a:solidFill>
            <a:srgbClr val="55A0B9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3491576" y="3042499"/>
            <a:ext cx="2303434" cy="2922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4" idx="1"/>
          </p:cNvCxnSpPr>
          <p:nvPr/>
        </p:nvCxnSpPr>
        <p:spPr bwMode="auto">
          <a:xfrm>
            <a:off x="4164909" y="2891676"/>
            <a:ext cx="0" cy="136163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1" idx="1"/>
          </p:cNvCxnSpPr>
          <p:nvPr/>
        </p:nvCxnSpPr>
        <p:spPr bwMode="auto">
          <a:xfrm>
            <a:off x="3905827" y="2891676"/>
            <a:ext cx="352" cy="118230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673069" y="2904329"/>
            <a:ext cx="1168" cy="112906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4327006" y="3009906"/>
            <a:ext cx="0" cy="1668637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Freeform 24"/>
          <p:cNvSpPr/>
          <p:nvPr/>
        </p:nvSpPr>
        <p:spPr bwMode="auto">
          <a:xfrm>
            <a:off x="3540611" y="4345210"/>
            <a:ext cx="1879288" cy="650739"/>
          </a:xfrm>
          <a:custGeom>
            <a:avLst/>
            <a:gdLst>
              <a:gd name="connsiteX0" fmla="*/ 0 w 1879288"/>
              <a:gd name="connsiteY0" fmla="*/ 0 h 650739"/>
              <a:gd name="connsiteX1" fmla="*/ 502078 w 1879288"/>
              <a:gd name="connsiteY1" fmla="*/ 580616 h 650739"/>
              <a:gd name="connsiteX2" fmla="*/ 639519 w 1879288"/>
              <a:gd name="connsiteY2" fmla="*/ 614275 h 650739"/>
              <a:gd name="connsiteX3" fmla="*/ 771349 w 1879288"/>
              <a:gd name="connsiteY3" fmla="*/ 642324 h 650739"/>
              <a:gd name="connsiteX4" fmla="*/ 978912 w 1879288"/>
              <a:gd name="connsiteY4" fmla="*/ 650739 h 650739"/>
              <a:gd name="connsiteX5" fmla="*/ 1105133 w 1879288"/>
              <a:gd name="connsiteY5" fmla="*/ 642324 h 650739"/>
              <a:gd name="connsiteX6" fmla="*/ 1312696 w 1879288"/>
              <a:gd name="connsiteY6" fmla="*/ 603055 h 650739"/>
              <a:gd name="connsiteX7" fmla="*/ 1480991 w 1879288"/>
              <a:gd name="connsiteY7" fmla="*/ 552567 h 650739"/>
              <a:gd name="connsiteX8" fmla="*/ 1601602 w 1879288"/>
              <a:gd name="connsiteY8" fmla="*/ 499274 h 650739"/>
              <a:gd name="connsiteX9" fmla="*/ 1725018 w 1879288"/>
              <a:gd name="connsiteY9" fmla="*/ 429151 h 650739"/>
              <a:gd name="connsiteX10" fmla="*/ 1834409 w 1879288"/>
              <a:gd name="connsiteY10" fmla="*/ 356223 h 650739"/>
              <a:gd name="connsiteX11" fmla="*/ 1879288 w 1879288"/>
              <a:gd name="connsiteY11" fmla="*/ 311345 h 650739"/>
              <a:gd name="connsiteX12" fmla="*/ 802203 w 1879288"/>
              <a:gd name="connsiteY12" fmla="*/ 311345 h 650739"/>
              <a:gd name="connsiteX13" fmla="*/ 771349 w 1879288"/>
              <a:gd name="connsiteY13" fmla="*/ 308540 h 650739"/>
              <a:gd name="connsiteX14" fmla="*/ 0 w 1879288"/>
              <a:gd name="connsiteY14" fmla="*/ 0 h 650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9288" h="650739">
                <a:moveTo>
                  <a:pt x="0" y="0"/>
                </a:moveTo>
                <a:lnTo>
                  <a:pt x="502078" y="580616"/>
                </a:lnTo>
                <a:lnTo>
                  <a:pt x="639519" y="614275"/>
                </a:lnTo>
                <a:lnTo>
                  <a:pt x="771349" y="642324"/>
                </a:lnTo>
                <a:lnTo>
                  <a:pt x="978912" y="650739"/>
                </a:lnTo>
                <a:lnTo>
                  <a:pt x="1105133" y="642324"/>
                </a:lnTo>
                <a:lnTo>
                  <a:pt x="1312696" y="603055"/>
                </a:lnTo>
                <a:lnTo>
                  <a:pt x="1480991" y="552567"/>
                </a:lnTo>
                <a:lnTo>
                  <a:pt x="1601602" y="499274"/>
                </a:lnTo>
                <a:lnTo>
                  <a:pt x="1725018" y="429151"/>
                </a:lnTo>
                <a:lnTo>
                  <a:pt x="1834409" y="356223"/>
                </a:lnTo>
                <a:lnTo>
                  <a:pt x="1879288" y="311345"/>
                </a:lnTo>
                <a:lnTo>
                  <a:pt x="802203" y="311345"/>
                </a:lnTo>
                <a:lnTo>
                  <a:pt x="771349" y="3085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lowchart: Process 3"/>
          <p:cNvSpPr/>
          <p:nvPr/>
        </p:nvSpPr>
        <p:spPr bwMode="auto">
          <a:xfrm>
            <a:off x="1" y="0"/>
            <a:ext cx="9144000" cy="6858000"/>
          </a:xfrm>
          <a:prstGeom prst="flowChartProcess">
            <a:avLst/>
          </a:prstGeom>
          <a:solidFill>
            <a:schemeClr val="bg1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3057924" y="2232959"/>
            <a:ext cx="2869508" cy="2756801"/>
          </a:xfrm>
          <a:prstGeom prst="ellipse">
            <a:avLst/>
          </a:prstGeom>
          <a:solidFill>
            <a:srgbClr val="55A0B9"/>
          </a:solidFill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 rot="16200000">
            <a:off x="3616267" y="3945153"/>
            <a:ext cx="631767" cy="789709"/>
          </a:xfrm>
          <a:prstGeom prst="triangle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673069" y="2717108"/>
            <a:ext cx="1537855" cy="1271847"/>
            <a:chOff x="6783185" y="2286000"/>
            <a:chExt cx="1537855" cy="1271847"/>
          </a:xfrm>
        </p:grpSpPr>
        <p:sp>
          <p:nvSpPr>
            <p:cNvPr id="8" name="Flowchart: Terminator 7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762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Flowchart: Process 8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905827" y="2717108"/>
            <a:ext cx="1537855" cy="1271847"/>
            <a:chOff x="6783185" y="2286000"/>
            <a:chExt cx="1537855" cy="1271847"/>
          </a:xfrm>
        </p:grpSpPr>
        <p:sp>
          <p:nvSpPr>
            <p:cNvPr id="11" name="Flowchart: Terminator 10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762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164909" y="2717108"/>
            <a:ext cx="1537855" cy="1271847"/>
            <a:chOff x="6783185" y="2286000"/>
            <a:chExt cx="1537855" cy="1271847"/>
          </a:xfrm>
        </p:grpSpPr>
        <p:sp>
          <p:nvSpPr>
            <p:cNvPr id="14" name="Flowchart: Terminator 13"/>
            <p:cNvSpPr/>
            <p:nvPr/>
          </p:nvSpPr>
          <p:spPr bwMode="auto">
            <a:xfrm>
              <a:off x="6783185" y="2286000"/>
              <a:ext cx="872837" cy="349135"/>
            </a:xfrm>
            <a:prstGeom prst="flowChartTerminator">
              <a:avLst/>
            </a:prstGeom>
            <a:solidFill>
              <a:schemeClr val="bg1"/>
            </a:solidFill>
            <a:ln w="76200" algn="ctr">
              <a:solidFill>
                <a:srgbClr val="55A0B9"/>
              </a:solidFill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5" name="Flowchart: Process 14"/>
            <p:cNvSpPr/>
            <p:nvPr/>
          </p:nvSpPr>
          <p:spPr bwMode="auto">
            <a:xfrm>
              <a:off x="6783185" y="2485505"/>
              <a:ext cx="1537855" cy="1072342"/>
            </a:xfrm>
            <a:prstGeom prst="flowChartProcess">
              <a:avLst/>
            </a:prstGeom>
            <a:solidFill>
              <a:schemeClr val="bg1"/>
            </a:solidFill>
            <a:ln w="28575" algn="ctr">
              <a:noFill/>
              <a:miter lim="800000"/>
              <a:headEnd/>
              <a:tailEnd/>
            </a:ln>
          </p:spPr>
          <p:txBody>
            <a:bodyPr wrap="square" lIns="144018" tIns="72009" rIns="72009" bIns="72009" rtlCol="0" anchor="ctr">
              <a:noAutofit/>
            </a:bodyPr>
            <a:lstStyle/>
            <a:p>
              <a:pPr marL="171450" indent="-171450" algn="l">
                <a:lnSpc>
                  <a:spcPct val="100000"/>
                </a:lnSpc>
                <a:buClr>
                  <a:srgbClr val="879BAA"/>
                </a:buClr>
                <a:buFont typeface="Arial" pitchFamily="34" charset="0"/>
                <a:buChar char="•"/>
              </a:pPr>
              <a:endParaRPr lang="de-DE" sz="1400" dirty="0" err="1" smtClean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3537296" y="3026597"/>
            <a:ext cx="1313411" cy="1313411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327006" y="3026597"/>
            <a:ext cx="1629294" cy="1629294"/>
          </a:xfrm>
          <a:prstGeom prst="rect">
            <a:avLst/>
          </a:prstGeom>
          <a:solidFill>
            <a:schemeClr val="bg1"/>
          </a:solidFill>
          <a:ln w="38100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 bwMode="gray">
          <a:xfrm>
            <a:off x="4298137" y="3066243"/>
            <a:ext cx="177666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rtlCol="0" anchor="t">
            <a:spAutoFit/>
          </a:bodyPr>
          <a:lstStyle/>
          <a:p>
            <a:pPr marL="171450" indent="-171450" algn="ctr">
              <a:lnSpc>
                <a:spcPct val="100000"/>
              </a:lnSpc>
              <a:buClr>
                <a:srgbClr val="879BAA"/>
              </a:buClr>
            </a:pPr>
            <a:r>
              <a:rPr lang="de-DE" sz="6000" dirty="0" smtClean="0">
                <a:solidFill>
                  <a:srgbClr val="55A0B9"/>
                </a:solidFill>
                <a:latin typeface="Berlin Sans FB Demi" pitchFamily="34" charset="0"/>
                <a:cs typeface="Arial" charset="0"/>
              </a:rPr>
              <a:t>360</a:t>
            </a:r>
            <a:endParaRPr lang="de-DE" sz="6000" dirty="0" smtClean="0">
              <a:solidFill>
                <a:srgbClr val="55A0B9"/>
              </a:solidFill>
              <a:latin typeface="Berlin Sans FB Demi" pitchFamily="34" charset="0"/>
              <a:cs typeface="Arial" charset="0"/>
            </a:endParaRPr>
          </a:p>
        </p:txBody>
      </p:sp>
      <p:sp>
        <p:nvSpPr>
          <p:cNvPr id="19" name="Snip Same Side Corner Rectangle 18"/>
          <p:cNvSpPr/>
          <p:nvPr/>
        </p:nvSpPr>
        <p:spPr bwMode="auto">
          <a:xfrm>
            <a:off x="4778664" y="4024123"/>
            <a:ext cx="795250" cy="315885"/>
          </a:xfrm>
          <a:prstGeom prst="snip2SameRect">
            <a:avLst/>
          </a:prstGeom>
          <a:solidFill>
            <a:srgbClr val="55A0B9"/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3491576" y="3042499"/>
            <a:ext cx="2303434" cy="2922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4" idx="1"/>
          </p:cNvCxnSpPr>
          <p:nvPr/>
        </p:nvCxnSpPr>
        <p:spPr bwMode="auto">
          <a:xfrm>
            <a:off x="4164909" y="2891676"/>
            <a:ext cx="0" cy="136163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1" idx="1"/>
          </p:cNvCxnSpPr>
          <p:nvPr/>
        </p:nvCxnSpPr>
        <p:spPr bwMode="auto">
          <a:xfrm>
            <a:off x="3905827" y="2891676"/>
            <a:ext cx="352" cy="118230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3673069" y="2904329"/>
            <a:ext cx="1168" cy="112906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flipV="1">
            <a:off x="4327006" y="3009906"/>
            <a:ext cx="0" cy="1668637"/>
          </a:xfrm>
          <a:prstGeom prst="line">
            <a:avLst/>
          </a:prstGeom>
          <a:solidFill>
            <a:schemeClr val="accent2"/>
          </a:solidFill>
          <a:ln w="76200" cap="flat" cmpd="sng" algn="ctr">
            <a:solidFill>
              <a:srgbClr val="55A0B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Freeform 24"/>
          <p:cNvSpPr/>
          <p:nvPr/>
        </p:nvSpPr>
        <p:spPr bwMode="auto">
          <a:xfrm>
            <a:off x="3540611" y="4345210"/>
            <a:ext cx="1879288" cy="650739"/>
          </a:xfrm>
          <a:custGeom>
            <a:avLst/>
            <a:gdLst>
              <a:gd name="connsiteX0" fmla="*/ 0 w 1879288"/>
              <a:gd name="connsiteY0" fmla="*/ 0 h 650739"/>
              <a:gd name="connsiteX1" fmla="*/ 502078 w 1879288"/>
              <a:gd name="connsiteY1" fmla="*/ 580616 h 650739"/>
              <a:gd name="connsiteX2" fmla="*/ 639519 w 1879288"/>
              <a:gd name="connsiteY2" fmla="*/ 614275 h 650739"/>
              <a:gd name="connsiteX3" fmla="*/ 771349 w 1879288"/>
              <a:gd name="connsiteY3" fmla="*/ 642324 h 650739"/>
              <a:gd name="connsiteX4" fmla="*/ 978912 w 1879288"/>
              <a:gd name="connsiteY4" fmla="*/ 650739 h 650739"/>
              <a:gd name="connsiteX5" fmla="*/ 1105133 w 1879288"/>
              <a:gd name="connsiteY5" fmla="*/ 642324 h 650739"/>
              <a:gd name="connsiteX6" fmla="*/ 1312696 w 1879288"/>
              <a:gd name="connsiteY6" fmla="*/ 603055 h 650739"/>
              <a:gd name="connsiteX7" fmla="*/ 1480991 w 1879288"/>
              <a:gd name="connsiteY7" fmla="*/ 552567 h 650739"/>
              <a:gd name="connsiteX8" fmla="*/ 1601602 w 1879288"/>
              <a:gd name="connsiteY8" fmla="*/ 499274 h 650739"/>
              <a:gd name="connsiteX9" fmla="*/ 1725018 w 1879288"/>
              <a:gd name="connsiteY9" fmla="*/ 429151 h 650739"/>
              <a:gd name="connsiteX10" fmla="*/ 1834409 w 1879288"/>
              <a:gd name="connsiteY10" fmla="*/ 356223 h 650739"/>
              <a:gd name="connsiteX11" fmla="*/ 1879288 w 1879288"/>
              <a:gd name="connsiteY11" fmla="*/ 311345 h 650739"/>
              <a:gd name="connsiteX12" fmla="*/ 802203 w 1879288"/>
              <a:gd name="connsiteY12" fmla="*/ 311345 h 650739"/>
              <a:gd name="connsiteX13" fmla="*/ 771349 w 1879288"/>
              <a:gd name="connsiteY13" fmla="*/ 308540 h 650739"/>
              <a:gd name="connsiteX14" fmla="*/ 0 w 1879288"/>
              <a:gd name="connsiteY14" fmla="*/ 0 h 650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79288" h="650739">
                <a:moveTo>
                  <a:pt x="0" y="0"/>
                </a:moveTo>
                <a:lnTo>
                  <a:pt x="502078" y="580616"/>
                </a:lnTo>
                <a:lnTo>
                  <a:pt x="639519" y="614275"/>
                </a:lnTo>
                <a:lnTo>
                  <a:pt x="771349" y="642324"/>
                </a:lnTo>
                <a:lnTo>
                  <a:pt x="978912" y="650739"/>
                </a:lnTo>
                <a:lnTo>
                  <a:pt x="1105133" y="642324"/>
                </a:lnTo>
                <a:lnTo>
                  <a:pt x="1312696" y="603055"/>
                </a:lnTo>
                <a:lnTo>
                  <a:pt x="1480991" y="552567"/>
                </a:lnTo>
                <a:lnTo>
                  <a:pt x="1601602" y="499274"/>
                </a:lnTo>
                <a:lnTo>
                  <a:pt x="1725018" y="429151"/>
                </a:lnTo>
                <a:lnTo>
                  <a:pt x="1834409" y="356223"/>
                </a:lnTo>
                <a:lnTo>
                  <a:pt x="1879288" y="311345"/>
                </a:lnTo>
                <a:lnTo>
                  <a:pt x="802203" y="311345"/>
                </a:lnTo>
                <a:lnTo>
                  <a:pt x="771349" y="3085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square" lIns="144018" tIns="72009" rIns="72009" bIns="72009" rtlCol="0" anchor="ctr">
            <a:noAutofit/>
          </a:bodyPr>
          <a:lstStyle/>
          <a:p>
            <a:pPr marL="171450" indent="-171450" algn="l">
              <a:lnSpc>
                <a:spcPct val="100000"/>
              </a:lnSpc>
              <a:buClr>
                <a:srgbClr val="879BAA"/>
              </a:buClr>
              <a:buFont typeface="Arial" pitchFamily="34" charset="0"/>
              <a:buChar char="•"/>
            </a:pPr>
            <a:endParaRPr lang="de-DE" sz="1400" dirty="0" err="1" smtClean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09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5&quot;&gt;&lt;elem m_fUsage=&quot;3.91749713910000000000E+000&quot;&gt;&lt;m_ppcolschidx val=&quot;0&quot;/&gt;&lt;m_rgb r=&quot;ff&quot; g=&quot;b9&quot; b=&quot;0&quot;/&gt;&lt;/elem&gt;&lt;elem m_fUsage=&quot;2.94439690000000010000E+000&quot;&gt;&lt;m_ppcolschidx val=&quot;0&quot;/&gt;&lt;m_rgb r=&quot;af&quot; g=&quot;23&quot; b=&quot;5f&quot;/&gt;&lt;/elem&gt;&lt;elem m_fUsage=&quot;5.42578520639610100000E-001&quot;&gt;&lt;m_ppcolschidx val=&quot;0&quot;/&gt;&lt;m_rgb r=&quot;be&quot; g=&quot;cd&quot; b=&quot;d7&quot;/&gt;&lt;/elem&gt;&lt;elem m_fUsage=&quot;2.82429536481000170000E-001&quot;&gt;&lt;m_ppcolschidx val=&quot;0&quot;/&gt;&lt;m_rgb r=&quot;87&quot; g=&quot;9b&quot; b=&quot;aa&quot;/&gt;&lt;/elem&gt;&lt;elem m_fUsage=&quot;2.54186582832900130000E-001&quot;&gt;&lt;m_ppcolschidx val=&quot;0&quot;/&gt;&lt;m_rgb r=&quot;0&quot; g=&quot;64&quot; b=&quot;87&quot;/&gt;&lt;/elem&gt;&lt;/m_vecMRU&gt;&lt;/m_mruColor&gt;&lt;m_mapectfillschemeMRU&gt;&lt;key val=&quot;0&quot;/&gt;&lt;elem&gt;&lt;m_nPartnerID val=&quot;540&quot;/&gt;&lt;m_nIndex val=&quot;1&quot;/&gt;&lt;/elem&gt;&lt;key val=&quot;2&quot;/&gt;&lt;elem&gt;&lt;m_nPartnerID val=&quot;540&quot;/&gt;&lt;m_nIndex val=&quot;1&quot;/&gt;&lt;/elem&gt;&lt;key val=&quot;4&quot;/&gt;&lt;elem&gt;&lt;m_nPartnerID val=&quot;540&quot;/&gt;&lt;m_nIndex val=&quot;1&quot;/&gt;&lt;/elem&gt;&lt;key val=&quot;11&quot;/&gt;&lt;elem&gt;&lt;m_nPartnerID val=&quot;540&quot;/&gt;&lt;m_nIndex val=&quot;1&quot;/&gt;&lt;/elem&gt;&lt;/m_mapectfillschemeMRU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485"/>
  <p:tag name="EE4P_STYLE_ID" val="20857096-870a-42a2-a11e-36364d9facb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bFgJBwQkEKzIZqt5um7V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aOiHVhIEKg5.vVrGGdd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COPYRIGHT" val="1"/>
  <p:tag name="EE4P_MASTERWIZARD" val="Siemens_Confidentialit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COPYRIGHT" val="1"/>
  <p:tag name="EE4P_MASTERWIZARD" val="Siemens_Confidentialit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COPYRIGHT" val="1"/>
  <p:tag name="EE4P_MASTERWIZARD" val="Siemens_Confidentiality"/>
</p:tagLst>
</file>

<file path=ppt/theme/theme1.xml><?xml version="1.0" encoding="utf-8"?>
<a:theme xmlns:a="http://schemas.openxmlformats.org/drawingml/2006/main" name="blank">
  <a:themeElements>
    <a:clrScheme name="Custom 240">
      <a:dk1>
        <a:srgbClr val="000000"/>
      </a:dk1>
      <a:lt1>
        <a:srgbClr val="FFFFFF"/>
      </a:lt1>
      <a:dk2>
        <a:srgbClr val="000000"/>
      </a:dk2>
      <a:lt2>
        <a:srgbClr val="879BAA"/>
      </a:lt2>
      <a:accent1>
        <a:srgbClr val="879BAA"/>
      </a:accent1>
      <a:accent2>
        <a:srgbClr val="BECDD7"/>
      </a:accent2>
      <a:accent3>
        <a:srgbClr val="EB780A"/>
      </a:accent3>
      <a:accent4>
        <a:srgbClr val="641946"/>
      </a:accent4>
      <a:accent5>
        <a:srgbClr val="006487"/>
      </a:accent5>
      <a:accent6>
        <a:srgbClr val="647D2D"/>
      </a:accent6>
      <a:hlink>
        <a:srgbClr val="006487"/>
      </a:hlink>
      <a:folHlink>
        <a:srgbClr val="641946"/>
      </a:folHlink>
    </a:clrScheme>
    <a:fontScheme name="Siemens 2013 – 4: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algn="ctr">
          <a:solidFill>
            <a:schemeClr val="accent1"/>
          </a:solidFill>
          <a:miter lim="800000"/>
          <a:headEnd/>
          <a:tailEnd/>
        </a:ln>
      </a:spPr>
      <a:bodyPr wrap="square" lIns="144018" tIns="72009" rIns="72009" bIns="72009" rtlCol="0" anchor="ctr">
        <a:noAutofit/>
      </a:bodyPr>
      <a:lstStyle>
        <a:defPPr marL="171450" indent="-171450" algn="l">
          <a:lnSpc>
            <a:spcPct val="100000"/>
          </a:lnSpc>
          <a:buClr>
            <a:srgbClr val="879BAA"/>
          </a:buClr>
          <a:buFont typeface="Arial" pitchFamily="34" charset="0"/>
          <a:buChar char="•"/>
          <a:defRPr sz="1400" dirty="0" err="1" smtClean="0">
            <a:solidFill>
              <a:srgbClr val="000000"/>
            </a:solidFill>
            <a:cs typeface="Arial" charset="0"/>
          </a:defRPr>
        </a:defPPr>
      </a:lstStyle>
    </a:spDef>
    <a:lnDef>
      <a:spPr bwMode="auto">
        <a:solidFill>
          <a:schemeClr val="accent2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 bwMode="gray">
        <a:noFill/>
        <a:ln>
          <a:noFill/>
        </a:ln>
        <a:extLst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w="12700" algn="ctr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square" lIns="0" tIns="0" rIns="0" bIns="0" rtlCol="0" anchor="t">
        <a:spAutoFit/>
      </a:bodyPr>
      <a:lstStyle>
        <a:defPPr marL="171450" indent="-171450" algn="l">
          <a:lnSpc>
            <a:spcPct val="100000"/>
          </a:lnSpc>
          <a:buClr>
            <a:srgbClr val="879BAA"/>
          </a:buClr>
          <a:buFont typeface="Arial" pitchFamily="34" charset="0"/>
          <a:buChar char="•"/>
          <a:defRPr sz="1400" dirty="0" err="1" smtClean="0">
            <a:solidFill>
              <a:srgbClr val="000000"/>
            </a:solidFill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blank</vt:lpstr>
      <vt:lpstr>think-cell Folie</vt:lpstr>
      <vt:lpstr>Slide 1</vt:lpstr>
      <vt:lpstr>Slide 2</vt:lpstr>
      <vt:lpstr>Slide 3</vt:lpstr>
      <vt:lpstr>Slide 4</vt:lpstr>
      <vt:lpstr>Slide 5</vt:lpstr>
    </vt:vector>
  </TitlesOfParts>
  <Company>Siemens AG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Version 1 Arial Bold 40 pt.</dc:title>
  <dc:creator>Fujitsu Computer</dc:creator>
  <cp:lastModifiedBy>Fujitsu Computer</cp:lastModifiedBy>
  <cp:revision>24</cp:revision>
  <dcterms:created xsi:type="dcterms:W3CDTF">2016-12-21T09:41:39Z</dcterms:created>
  <dcterms:modified xsi:type="dcterms:W3CDTF">2016-12-21T13:36:59Z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Release date">
    <vt:lpwstr>January 2013</vt:lpwstr>
  </property>
  <property fmtid="{D5CDD505-2E9C-101B-9397-08002B2CF9AE}" pid="4" name="Office version">
    <vt:lpwstr>2003</vt:lpwstr>
  </property>
  <property fmtid="{D5CDD505-2E9C-101B-9397-08002B2CF9AE}" pid="5" name="Release version">
    <vt:lpwstr>1,0</vt:lpwstr>
  </property>
  <property fmtid="{D5CDD505-2E9C-101B-9397-08002B2CF9AE}" pid="6" name="_NewReviewCycle">
    <vt:lpwstr/>
  </property>
  <property fmtid="{D5CDD505-2E9C-101B-9397-08002B2CF9AE}" pid="7" name="_AdHocReviewCycleID">
    <vt:i4>766725718</vt:i4>
  </property>
  <property fmtid="{D5CDD505-2E9C-101B-9397-08002B2CF9AE}" pid="8" name="_EmailSubject">
    <vt:lpwstr>SW360 Logo Scribble Dribble: Erste Ideen</vt:lpwstr>
  </property>
  <property fmtid="{D5CDD505-2E9C-101B-9397-08002B2CF9AE}" pid="9" name="_AuthorEmail">
    <vt:lpwstr>michael.c.jaeger@siemens.com</vt:lpwstr>
  </property>
  <property fmtid="{D5CDD505-2E9C-101B-9397-08002B2CF9AE}" pid="10" name="_AuthorEmailDisplayName">
    <vt:lpwstr>Jaeger, Michael C. (CT BE&amp;QM OE SWE)</vt:lpwstr>
  </property>
  <property fmtid="{D5CDD505-2E9C-101B-9397-08002B2CF9AE}" pid="11" name="_PreviousAdHocReviewCycleID">
    <vt:i4>-1722567638</vt:i4>
  </property>
</Properties>
</file>