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63" r:id="rId3"/>
  </p:sldIdLst>
  <p:sldSz cx="10969625" cy="6170613"/>
  <p:notesSz cx="6858000" cy="9144000"/>
  <p:custDataLst>
    <p:tags r:id="rId5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buFontTx/>
      <a:buNone/>
      <a:defRPr lang="en-GB" sz="1800" b="0" i="0" u="none" kern="1200">
        <a:solidFill>
          <a:schemeClr val="tx1"/>
        </a:solidFill>
        <a:latin typeface="Bosch Office Sans" pitchFamily="2" charset="0"/>
        <a:ea typeface="+mn-ea"/>
        <a:cs typeface="+mn-cs"/>
      </a:defRPr>
    </a:lvl1pPr>
    <a:lvl2pPr marL="45697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2pPr>
    <a:lvl3pPr marL="91394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3pPr>
    <a:lvl4pPr marL="137091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4pPr>
    <a:lvl5pPr marL="182788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5pPr>
    <a:lvl6pPr marL="2284857" algn="l" defTabSz="913943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6pPr>
    <a:lvl7pPr marL="2741828" algn="l" defTabSz="913943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7pPr>
    <a:lvl8pPr marL="3198800" algn="l" defTabSz="913943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8pPr>
    <a:lvl9pPr marL="3655771" algn="l" defTabSz="913943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943" userDrawn="1">
          <p15:clr>
            <a:srgbClr val="A4A3A4"/>
          </p15:clr>
        </p15:guide>
        <p15:guide id="2" pos="34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47" d="100"/>
          <a:sy n="47" d="100"/>
        </p:scale>
        <p:origin x="-108" y="-222"/>
      </p:cViewPr>
      <p:guideLst>
        <p:guide orient="horz" pos="1943"/>
        <p:guide pos="34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F6A847-4053-4F58-9F4C-B90521BF8643}" type="datetimeFigureOut">
              <a:rPr lang="en-GB" smtClean="0"/>
              <a:pPr/>
              <a:t>18/09/2017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AB29BA-4953-42F5-97C3-954E4D8664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34600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B29BA-4953-42F5-97C3-954E4D86642E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54415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 hidden="1"/>
          <p:cNvSpPr>
            <a:spLocks noGrp="1"/>
          </p:cNvSpPr>
          <p:nvPr>
            <p:ph type="subTitle" idx="1"/>
            <p:custDataLst>
              <p:tags r:id="rId1"/>
            </p:custDataLst>
          </p:nvPr>
        </p:nvSpPr>
        <p:spPr>
          <a:xfrm>
            <a:off x="0" y="0"/>
            <a:ext cx="1270000" cy="127000"/>
          </a:xfrm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/>
            </a:ext>
          </a:extLst>
        </p:spPr>
        <p:txBody>
          <a:bodyPr wrap="none" lIns="0" tIns="0" rIns="0" b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defRPr sz="100" b="0" i="0" u="none" spc="0">
                <a:solidFill>
                  <a:schemeClr val="tx1"/>
                </a:solidFill>
                <a:latin typeface="Bosch Office Sans" pitchFamily="2" charset="0"/>
              </a:defRPr>
            </a:lvl1pPr>
            <a:lvl2pPr marL="411358" indent="0" algn="ctr">
              <a:buNone/>
              <a:defRPr sz="1799"/>
            </a:lvl2pPr>
            <a:lvl3pPr marL="822716" indent="0" algn="ctr">
              <a:buNone/>
              <a:defRPr sz="1619"/>
            </a:lvl3pPr>
            <a:lvl4pPr marL="1234075" indent="0" algn="ctr">
              <a:buNone/>
              <a:defRPr sz="1440"/>
            </a:lvl4pPr>
            <a:lvl5pPr marL="1645433" indent="0" algn="ctr">
              <a:buNone/>
              <a:defRPr sz="1440"/>
            </a:lvl5pPr>
            <a:lvl6pPr marL="2056792" indent="0" algn="ctr">
              <a:buNone/>
              <a:defRPr sz="1440"/>
            </a:lvl6pPr>
            <a:lvl7pPr marL="2468150" indent="0" algn="ctr">
              <a:buNone/>
              <a:defRPr sz="1440"/>
            </a:lvl7pPr>
            <a:lvl8pPr marL="2879509" indent="0" algn="ctr">
              <a:buNone/>
              <a:defRPr sz="1440"/>
            </a:lvl8pPr>
            <a:lvl9pPr marL="3290867" indent="0" algn="ctr">
              <a:buNone/>
              <a:defRPr sz="144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59080" y="259080"/>
            <a:ext cx="9872980" cy="5204460"/>
          </a:xfrm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/>
            </a:ext>
          </a:extLst>
        </p:spPr>
        <p:txBody>
          <a:bodyPr wrap="square" lIns="0" tIns="0" rIns="0" bIns="0" anchor="t" anchorCtr="0">
            <a:norm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0" b="0" i="0" u="none" cap="all" spc="0">
                <a:solidFill>
                  <a:srgbClr val="FFFFFF"/>
                </a:solidFill>
                <a:latin typeface="Bosch Office Sans" pitchFamily="2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1579598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930268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52075" y="328614"/>
            <a:ext cx="2364089" cy="52292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3463" y="328614"/>
            <a:ext cx="6895434" cy="5229225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875299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6075" y="1295400"/>
            <a:ext cx="5060950" cy="416877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5559425" y="1295400"/>
            <a:ext cx="5062538" cy="20081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5559425" y="3455988"/>
            <a:ext cx="5062538" cy="2008187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5788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51926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230" y="1538290"/>
            <a:ext cx="9460586" cy="2566987"/>
          </a:xfrm>
        </p:spPr>
        <p:txBody>
          <a:bodyPr anchor="b"/>
          <a:lstStyle>
            <a:lvl1pPr>
              <a:defRPr sz="5398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9230" y="4129088"/>
            <a:ext cx="9460586" cy="1350962"/>
          </a:xfrm>
        </p:spPr>
        <p:txBody>
          <a:bodyPr/>
          <a:lstStyle>
            <a:lvl1pPr marL="0" indent="0">
              <a:buNone/>
              <a:defRPr sz="2159">
                <a:solidFill>
                  <a:schemeClr val="tx1">
                    <a:tint val="75000"/>
                  </a:schemeClr>
                </a:solidFill>
              </a:defRPr>
            </a:lvl1pPr>
            <a:lvl2pPr marL="411358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822716" indent="0">
              <a:buNone/>
              <a:defRPr sz="1619">
                <a:solidFill>
                  <a:schemeClr val="tx1">
                    <a:tint val="75000"/>
                  </a:schemeClr>
                </a:solidFill>
              </a:defRPr>
            </a:lvl3pPr>
            <a:lvl4pPr marL="1234075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4pPr>
            <a:lvl5pPr marL="1645433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5pPr>
            <a:lvl6pPr marL="2056792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6pPr>
            <a:lvl7pPr marL="246815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7pPr>
            <a:lvl8pPr marL="2879509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8pPr>
            <a:lvl9pPr marL="3290867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="" xmlns:p14="http://schemas.microsoft.com/office/powerpoint/2010/main" val="2387096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567" y="1296000"/>
            <a:ext cx="4861931" cy="41688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59445" y="1295999"/>
            <a:ext cx="4861931" cy="41688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282572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80" y="328613"/>
            <a:ext cx="9460586" cy="119221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80" y="1512888"/>
            <a:ext cx="4641401" cy="741362"/>
          </a:xfrm>
        </p:spPr>
        <p:txBody>
          <a:bodyPr anchor="b"/>
          <a:lstStyle>
            <a:lvl1pPr marL="0" indent="0">
              <a:buNone/>
              <a:defRPr sz="2159" b="1"/>
            </a:lvl1pPr>
            <a:lvl2pPr marL="411358" indent="0">
              <a:buNone/>
              <a:defRPr sz="1799" b="1"/>
            </a:lvl2pPr>
            <a:lvl3pPr marL="822716" indent="0">
              <a:buNone/>
              <a:defRPr sz="1619" b="1"/>
            </a:lvl3pPr>
            <a:lvl4pPr marL="1234075" indent="0">
              <a:buNone/>
              <a:defRPr sz="1440" b="1"/>
            </a:lvl4pPr>
            <a:lvl5pPr marL="1645433" indent="0">
              <a:buNone/>
              <a:defRPr sz="1440" b="1"/>
            </a:lvl5pPr>
            <a:lvl6pPr marL="2056792" indent="0">
              <a:buNone/>
              <a:defRPr sz="1440" b="1"/>
            </a:lvl6pPr>
            <a:lvl7pPr marL="2468150" indent="0">
              <a:buNone/>
              <a:defRPr sz="1440" b="1"/>
            </a:lvl7pPr>
            <a:lvl8pPr marL="2879509" indent="0">
              <a:buNone/>
              <a:defRPr sz="1440" b="1"/>
            </a:lvl8pPr>
            <a:lvl9pPr marL="3290867" indent="0">
              <a:buNone/>
              <a:defRPr sz="144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580" y="2254251"/>
            <a:ext cx="4641401" cy="33147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53598" y="1512888"/>
            <a:ext cx="4662567" cy="741362"/>
          </a:xfrm>
        </p:spPr>
        <p:txBody>
          <a:bodyPr anchor="b"/>
          <a:lstStyle>
            <a:lvl1pPr marL="0" indent="0">
              <a:buNone/>
              <a:defRPr sz="2159" b="1"/>
            </a:lvl1pPr>
            <a:lvl2pPr marL="411358" indent="0">
              <a:buNone/>
              <a:defRPr sz="1799" b="1"/>
            </a:lvl2pPr>
            <a:lvl3pPr marL="822716" indent="0">
              <a:buNone/>
              <a:defRPr sz="1619" b="1"/>
            </a:lvl3pPr>
            <a:lvl4pPr marL="1234075" indent="0">
              <a:buNone/>
              <a:defRPr sz="1440" b="1"/>
            </a:lvl4pPr>
            <a:lvl5pPr marL="1645433" indent="0">
              <a:buNone/>
              <a:defRPr sz="1440" b="1"/>
            </a:lvl5pPr>
            <a:lvl6pPr marL="2056792" indent="0">
              <a:buNone/>
              <a:defRPr sz="1440" b="1"/>
            </a:lvl6pPr>
            <a:lvl7pPr marL="2468150" indent="0">
              <a:buNone/>
              <a:defRPr sz="1440" b="1"/>
            </a:lvl7pPr>
            <a:lvl8pPr marL="2879509" indent="0">
              <a:buNone/>
              <a:defRPr sz="1440" b="1"/>
            </a:lvl8pPr>
            <a:lvl9pPr marL="3290867" indent="0">
              <a:buNone/>
              <a:defRPr sz="144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53598" y="2254251"/>
            <a:ext cx="4662567" cy="33147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497981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88096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315156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9" y="411163"/>
            <a:ext cx="3538725" cy="1439862"/>
          </a:xfrm>
        </p:spPr>
        <p:txBody>
          <a:bodyPr anchor="b"/>
          <a:lstStyle>
            <a:lvl1pPr>
              <a:defRPr sz="2879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2566" y="889001"/>
            <a:ext cx="5553598" cy="4384675"/>
          </a:xfrm>
        </p:spPr>
        <p:txBody>
          <a:bodyPr/>
          <a:lstStyle>
            <a:lvl1pPr>
              <a:defRPr sz="2879"/>
            </a:lvl1pPr>
            <a:lvl2pPr>
              <a:defRPr sz="2519"/>
            </a:lvl2pPr>
            <a:lvl3pPr>
              <a:defRPr sz="215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79" y="1851025"/>
            <a:ext cx="3538725" cy="3429000"/>
          </a:xfrm>
        </p:spPr>
        <p:txBody>
          <a:bodyPr/>
          <a:lstStyle>
            <a:lvl1pPr marL="0" indent="0">
              <a:buNone/>
              <a:defRPr sz="1440"/>
            </a:lvl1pPr>
            <a:lvl2pPr marL="411358" indent="0">
              <a:buNone/>
              <a:defRPr sz="1260"/>
            </a:lvl2pPr>
            <a:lvl3pPr marL="822716" indent="0">
              <a:buNone/>
              <a:defRPr sz="1080"/>
            </a:lvl3pPr>
            <a:lvl4pPr marL="1234075" indent="0">
              <a:buNone/>
              <a:defRPr sz="900"/>
            </a:lvl4pPr>
            <a:lvl5pPr marL="1645433" indent="0">
              <a:buNone/>
              <a:defRPr sz="900"/>
            </a:lvl5pPr>
            <a:lvl6pPr marL="2056792" indent="0">
              <a:buNone/>
              <a:defRPr sz="900"/>
            </a:lvl6pPr>
            <a:lvl7pPr marL="2468150" indent="0">
              <a:buNone/>
              <a:defRPr sz="900"/>
            </a:lvl7pPr>
            <a:lvl8pPr marL="2879509" indent="0">
              <a:buNone/>
              <a:defRPr sz="900"/>
            </a:lvl8pPr>
            <a:lvl9pPr marL="3290867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="" xmlns:p14="http://schemas.microsoft.com/office/powerpoint/2010/main" val="1526066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9" y="411163"/>
            <a:ext cx="3538725" cy="1439862"/>
          </a:xfrm>
        </p:spPr>
        <p:txBody>
          <a:bodyPr anchor="b"/>
          <a:lstStyle>
            <a:lvl1pPr>
              <a:defRPr sz="2879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62566" y="889001"/>
            <a:ext cx="5553598" cy="4384675"/>
          </a:xfrm>
        </p:spPr>
        <p:txBody>
          <a:bodyPr/>
          <a:lstStyle>
            <a:lvl1pPr marL="0" indent="0">
              <a:buNone/>
              <a:defRPr sz="2879"/>
            </a:lvl1pPr>
            <a:lvl2pPr marL="411358" indent="0">
              <a:buNone/>
              <a:defRPr sz="2519"/>
            </a:lvl2pPr>
            <a:lvl3pPr marL="822716" indent="0">
              <a:buNone/>
              <a:defRPr sz="2159"/>
            </a:lvl3pPr>
            <a:lvl4pPr marL="1234075" indent="0">
              <a:buNone/>
              <a:defRPr sz="1799"/>
            </a:lvl4pPr>
            <a:lvl5pPr marL="1645433" indent="0">
              <a:buNone/>
              <a:defRPr sz="1799"/>
            </a:lvl5pPr>
            <a:lvl6pPr marL="2056792" indent="0">
              <a:buNone/>
              <a:defRPr sz="1799"/>
            </a:lvl6pPr>
            <a:lvl7pPr marL="2468150" indent="0">
              <a:buNone/>
              <a:defRPr sz="1799"/>
            </a:lvl7pPr>
            <a:lvl8pPr marL="2879509" indent="0">
              <a:buNone/>
              <a:defRPr sz="1799"/>
            </a:lvl8pPr>
            <a:lvl9pPr marL="3290867" indent="0">
              <a:buNone/>
              <a:defRPr sz="1799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79" y="1851025"/>
            <a:ext cx="3538725" cy="3429000"/>
          </a:xfrm>
        </p:spPr>
        <p:txBody>
          <a:bodyPr/>
          <a:lstStyle>
            <a:lvl1pPr marL="0" indent="0">
              <a:buNone/>
              <a:defRPr sz="1440"/>
            </a:lvl1pPr>
            <a:lvl2pPr marL="411358" indent="0">
              <a:buNone/>
              <a:defRPr sz="1260"/>
            </a:lvl2pPr>
            <a:lvl3pPr marL="822716" indent="0">
              <a:buNone/>
              <a:defRPr sz="1080"/>
            </a:lvl3pPr>
            <a:lvl4pPr marL="1234075" indent="0">
              <a:buNone/>
              <a:defRPr sz="900"/>
            </a:lvl4pPr>
            <a:lvl5pPr marL="1645433" indent="0">
              <a:buNone/>
              <a:defRPr sz="900"/>
            </a:lvl5pPr>
            <a:lvl6pPr marL="2056792" indent="0">
              <a:buNone/>
              <a:defRPr sz="900"/>
            </a:lvl6pPr>
            <a:lvl7pPr marL="2468150" indent="0">
              <a:buNone/>
              <a:defRPr sz="900"/>
            </a:lvl7pPr>
            <a:lvl8pPr marL="2879509" indent="0">
              <a:buNone/>
              <a:defRPr sz="900"/>
            </a:lvl8pPr>
            <a:lvl9pPr marL="3290867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="" xmlns:p14="http://schemas.microsoft.com/office/powerpoint/2010/main" val="2789501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5567" y="648000"/>
            <a:ext cx="8221606" cy="3888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568" y="1296000"/>
            <a:ext cx="10275808" cy="4168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de-DE" dirty="0"/>
          </a:p>
        </p:txBody>
      </p:sp>
      <p:pic>
        <p:nvPicPr>
          <p:cNvPr id="7" name="Grafik 6"/>
          <p:cNvPicPr>
            <a:picLocks/>
          </p:cNvPicPr>
          <p:nvPr userDrawn="1">
            <p:custDataLst>
              <p:tags r:id="rId14"/>
            </p:custDataLst>
          </p:nvPr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680" y="5464810"/>
            <a:ext cx="1094740" cy="575310"/>
          </a:xfrm>
          <a:prstGeom prst="rect">
            <a:avLst/>
          </a:prstGeom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6" name="Grafik 5"/>
          <p:cNvPicPr>
            <a:picLocks/>
          </p:cNvPicPr>
          <p:nvPr userDrawn="1">
            <p:custDataLst>
              <p:tags r:id="rId15"/>
            </p:custDataLst>
          </p:nvPr>
        </p:nvPicPr>
        <p:blipFill>
          <a:blip r:embed="rId1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90"/>
            <a:ext cx="10970260" cy="129540"/>
          </a:xfrm>
          <a:prstGeom prst="rect">
            <a:avLst/>
          </a:prstGeom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/>
            </a:ext>
          </a:extLst>
        </p:spPr>
      </p:pic>
    </p:spTree>
    <p:extLst>
      <p:ext uri="{BB962C8B-B14F-4D97-AF65-F5344CB8AC3E}">
        <p14:creationId xmlns="" xmlns:p14="http://schemas.microsoft.com/office/powerpoint/2010/main" val="244210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822716" rtl="0" eaLnBrk="1" latinLnBrk="0" hangingPunct="1">
        <a:lnSpc>
          <a:spcPct val="90000"/>
        </a:lnSpc>
        <a:spcBef>
          <a:spcPct val="0"/>
        </a:spcBef>
        <a:buFontTx/>
        <a:buNone/>
        <a:defRPr sz="1800" b="0" i="0" u="none" kern="1200">
          <a:solidFill>
            <a:schemeClr val="tx1"/>
          </a:solidFill>
          <a:latin typeface="Bosch Office Sans" pitchFamily="2" charset="0"/>
          <a:ea typeface="+mj-ea"/>
          <a:cs typeface="+mj-cs"/>
        </a:defRPr>
      </a:lvl1pPr>
    </p:titleStyle>
    <p:bodyStyle>
      <a:lvl1pPr marL="251460" indent="-251460" algn="l" defTabSz="822716" rtl="0" eaLnBrk="1" latinLnBrk="0" hangingPunct="1">
        <a:lnSpc>
          <a:spcPct val="107000"/>
        </a:lnSpc>
        <a:spcBef>
          <a:spcPts val="500"/>
        </a:spcBef>
        <a:buClrTx/>
        <a:buSzPct val="100000"/>
        <a:buFont typeface="Wingdings 3" panose="05040102010807070707" pitchFamily="18" charset="2"/>
        <a:buChar char=""/>
        <a:defRPr sz="1800" b="0" i="0" u="none" kern="1200">
          <a:solidFill>
            <a:schemeClr val="tx1"/>
          </a:solidFill>
          <a:latin typeface="Bosch Office Sans" pitchFamily="2" charset="0"/>
          <a:ea typeface="+mn-ea"/>
          <a:cs typeface="+mn-cs"/>
        </a:defRPr>
      </a:lvl1pPr>
      <a:lvl2pPr marL="508000" indent="-274320" algn="l" defTabSz="822716" rtl="0" eaLnBrk="1" latinLnBrk="0" hangingPunct="1">
        <a:lnSpc>
          <a:spcPct val="103000"/>
        </a:lnSpc>
        <a:spcBef>
          <a:spcPts val="500"/>
        </a:spcBef>
        <a:buClrTx/>
        <a:buSzPct val="100000"/>
        <a:buFont typeface="Wingdings 3" panose="05040102010807070707" pitchFamily="18" charset="2"/>
        <a:buChar char=""/>
        <a:defRPr sz="1600" b="0" i="0" u="none" kern="1200">
          <a:solidFill>
            <a:schemeClr val="tx1"/>
          </a:solidFill>
          <a:latin typeface="Bosch Office Sans" pitchFamily="2" charset="0"/>
          <a:ea typeface="+mn-ea"/>
          <a:cs typeface="+mn-cs"/>
        </a:defRPr>
      </a:lvl2pPr>
      <a:lvl3pPr marL="730250" indent="-204470" algn="l" defTabSz="822716" rtl="0" eaLnBrk="1" latinLnBrk="0" hangingPunct="1">
        <a:lnSpc>
          <a:spcPct val="102000"/>
        </a:lnSpc>
        <a:spcBef>
          <a:spcPts val="500"/>
        </a:spcBef>
        <a:buClrTx/>
        <a:buSzPct val="100000"/>
        <a:buFontTx/>
        <a:buChar char="‒"/>
        <a:defRPr sz="1400" b="0" i="0" u="none" kern="1200">
          <a:solidFill>
            <a:schemeClr val="tx1"/>
          </a:solidFill>
          <a:latin typeface="Bosch Office Sans" pitchFamily="2" charset="0"/>
          <a:ea typeface="+mn-ea"/>
          <a:cs typeface="+mn-cs"/>
        </a:defRPr>
      </a:lvl3pPr>
      <a:lvl4pPr marL="932180" indent="-184150" algn="l" defTabSz="822716" rtl="0" eaLnBrk="1" latinLnBrk="0" hangingPunct="1">
        <a:lnSpc>
          <a:spcPct val="103000"/>
        </a:lnSpc>
        <a:spcBef>
          <a:spcPts val="500"/>
        </a:spcBef>
        <a:buClrTx/>
        <a:buSzPct val="100000"/>
        <a:buFontTx/>
        <a:buChar char="‒"/>
        <a:defRPr sz="1300" b="0" i="0" u="none" kern="1200">
          <a:solidFill>
            <a:schemeClr val="tx1"/>
          </a:solidFill>
          <a:latin typeface="Bosch Office Sans" pitchFamily="2" charset="0"/>
          <a:ea typeface="+mn-ea"/>
          <a:cs typeface="+mn-cs"/>
        </a:defRPr>
      </a:lvl4pPr>
      <a:lvl5pPr marL="932180" indent="-184150" algn="l" defTabSz="822716" rtl="0" eaLnBrk="1" latinLnBrk="0" hangingPunct="1">
        <a:lnSpc>
          <a:spcPct val="103000"/>
        </a:lnSpc>
        <a:spcBef>
          <a:spcPts val="500"/>
        </a:spcBef>
        <a:buClrTx/>
        <a:buSzPct val="100000"/>
        <a:buFontTx/>
        <a:buChar char="‒"/>
        <a:defRPr sz="1300" b="0" i="0" u="none" kern="1200">
          <a:solidFill>
            <a:schemeClr val="tx1"/>
          </a:solidFill>
          <a:latin typeface="Bosch Office Sans" pitchFamily="2" charset="0"/>
          <a:ea typeface="+mn-ea"/>
          <a:cs typeface="+mn-cs"/>
        </a:defRPr>
      </a:lvl5pPr>
      <a:lvl6pPr marL="932180" indent="-184150" algn="l" defTabSz="822716" rtl="0" eaLnBrk="1" latinLnBrk="0" hangingPunct="1">
        <a:lnSpc>
          <a:spcPct val="103000"/>
        </a:lnSpc>
        <a:spcBef>
          <a:spcPts val="500"/>
        </a:spcBef>
        <a:buClrTx/>
        <a:buSzPct val="100000"/>
        <a:buFontTx/>
        <a:buChar char="‒"/>
        <a:defRPr sz="1300" b="0" i="0" u="none" kern="1200">
          <a:solidFill>
            <a:schemeClr val="tx1"/>
          </a:solidFill>
          <a:latin typeface="Bosch Office Sans" pitchFamily="2" charset="0"/>
          <a:ea typeface="+mn-ea"/>
          <a:cs typeface="+mn-cs"/>
        </a:defRPr>
      </a:lvl6pPr>
      <a:lvl7pPr marL="932180" indent="-184150" algn="l" defTabSz="822716" rtl="0" eaLnBrk="1" latinLnBrk="0" hangingPunct="1">
        <a:lnSpc>
          <a:spcPct val="103000"/>
        </a:lnSpc>
        <a:spcBef>
          <a:spcPts val="500"/>
        </a:spcBef>
        <a:buClrTx/>
        <a:buSzPct val="100000"/>
        <a:buFontTx/>
        <a:buChar char="‒"/>
        <a:defRPr sz="1300" b="0" i="0" u="none" kern="1200">
          <a:solidFill>
            <a:schemeClr val="tx1"/>
          </a:solidFill>
          <a:latin typeface="Bosch Office Sans" pitchFamily="2" charset="0"/>
          <a:ea typeface="+mn-ea"/>
          <a:cs typeface="+mn-cs"/>
        </a:defRPr>
      </a:lvl7pPr>
      <a:lvl8pPr marL="932180" indent="-184150" algn="l" defTabSz="822716" rtl="0" eaLnBrk="1" latinLnBrk="0" hangingPunct="1">
        <a:lnSpc>
          <a:spcPct val="103000"/>
        </a:lnSpc>
        <a:spcBef>
          <a:spcPts val="500"/>
        </a:spcBef>
        <a:buClrTx/>
        <a:buSzPct val="100000"/>
        <a:buFontTx/>
        <a:buChar char="‒"/>
        <a:defRPr sz="1300" b="0" i="0" u="none" kern="1200">
          <a:solidFill>
            <a:schemeClr val="tx1"/>
          </a:solidFill>
          <a:latin typeface="Bosch Office Sans" pitchFamily="2" charset="0"/>
          <a:ea typeface="+mn-ea"/>
          <a:cs typeface="+mn-cs"/>
        </a:defRPr>
      </a:lvl8pPr>
      <a:lvl9pPr marL="932180" indent="-184150" algn="l" defTabSz="822716" rtl="0" eaLnBrk="1" latinLnBrk="0" hangingPunct="1">
        <a:lnSpc>
          <a:spcPct val="103000"/>
        </a:lnSpc>
        <a:spcBef>
          <a:spcPts val="500"/>
        </a:spcBef>
        <a:buClrTx/>
        <a:buSzPct val="100000"/>
        <a:buFontTx/>
        <a:buChar char="‒"/>
        <a:defRPr sz="1300" b="0" i="0" u="none" kern="1200" baseline="0">
          <a:solidFill>
            <a:schemeClr val="tx1"/>
          </a:solidFill>
          <a:latin typeface="Bosch Office Sans" pitchFamily="2" charset="0"/>
          <a:ea typeface="+mn-ea"/>
          <a:cs typeface="+mn-cs"/>
        </a:defRPr>
      </a:lvl9pPr>
    </p:bodyStyle>
    <p:otherStyle>
      <a:defPPr>
        <a:defRPr lang="de-DE"/>
      </a:defPPr>
      <a:lvl1pPr marL="0" algn="l" defTabSz="822716" rtl="0" eaLnBrk="1" latinLnBrk="0" hangingPunct="1">
        <a:defRPr sz="1619" kern="1200">
          <a:solidFill>
            <a:schemeClr val="tx1"/>
          </a:solidFill>
          <a:latin typeface="+mn-lt"/>
          <a:ea typeface="+mn-ea"/>
          <a:cs typeface="+mn-cs"/>
        </a:defRPr>
      </a:lvl1pPr>
      <a:lvl2pPr marL="411358" algn="l" defTabSz="822716" rtl="0" eaLnBrk="1" latinLnBrk="0" hangingPunct="1">
        <a:defRPr sz="1619" kern="1200">
          <a:solidFill>
            <a:schemeClr val="tx1"/>
          </a:solidFill>
          <a:latin typeface="+mn-lt"/>
          <a:ea typeface="+mn-ea"/>
          <a:cs typeface="+mn-cs"/>
        </a:defRPr>
      </a:lvl2pPr>
      <a:lvl3pPr marL="822716" algn="l" defTabSz="822716" rtl="0" eaLnBrk="1" latinLnBrk="0" hangingPunct="1">
        <a:defRPr sz="1619" kern="1200">
          <a:solidFill>
            <a:schemeClr val="tx1"/>
          </a:solidFill>
          <a:latin typeface="+mn-lt"/>
          <a:ea typeface="+mn-ea"/>
          <a:cs typeface="+mn-cs"/>
        </a:defRPr>
      </a:lvl3pPr>
      <a:lvl4pPr marL="1234075" algn="l" defTabSz="822716" rtl="0" eaLnBrk="1" latinLnBrk="0" hangingPunct="1">
        <a:defRPr sz="1619" kern="1200">
          <a:solidFill>
            <a:schemeClr val="tx1"/>
          </a:solidFill>
          <a:latin typeface="+mn-lt"/>
          <a:ea typeface="+mn-ea"/>
          <a:cs typeface="+mn-cs"/>
        </a:defRPr>
      </a:lvl4pPr>
      <a:lvl5pPr marL="1645433" algn="l" defTabSz="822716" rtl="0" eaLnBrk="1" latinLnBrk="0" hangingPunct="1">
        <a:defRPr sz="1619" kern="1200">
          <a:solidFill>
            <a:schemeClr val="tx1"/>
          </a:solidFill>
          <a:latin typeface="+mn-lt"/>
          <a:ea typeface="+mn-ea"/>
          <a:cs typeface="+mn-cs"/>
        </a:defRPr>
      </a:lvl5pPr>
      <a:lvl6pPr marL="2056792" algn="l" defTabSz="822716" rtl="0" eaLnBrk="1" latinLnBrk="0" hangingPunct="1">
        <a:defRPr sz="1619" kern="1200">
          <a:solidFill>
            <a:schemeClr val="tx1"/>
          </a:solidFill>
          <a:latin typeface="+mn-lt"/>
          <a:ea typeface="+mn-ea"/>
          <a:cs typeface="+mn-cs"/>
        </a:defRPr>
      </a:lvl6pPr>
      <a:lvl7pPr marL="2468150" algn="l" defTabSz="822716" rtl="0" eaLnBrk="1" latinLnBrk="0" hangingPunct="1">
        <a:defRPr sz="1619" kern="1200">
          <a:solidFill>
            <a:schemeClr val="tx1"/>
          </a:solidFill>
          <a:latin typeface="+mn-lt"/>
          <a:ea typeface="+mn-ea"/>
          <a:cs typeface="+mn-cs"/>
        </a:defRPr>
      </a:lvl7pPr>
      <a:lvl8pPr marL="2879509" algn="l" defTabSz="822716" rtl="0" eaLnBrk="1" latinLnBrk="0" hangingPunct="1">
        <a:defRPr sz="1619" kern="1200">
          <a:solidFill>
            <a:schemeClr val="tx1"/>
          </a:solidFill>
          <a:latin typeface="+mn-lt"/>
          <a:ea typeface="+mn-ea"/>
          <a:cs typeface="+mn-cs"/>
        </a:defRPr>
      </a:lvl8pPr>
      <a:lvl9pPr marL="3290867" algn="l" defTabSz="822716" rtl="0" eaLnBrk="1" latinLnBrk="0" hangingPunct="1">
        <a:defRPr sz="16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3" Type="http://schemas.openxmlformats.org/officeDocument/2006/relationships/tags" Target="../tags/tag8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tags" Target="../tags/tag11.xml"/><Relationship Id="rId11" Type="http://schemas.openxmlformats.org/officeDocument/2006/relationships/image" Target="../media/image4.png"/><Relationship Id="rId5" Type="http://schemas.openxmlformats.org/officeDocument/2006/relationships/tags" Target="../tags/tag10.xml"/><Relationship Id="rId10" Type="http://schemas.openxmlformats.org/officeDocument/2006/relationships/image" Target="../media/image1.emf"/><Relationship Id="rId4" Type="http://schemas.openxmlformats.org/officeDocument/2006/relationships/tags" Target="../tags/tag9.xm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.pn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 hidden="1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0" y="0"/>
            <a:ext cx="1270000" cy="127000"/>
          </a:xfrm>
          <a:effectLst/>
          <a:extLst>
            <a:ext uri="{53640926-AAD7-44D8-BBD7-CCE9431645EC}">
              <a14:shadowObscured xmlns="" xmlns:a14="http://schemas.microsoft.com/office/drawing/2010/main"/>
            </a:ext>
          </a:extLst>
        </p:spPr>
        <p:txBody>
          <a:bodyPr wrap="none" lIns="0" tIns="0" rIns="0" bIns="0" anchor="t">
            <a:noAutofit/>
          </a:bodyPr>
          <a:lstStyle/>
          <a:p>
            <a:endParaRPr lang="en-GB"/>
          </a:p>
        </p:txBody>
      </p:sp>
      <p:pic>
        <p:nvPicPr>
          <p:cNvPr id="6" name="Grafik 5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70260" cy="6170930"/>
          </a:xfrm>
          <a:prstGeom prst="rect">
            <a:avLst/>
          </a:prstGeom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5" name="Grafik 4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680" y="5464810"/>
            <a:ext cx="1094740" cy="575310"/>
          </a:xfrm>
          <a:prstGeom prst="rect">
            <a:avLst/>
          </a:prstGeom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4" name="Grafik 3"/>
          <p:cNvPicPr>
            <a:picLocks/>
          </p:cNvPicPr>
          <p:nvPr>
            <p:custDataLst>
              <p:tags r:id="rId5"/>
            </p:custDataLst>
          </p:nvPr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0720" y="0"/>
            <a:ext cx="129540" cy="6170930"/>
          </a:xfrm>
          <a:prstGeom prst="rect">
            <a:avLst/>
          </a:prstGeom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  <p:custDataLst>
              <p:tags r:id="rId6"/>
            </p:custDataLst>
          </p:nvPr>
        </p:nvSpPr>
        <p:spPr>
          <a:xfrm>
            <a:off x="259080" y="259080"/>
            <a:ext cx="9872980" cy="5204460"/>
          </a:xfrm>
          <a:effectLst/>
          <a:extLst>
            <a:ext uri="{53640926-AAD7-44D8-BBD7-CCE9431645EC}">
              <a14:shadowObscured xmlns="" xmlns:a14="http://schemas.microsoft.com/office/drawing/2010/main"/>
            </a:ext>
          </a:extLst>
        </p:spPr>
        <p:txBody>
          <a:bodyPr wrap="square" lIns="0" tIns="0" rIns="0" bIns="0" anchor="t">
            <a:normAutofit/>
          </a:bodyPr>
          <a:lstStyle/>
          <a:p>
            <a:r>
              <a:rPr lang="en-GB" dirty="0" smtClean="0"/>
              <a:t>SW360-Logo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Iteration 3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03408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nhaltsplatzhalter 1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431" y="3220720"/>
            <a:ext cx="5492960" cy="1515746"/>
          </a:xfrm>
          <a:prstGeom prst="rect">
            <a:avLst/>
          </a:prstGeom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3" name="Inhaltsplatzhalter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622" y="1685471"/>
            <a:ext cx="5304978" cy="1326244"/>
          </a:xfrm>
          <a:prstGeom prst="rect">
            <a:avLst/>
          </a:prstGeom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45605" y="513715"/>
            <a:ext cx="217170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33260" y="3362008"/>
            <a:ext cx="221932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LI" val="1"/>
  <p:tag name="LAYOUTLANGUAGE" val="2057"/>
  <p:tag name="CFG.LAYOUT" val="BOSCH2"/>
  <p:tag name="CFG.CUSTOMERVERSION" val="9"/>
  <p:tag name="ML_1" val="INST_Be14_INST"/>
  <p:tag name="ML_2" val="Bosch2.mcr"/>
  <p:tag name="ML_LAYOUT_RESOURCE" val="BOSCH2_16_9.mcr"/>
  <p:tag name="FIELD.DATE.CONTENT" val="18/08/2017"/>
  <p:tag name="FIELD.DATE.VALUE" val="18/08/2017"/>
  <p:tag name="FIELD.CONF.SUFFIX.CONTENT" val="\n | "/>
  <p:tag name="FIELD.CONF.COMBOINDEX" val="0"/>
  <p:tag name="FIELD.REM_ABL.SUFFIX.CONTENT" val="&#10;\n"/>
  <p:tag name="FIELD.COPY.CONTENT" val="© Bosch Software Innovations GmbH 2017. All rights reserved, also regarding any disposal, exploitation, reproduction, editing, distribution as well as in the event of applications for industrial property rights."/>
  <p:tag name="FIELD.COPY.VALUE" val="© Bosch Software Innovations GmbH 2017. All rights reserved, also regarding any disposal, exploitation, reproduction, editing, distribution as well as in the event of applications for industrial property rights."/>
  <p:tag name="FIELD.COPY.COMBOINDEX" val="0"/>
  <p:tag name="FIELD.BGROUP.CONTENT" val="Bosch Software Innovations GmbH"/>
  <p:tag name="FIELD.BGROUP.VALUE" val="Bosch Software Innovations GmbH | "/>
  <p:tag name="FIELD.BGROUP.SUFFIX.CONTENT" val=" | "/>
  <p:tag name="FIELD.BGROUP.COMBOINDEX" val="0"/>
  <p:tag name="FIELD.DPT.CONTENT" val="INST-CSS/BSV-UX"/>
  <p:tag name="FIELD.DPT.VALUE" val="INST-CSS/BSV-UX | "/>
  <p:tag name="FIELD.DPT.SUFFIX.CONTENT" val=" | "/>
  <p:tag name="MIWBCLNT.HOMEURL" val="C:\Program Files (x86)\eForms\FB\portal_index.htm"/>
  <p:tag name="FIELDS.INITIALIZED" val="1"/>
  <p:tag name="FIELD.DATE.COMBOINDEX" val="-2"/>
  <p:tag name="FIELD.REM_ABL.COMBOINDEX" val="-2"/>
  <p:tag name="FIELD.CHAPTER.CONTENT" val="sw360"/>
  <p:tag name="FIELD.CHAPTER.VALUE" val="sw360"/>
  <p:tag name="FIELD.CHAPTER.COMBOINDEX" val="-2"/>
  <p:tag name="FIELD.REM_ANL.COMBOINDEX" val="-2"/>
  <p:tag name="FIELD.DPT.COMBOINDEX" val="-2"/>
  <p:tag name="CONFIG" val="BOSCH2"/>
  <p:tag name="CFG.VERSION" val="0"/>
  <p:tag name="CFG.LAYOUTID" val="Bosch Layout 16:9 (new colored style)"/>
  <p:tag name="CFG.LAYOUTRES" val="BOSCH2_16_9"/>
  <p:tag name="MAPNAME" val="Map1"/>
  <p:tag name="LICENSEKEY" val="46504b9e-b1c9-48ed-967f-a36de42ae84b"/>
  <p:tag name="TITLEMASTERMASTERNAME" val="TitleSlide"/>
  <p:tag name="TITLEMASTERSHAPESETGROUPCLASSNAME" val="ShapeSetGroup1"/>
  <p:tag name="TITLEMASTERCOLORSETGROUPCLASSNAME" val="ColorSetGroup1"/>
  <p:tag name="TITLEMASTERFONTSETGROUPCLASSNAME" val="FontSetGroup1"/>
  <p:tag name="TITLEMASTERSTYLESETGROUPCLASSNAME" val="StyleSetGroup1"/>
  <p:tag name="TITLEMASTERMODIFIED" val="1"/>
  <p:tag name="SLIDEMASTERMASTERNAME" val="Slide"/>
  <p:tag name="SLIDEMASTERSHAPESETGROUPCLASSNAME" val="ShapeSetGroup1"/>
  <p:tag name="SLIDEMASTERCOLORSETGROUPCLASSNAME" val="ColorSetGroup1"/>
  <p:tag name="SLIDEMASTERFONTSETGROUPCLASSNAME" val="FontSetGroup1"/>
  <p:tag name="SLIDEMASTERSTYLESETGROUPCLASSNAME" val="StyleSetGroup1"/>
  <p:tag name="SLIDEMASTERMODIFIED" val="1"/>
  <p:tag name="AGC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SHAPESETGROUPCLASSNAME" val="ShapeSetGroup1"/>
  <p:tag name="SHAPESETCLASSNAME" val="TitleSupergraphic1"/>
  <p:tag name="COLORSETGROUPCLASSNAME" val="ColorSetGroup1"/>
  <p:tag name="FONTSETGROUPCLASSNAME" val="FontSetGroup1"/>
  <p:tag name="SHAPECLASSFILE" val="Bosch-Symbol-Logotype-Supergraphic.png"/>
  <p:tag name="MLI" val="1"/>
  <p:tag name="SHAPECLASSNAME" val="ColorBarOnTitleSlides"/>
  <p:tag name="SHAPECLASSPROTECTIONTYP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80"/>
  <p:tag name="FONTSETCLASSNAME" val="FontSet1"/>
  <p:tag name="COLORSETCLASSNAME" val="ColorSet1"/>
  <p:tag name="MLI" val="1"/>
  <p:tag name="SHAPESETGROUPCLASSNAME" val="ShapeSetGroup1"/>
  <p:tag name="SHAPESETCLASSNAME" val="TitleSupergraphic1"/>
  <p:tag name="COLORSETGROUPCLASSNAME" val="ColorSetGroup1"/>
  <p:tag name="FONTSETGROUPCLASSNAME" val="FontSetGroup1"/>
  <p:tag name="SHAPECLASSNAME" val="TitleOnTitleSlides"/>
  <p:tag name="SHAPECLASSPROTECTIONTYPE" val="3"/>
  <p:tag name="COLORS" val="-2;-2;-2;-2;-1;-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2"/>
  <p:tag name="COLORS" val="-2;-2;-2;-2;-1;-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2"/>
  <p:tag name="COLORS" val="-2;-2;-2;-2;-1;-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SHAPESETGROUPCLASSNAME" val="ShapeSetGroup1"/>
  <p:tag name="SHAPESETCLASSNAME" val="Slide"/>
  <p:tag name="COLORSETGROUPCLASSNAME" val="ColorSetGroup1"/>
  <p:tag name="FONTSETGROUPCLASSNAME" val="FontSetGroup1"/>
  <p:tag name="SHAPECLASSFILE" val="BoschLogo2016.emf"/>
  <p:tag name="MLI" val="1"/>
  <p:tag name="SHAPECLASSNAME" val="LogoOnSlides"/>
  <p:tag name="SHAPECLASSPROTECTIONTYP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SHAPESETGROUPCLASSNAME" val="ShapeSetGroup1"/>
  <p:tag name="SHAPESETCLASSNAME" val="Slide"/>
  <p:tag name="COLORSETGROUPCLASSNAME" val="ColorSetGroup1"/>
  <p:tag name="FONTSETGROUPCLASSNAME" val="FontSetGroup1"/>
  <p:tag name="SHAPECLASSFILE" val="Bosch-Supergraphic-Bottom-16-9.png"/>
  <p:tag name="MLI" val="1"/>
  <p:tag name="SHAPECLASSNAME" val="ColorBarOnSlides"/>
  <p:tag name="SHAPECLASSPROTECTIONTYP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Disguised"/>
  <p:tag name="FONTSETCLASSNAME" val="FontSet1"/>
  <p:tag name="COLORS" val="-2;-2;-2;-2;-2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HiddenSubtitle"/>
  <p:tag name="SHAPECLASSPROTECTIONTYPE" val="0"/>
  <p:tag name="ML_SENDTOBACK" val=" 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80"/>
  <p:tag name="FONTSETCLASSNAME" val="FontSet1"/>
  <p:tag name="COLORS" val="-2;-2;-2;-2;White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TitleOnTitleSlides"/>
  <p:tag name="SHAPECLASSPROTECTIONTYPE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.CHAPTER.CONTENT" val="sw360"/>
  <p:tag name="FIELD.CHAPTER.VALUE" val="sw360"/>
  <p:tag name="FIELD.DPT.CONTENT" val="INST-CSS/BSV-UX"/>
  <p:tag name="FIELD.DPT.VALUE" val="INST-CSS/BSV-UX | "/>
  <p:tag name="FIELDS.INITIALIZED" val="1"/>
  <p:tag name="ML_1" val="INST_Be14_INST"/>
  <p:tag name="ML_2" val="Bosch2.mcr"/>
  <p:tag name="ML_LAYOUT_RESOURCE" val="BOSCH2_16_9.mcr"/>
  <p:tag name="SHAPESETGROUPCLASSNAME" val="ShapeSetGroup1"/>
  <p:tag name="SHAPESETCLASSNAME" val="TitleSupergraphic1"/>
  <p:tag name="COLORSETGROUPCLASSNAME" val="ColorSetGroup1"/>
  <p:tag name="COLORSETCLASSNAME" val="ColorSet2"/>
  <p:tag name="FONTSETGROUPCLASSNAME" val="FontSetGroup1"/>
  <p:tag name="STYLESETGROUPCLASSNAME" val="StyleSetGroup1"/>
  <p:tag name="MAPNAME" val="Map1"/>
  <p:tag name="CFG.LAYOUT" val="BOSCH2"/>
  <p:tag name="MLI" val="1"/>
  <p:tag name="PICTURE 3_SHAPECLASSPROTECTIONTYPE" val="15"/>
  <p:tag name="PICTURE 4_SHAPECLASSPROTECTIONTYPE" val="15"/>
  <p:tag name="SUBTITLE 2_SHAPECLASSPROTECTIONTYPE" val="0"/>
  <p:tag name="TITLE 1_SHAPECLASSPROTECTIONTYPE" val="3"/>
  <p:tag name="PICTURE 5_SHAPECLASSPROTECTIONTYP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Disguised"/>
  <p:tag name="FONTSETCLASSNAME" val="FontSet1"/>
  <p:tag name="COLORS" val="-2;-2;-2;-2;-2;-2"/>
  <p:tag name="COLORSETCLASSNAME" val="ColorSet1"/>
  <p:tag name="MLI" val="1"/>
  <p:tag name="SHAPESETGROUPCLASSNAME" val="ShapeSetGroup1"/>
  <p:tag name="SHAPESETCLASSNAME" val="TitleSupergraphic1"/>
  <p:tag name="COLORSETGROUPCLASSNAME" val="ColorSetGroup1"/>
  <p:tag name="FONTSETGROUPCLASSNAME" val="FontSetGroup1"/>
  <p:tag name="SHAPECLASSNAME" val="HiddenSubtitle"/>
  <p:tag name="SHAPECLASSPROTECTIONTYPE" val="0"/>
  <p:tag name="ML_SENDTOBACK" val=" 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SHAPESETGROUPCLASSNAME" val="ShapeSetGroup1"/>
  <p:tag name="SHAPESETCLASSNAME" val="TitleSupergraphic1"/>
  <p:tag name="COLORSETGROUPCLASSNAME" val="ColorSetGroup1"/>
  <p:tag name="FONTSETGROUPCLASSNAME" val="FontSetGroup1"/>
  <p:tag name="SHAPECLASSFILE" val="Bosch-Supergraphic-P1-16-9.png"/>
  <p:tag name="ML_SENDTOBACK" val=" 1"/>
  <p:tag name="MLI" val="1"/>
  <p:tag name="SHAPECLASSNAME" val="Supergraphic1"/>
  <p:tag name="SHAPECLASSPROTECTIONTYP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SHAPESETGROUPCLASSNAME" val="ShapeSetGroup1"/>
  <p:tag name="SHAPESETCLASSNAME" val="TitleSupergraphic1"/>
  <p:tag name="COLORSETGROUPCLASSNAME" val="ColorSetGroup1"/>
  <p:tag name="FONTSETGROUPCLASSNAME" val="FontSetGroup1"/>
  <p:tag name="SHAPECLASSFILE" val="BoschLogo2016.emf"/>
  <p:tag name="MLI" val="1"/>
  <p:tag name="SHAPECLASSNAME" val="LogoOnSlides"/>
  <p:tag name="SHAPECLASSPROTECTIONTYPE" val="15"/>
</p:tagLst>
</file>

<file path=ppt/theme/theme1.xml><?xml version="1.0" encoding="utf-8"?>
<a:theme xmlns:a="http://schemas.openxmlformats.org/drawingml/2006/main" name="Bosch">
  <a:themeElements>
    <a:clrScheme name="Custom 1">
      <a:dk1>
        <a:sysClr val="windowText" lastClr="000000"/>
      </a:dk1>
      <a:lt1>
        <a:sysClr val="window" lastClr="FFFFFF"/>
      </a:lt1>
      <a:dk2>
        <a:srgbClr val="424C58"/>
      </a:dk2>
      <a:lt2>
        <a:srgbClr val="B2B3B5"/>
      </a:lt2>
      <a:accent1>
        <a:srgbClr val="A80163"/>
      </a:accent1>
      <a:accent2>
        <a:srgbClr val="3F136C"/>
      </a:accent2>
      <a:accent3>
        <a:srgbClr val="08427E"/>
      </a:accent3>
      <a:accent4>
        <a:srgbClr val="0E78C5"/>
      </a:accent4>
      <a:accent5>
        <a:srgbClr val="1399A0"/>
      </a:accent5>
      <a:accent6>
        <a:srgbClr val="67B419"/>
      </a:accent6>
      <a:hlink>
        <a:srgbClr val="738CB4"/>
      </a:hlink>
      <a:folHlink>
        <a:srgbClr val="B0BBD0"/>
      </a:folHlink>
    </a:clrScheme>
    <a:fontScheme name="Custom 1">
      <a:majorFont>
        <a:latin typeface="Bosch Office Sans"/>
        <a:ea typeface=""/>
        <a:cs typeface=""/>
      </a:majorFont>
      <a:minorFont>
        <a:latin typeface="Bosch Office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9525" cap="flat" cmpd="sng" algn="ctr">
          <a:solidFill>
            <a:srgbClr val="3F136C"/>
          </a:solidFill>
          <a:prstDash val="solid"/>
        </a:ln>
        <a:effectLst/>
      </a:spPr>
      <a:bodyPr rtlCol="0"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Bosch Office Sans"/>
            <a:ea typeface="+mn-ea"/>
            <a:cs typeface="+mn-cs"/>
          </a:defRPr>
        </a:defPPr>
      </a:lstStyle>
    </a:spDef>
    <a:txDef>
      <a:spPr>
        <a:noFill/>
      </a:spPr>
      <a:bodyPr wrap="square" lIns="0" tIns="0" rIns="0" bIns="0" rtlCol="0">
        <a:noAutofit/>
      </a:bodyPr>
      <a:lstStyle>
        <a:defPPr marR="0" defTabSz="914400" eaLnBrk="1" fontAlgn="auto" latinLnBrk="0" hangingPunct="1">
          <a:lnSpc>
            <a:spcPct val="107000"/>
          </a:lnSpc>
          <a:spcBef>
            <a:spcPts val="50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 dirty="0" err="1" smtClean="0">
            <a:ln>
              <a:noFill/>
            </a:ln>
            <a:solidFill>
              <a:srgbClr val="000000"/>
            </a:solidFill>
            <a:effectLst/>
            <a:uLnTx/>
            <a:uFillTx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DefaultBosch2016.potx" id="{E6E424A2-CDFE-4FF3-B632-69E2B49B4471}" vid="{8DB00A46-DBD2-41A3-9952-545226F8B356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</Words>
  <Application>Microsoft Office PowerPoint</Application>
  <PresentationFormat>Custom</PresentationFormat>
  <Paragraphs>2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Bosch</vt:lpstr>
      <vt:lpstr>SW360-Logo  Iteration 3</vt:lpstr>
      <vt:lpstr>Slide 2</vt:lpstr>
    </vt:vector>
  </TitlesOfParts>
  <Company>BOSCH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SW360 3. Iteration</dc:title>
  <dc:creator>Daehne Sven (INST-CSS/BSV-UX)</dc:creator>
  <cp:lastModifiedBy>mch00830</cp:lastModifiedBy>
  <cp:revision>9</cp:revision>
  <dcterms:created xsi:type="dcterms:W3CDTF">2017-08-18T07:23:57Z</dcterms:created>
  <dcterms:modified xsi:type="dcterms:W3CDTF">2017-09-18T09:31:18Z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-1356153265</vt:i4>
  </property>
  <property fmtid="{D5CDD505-2E9C-101B-9397-08002B2CF9AE}" pid="3" name="_NewReviewCycle">
    <vt:lpwstr/>
  </property>
  <property fmtid="{D5CDD505-2E9C-101B-9397-08002B2CF9AE}" pid="4" name="_EmailSubject">
    <vt:lpwstr>logo slides from discussion today.</vt:lpwstr>
  </property>
  <property fmtid="{D5CDD505-2E9C-101B-9397-08002B2CF9AE}" pid="5" name="_AuthorEmail">
    <vt:lpwstr>michael.c.jaeger@siemens.com</vt:lpwstr>
  </property>
  <property fmtid="{D5CDD505-2E9C-101B-9397-08002B2CF9AE}" pid="6" name="_AuthorEmailDisplayName">
    <vt:lpwstr>Jaeger, Michael C. (CT BE&amp;QM OE SWE)</vt:lpwstr>
  </property>
</Properties>
</file>