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0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5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6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8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7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9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0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0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8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89E0-B495-44C6-BD2E-DB690674A1AB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9FFB8-F325-498E-810F-748ED3547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64" y="106680"/>
            <a:ext cx="8181975" cy="1539239"/>
          </a:xfrm>
        </p:spPr>
        <p:txBody>
          <a:bodyPr>
            <a:normAutofit fontScale="90000"/>
          </a:bodyPr>
          <a:lstStyle/>
          <a:p>
            <a:r>
              <a:rPr lang="en-US" sz="1600" dirty="0"/>
              <a:t>Log: </a:t>
            </a:r>
            <a:r>
              <a:rPr lang="en-US" sz="1600" dirty="0">
                <a:solidFill>
                  <a:srgbClr val="FF0000"/>
                </a:solidFill>
              </a:rPr>
              <a:t>Could not connect to </a:t>
            </a:r>
            <a:r>
              <a:rPr lang="en-US" sz="1600" dirty="0" err="1">
                <a:solidFill>
                  <a:srgbClr val="FF0000"/>
                </a:solidFill>
              </a:rPr>
              <a:t>TraCI</a:t>
            </a:r>
            <a:r>
              <a:rPr lang="en-US" sz="1600" dirty="0">
                <a:solidFill>
                  <a:srgbClr val="FF0000"/>
                </a:solidFill>
              </a:rPr>
              <a:t> server at localhost:8200 [</a:t>
            </a:r>
            <a:r>
              <a:rPr lang="en-US" sz="1600" dirty="0" err="1">
                <a:solidFill>
                  <a:srgbClr val="FF0000"/>
                </a:solidFill>
              </a:rPr>
              <a:t>WinError</a:t>
            </a:r>
            <a:r>
              <a:rPr lang="en-US" sz="1600" dirty="0">
                <a:solidFill>
                  <a:srgbClr val="FF0000"/>
                </a:solidFill>
              </a:rPr>
              <a:t> 10061] No connection could be made because the target machine actively refused </a:t>
            </a:r>
            <a:r>
              <a:rPr lang="en-US" sz="1600" dirty="0" smtClean="0">
                <a:solidFill>
                  <a:srgbClr val="FF0000"/>
                </a:solidFill>
              </a:rPr>
              <a:t>it.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- I am currently remotely accessing the machine used for running the simulation and I tried different ports.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- I do not get this error when I run simulation over same port from a similar but </a:t>
            </a:r>
            <a:r>
              <a:rPr lang="en-US" sz="1600" dirty="0"/>
              <a:t>d</a:t>
            </a:r>
            <a:r>
              <a:rPr lang="en-US" sz="1600" dirty="0" smtClean="0"/>
              <a:t>ifferent program.</a:t>
            </a:r>
            <a:br>
              <a:rPr lang="en-US" sz="1600" dirty="0" smtClean="0"/>
            </a:br>
            <a:r>
              <a:rPr lang="en-US" sz="1600" dirty="0" smtClean="0"/>
              <a:t>Kindly suggest how I may fix this. Thanks.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25625"/>
            <a:ext cx="7886700" cy="44362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3940" y="4168140"/>
            <a:ext cx="5554980" cy="14401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9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Log: Could not connect to TraCI server at localhost:8200 [WinError 10061] No connection could be made because the target machine actively refused it.  - I am currently remotely accessing the machine used for running the simulation and I tried different ports. - I do not get this error when I run simulation over same port from a similar but different program. Kindly suggest how I may fix this. Thanks.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Vaibhav Rungta (RIT Student)</dc:creator>
  <cp:lastModifiedBy>Vaibhav Rungta (RIT Student)</cp:lastModifiedBy>
  <cp:revision>3</cp:revision>
  <dcterms:created xsi:type="dcterms:W3CDTF">2017-08-26T21:29:07Z</dcterms:created>
  <dcterms:modified xsi:type="dcterms:W3CDTF">2017-08-26T21:55:35Z</dcterms:modified>
</cp:coreProperties>
</file>