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550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3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10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9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9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4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4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0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3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2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2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8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4687C-C1B1-49D8-85D5-21D76B13E181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F117-788C-464F-AAA1-E08A1599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3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3574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XML Parsing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1825625"/>
            <a:ext cx="8559799" cy="48148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66925" y="2495550"/>
            <a:ext cx="2371725" cy="65722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52651" y="3286125"/>
            <a:ext cx="2457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Commands I found online for XML Parsing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00100" y="4572000"/>
            <a:ext cx="3324225" cy="5524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23926" y="5124450"/>
            <a:ext cx="790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3686" y="913767"/>
            <a:ext cx="8753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have to analyze over 300 XML files. The xml2csy.py can’t be used to call multiple files at time as per our previous communication. I am thinking to create a Python script to parse all the XML files and generate summary. Kindly suggest how I may proceed. Thanks.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67451" y="2639794"/>
            <a:ext cx="2616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the error because of structure of the XML file?</a:t>
            </a:r>
          </a:p>
        </p:txBody>
      </p:sp>
    </p:spTree>
    <p:extLst>
      <p:ext uri="{BB962C8B-B14F-4D97-AF65-F5344CB8AC3E}">
        <p14:creationId xmlns:p14="http://schemas.microsoft.com/office/powerpoint/2010/main" val="30188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663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u="sng" dirty="0" smtClean="0"/>
              <a:t>Connection error</a:t>
            </a:r>
            <a:endParaRPr lang="en-US" sz="2800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875" r="18334" b="14445"/>
          <a:stretch/>
        </p:blipFill>
        <p:spPr>
          <a:xfrm>
            <a:off x="285750" y="1164452"/>
            <a:ext cx="7174801" cy="53291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-1" t="60646" r="39800"/>
          <a:stretch/>
        </p:blipFill>
        <p:spPr>
          <a:xfrm>
            <a:off x="4431601" y="365127"/>
            <a:ext cx="4572000" cy="168120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819650" y="466725"/>
            <a:ext cx="3943350" cy="3524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6124571"/>
            <a:ext cx="1962150" cy="3524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8650" y="2005873"/>
            <a:ext cx="1000125" cy="29917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4375" y="2657476"/>
            <a:ext cx="2838450" cy="4064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flipH="1">
            <a:off x="295275" y="1943703"/>
            <a:ext cx="28575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295275" y="2657476"/>
            <a:ext cx="28575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2447925" y="6107664"/>
            <a:ext cx="28575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flipH="1">
            <a:off x="4429125" y="466725"/>
            <a:ext cx="28575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84862" y="2236694"/>
            <a:ext cx="3118739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 have another piece of code which is calling multiple simulation one at a time exactly the same way and it’s working fine. Kindly suggest what I might be doing wrong. Thanks.</a:t>
            </a:r>
          </a:p>
        </p:txBody>
      </p:sp>
    </p:spTree>
    <p:extLst>
      <p:ext uri="{BB962C8B-B14F-4D97-AF65-F5344CB8AC3E}">
        <p14:creationId xmlns:p14="http://schemas.microsoft.com/office/powerpoint/2010/main" val="1198631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115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XML Parsing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Vaibhav Rungta (RIT Student)</dc:creator>
  <cp:lastModifiedBy>Vaibhav Rungta (RIT Student)</cp:lastModifiedBy>
  <cp:revision>4</cp:revision>
  <dcterms:created xsi:type="dcterms:W3CDTF">2017-08-12T22:02:52Z</dcterms:created>
  <dcterms:modified xsi:type="dcterms:W3CDTF">2017-08-12T22:29:12Z</dcterms:modified>
</cp:coreProperties>
</file>