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2" autoAdjust="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A7C8-E53F-4FEA-8CAA-1AA6FACED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D306D-14ED-4FE9-BE07-E9BF40CAD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71BC2-66B7-407E-BDA8-84B8CEED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D2B50-3025-4087-AFD9-A4C30CD3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49F0A-3962-4233-B190-3AAE651E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08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3D83-2D7F-4A48-827E-4A8C001A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181A5-74A3-4C75-AF23-3A82213C8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B0559-AB33-4C4C-A6D0-975ECB75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3BEC7-5A38-4A7E-95D1-3C8A9375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3FD5F-9265-4A31-B4F6-3714BEED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392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550D1-02BE-4A79-994C-4FBC968B5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FE1CD-DB66-4012-85DF-896C3FD78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BB9B6-5A8D-462D-BE97-7AE8C7F9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90EA3-DD79-4555-9BD4-529EF002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EE4BD-B478-48DB-AF5E-2662771C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7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FA4A-902E-444E-BE8F-ACE45587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F7549-6B0A-4597-9314-BC48A9C8A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5EC79-86F6-4909-A37E-008C6A9C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DE528-07B8-4D44-AE18-116990E2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02B27-5F87-4A46-B094-A34AED91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11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7453-E159-4126-9C66-DE1DFFB9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6C120-BB0B-43D7-A6F0-03A2598BC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0ECE-74ED-491C-B631-A1BF2461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94B6-5D1B-4F08-91E0-166F96E1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4861-A014-4608-8976-4CA8C258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70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A847-B19B-416A-95AC-8ED0E310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4282-B16D-4C90-81B6-1C1C03F80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3B70F-0C1C-4566-BDF4-B9B43EA72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E51D9-2A04-4CA5-810D-697001E5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10C79-0186-461C-A67A-1089139E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D4DFA-7B0F-497F-891A-84791D5D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33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719E-5787-4CFF-A49A-AFAA1AF0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4B761-93FC-46D9-BBDB-E029FDD26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4F3AD-B3DA-4E70-9A58-856BCD07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45005-771F-4647-B13D-633DC4C17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5C0C-8644-47AE-AB86-7AED6D1DB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12A9B-BF55-4B47-9160-9452E271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EE03D7-CD19-4E99-A29B-BE7FAADF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C1092-E9E3-4C21-947E-6B2022FC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52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0188-5D06-49D9-87BF-97C423BA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04871-AC6A-4B3B-8D09-61D038A6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8D5C9-BEDC-4DD8-9799-AA41FD03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0969B-BDD3-4F3F-9E0D-8F94D73B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766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4A81C-5267-4BE8-8EC9-522785C1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E0D7A-F698-4862-B4A6-DC882B6F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3DE4B-F7AF-4DA4-899B-05F3397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466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4D22-9C71-4280-A690-1649E614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AFF3-23E2-41E2-A762-2FD094066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4E0D4-C54E-461B-A183-6035EEC06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553CF-4EDB-4F65-9F01-ACBA65C6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BA952-2A8C-49FD-B6C4-F662079A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66A0-6F2B-4DB9-907E-6C6F27F7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74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A696-2D5C-4CF7-B3C4-2756E172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A697A-B6BF-41A4-99DA-E5714003C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7065F-9676-4F21-A815-0F10742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8A150-CA4B-43CA-9642-128585B1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A0B9B-5AB5-402C-BEE4-0A5423B8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D498D-2843-46EE-8ABB-56932C3F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22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DB61B-9A5E-471E-B92E-29958D2E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CF733-49D8-418D-9CF6-3FC904771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FF75-C994-4413-B5B3-690C5E4AC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3BB6-374D-47DF-8F9A-EE61532DD995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FD459-C112-4D76-B8E6-82B04EB49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1C0C1-EC09-400F-9476-B691F57CA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B6F7C-0688-470A-8242-142F0B7DAE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69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5033-DF93-4F3C-BECF-F762A5728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75" y="57050"/>
            <a:ext cx="8058539" cy="715767"/>
          </a:xfrm>
        </p:spPr>
        <p:txBody>
          <a:bodyPr>
            <a:normAutofit fontScale="90000"/>
          </a:bodyPr>
          <a:lstStyle/>
          <a:p>
            <a:r>
              <a:rPr lang="en-US" dirty="0"/>
              <a:t>ERROR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3132B-B90B-4619-AE4A-88F1BD0AE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3267"/>
            <a:ext cx="10906812" cy="895317"/>
          </a:xfrm>
        </p:spPr>
        <p:txBody>
          <a:bodyPr>
            <a:normAutofit/>
          </a:bodyPr>
          <a:lstStyle/>
          <a:p>
            <a:r>
              <a:rPr lang="en-US" dirty="0"/>
              <a:t>I am trying out the manual configuration with the help of CMAKE GUI and getting following error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62425-D7BC-49BC-80C4-C852D616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75" y="1256122"/>
            <a:ext cx="10539376" cy="55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3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5033-DF93-4F3C-BECF-F762A5728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865" y="198633"/>
            <a:ext cx="8058539" cy="715767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followed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3132B-B90B-4619-AE4A-88F1BD0AE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486" y="1194740"/>
            <a:ext cx="5408645" cy="895317"/>
          </a:xfrm>
        </p:spPr>
        <p:txBody>
          <a:bodyPr/>
          <a:lstStyle/>
          <a:p>
            <a:r>
              <a:rPr lang="en-US" dirty="0"/>
              <a:t>1. Download The sumo </a:t>
            </a:r>
            <a:r>
              <a:rPr lang="en-US" dirty="0" err="1"/>
              <a:t>src</a:t>
            </a:r>
            <a:r>
              <a:rPr lang="en-US" dirty="0"/>
              <a:t> code and extracted the zip file in downloads folder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AAECE-0B37-4665-AFCD-AB96E17FC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586" b="10680"/>
          <a:stretch/>
        </p:blipFill>
        <p:spPr>
          <a:xfrm>
            <a:off x="2586385" y="1862966"/>
            <a:ext cx="8058539" cy="479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2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77CA-EE83-41CC-AEAF-6532EFD6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-72232"/>
            <a:ext cx="10515600" cy="1325563"/>
          </a:xfrm>
        </p:spPr>
        <p:txBody>
          <a:bodyPr/>
          <a:lstStyle/>
          <a:p>
            <a:r>
              <a:rPr lang="en-US" dirty="0"/>
              <a:t>Steps followed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47ED3-3631-4FF8-B871-A1816F237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18" y="989380"/>
            <a:ext cx="10515600" cy="4351338"/>
          </a:xfrm>
        </p:spPr>
        <p:txBody>
          <a:bodyPr/>
          <a:lstStyle/>
          <a:p>
            <a:r>
              <a:rPr lang="en-US" dirty="0"/>
              <a:t>2 Cloned Sumo-Library in </a:t>
            </a:r>
            <a:r>
              <a:rPr lang="fr-FR" dirty="0"/>
              <a:t>C:\Users\AMIT RAI\Source1\Repos location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2DD6B-A4CC-4972-8925-4BD4785BE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2165" b="1787"/>
          <a:stretch/>
        </p:blipFill>
        <p:spPr>
          <a:xfrm>
            <a:off x="1229953" y="1517282"/>
            <a:ext cx="9185929" cy="51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1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F4F5-F926-421D-9131-1BD8DF0A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79" y="40890"/>
            <a:ext cx="10224941" cy="731674"/>
          </a:xfrm>
        </p:spPr>
        <p:txBody>
          <a:bodyPr/>
          <a:lstStyle/>
          <a:p>
            <a:r>
              <a:rPr lang="en-US" dirty="0"/>
              <a:t>Steps followed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DB60B-9D62-4749-8D27-2CB220AE2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49" y="696715"/>
            <a:ext cx="10515600" cy="4351338"/>
          </a:xfrm>
        </p:spPr>
        <p:txBody>
          <a:bodyPr/>
          <a:lstStyle/>
          <a:p>
            <a:r>
              <a:rPr lang="en-US" dirty="0"/>
              <a:t>3. Setting SUMO_HOME in path :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40086-7AEB-4CEE-9934-D48B12371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" t="3023" r="13789" b="13952"/>
          <a:stretch/>
        </p:blipFill>
        <p:spPr>
          <a:xfrm>
            <a:off x="840556" y="1164211"/>
            <a:ext cx="10114961" cy="56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F4F5-F926-421D-9131-1BD8DF0A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79" y="40890"/>
            <a:ext cx="10224941" cy="731674"/>
          </a:xfrm>
        </p:spPr>
        <p:txBody>
          <a:bodyPr/>
          <a:lstStyle/>
          <a:p>
            <a:r>
              <a:rPr lang="en-US" dirty="0"/>
              <a:t>Steps followed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DB60B-9D62-4749-8D27-2CB220AE2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49" y="696715"/>
            <a:ext cx="10515600" cy="4351338"/>
          </a:xfrm>
        </p:spPr>
        <p:txBody>
          <a:bodyPr/>
          <a:lstStyle/>
          <a:p>
            <a:r>
              <a:rPr lang="en-US" dirty="0"/>
              <a:t>4. Setting SUMO_LIBRARIES as environment variable: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16D3F-2103-407D-9328-66994D806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" t="1924" r="13358" b="14638"/>
          <a:stretch/>
        </p:blipFill>
        <p:spPr>
          <a:xfrm>
            <a:off x="1247479" y="1236441"/>
            <a:ext cx="9216273" cy="51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0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F4F5-F926-421D-9131-1BD8DF0A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79" y="40890"/>
            <a:ext cx="10224941" cy="731674"/>
          </a:xfrm>
        </p:spPr>
        <p:txBody>
          <a:bodyPr/>
          <a:lstStyle/>
          <a:p>
            <a:r>
              <a:rPr lang="en-US" dirty="0"/>
              <a:t>Steps followed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DB60B-9D62-4749-8D27-2CB220AE2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49" y="696715"/>
            <a:ext cx="10515600" cy="4351338"/>
          </a:xfrm>
        </p:spPr>
        <p:txBody>
          <a:bodyPr/>
          <a:lstStyle/>
          <a:p>
            <a:r>
              <a:rPr lang="en-US" dirty="0"/>
              <a:t>5. Manual configuration through CMAKE GUI: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6639F-EA79-4246-9C4A-8DBE161D8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-1237" b="2337"/>
          <a:stretch/>
        </p:blipFill>
        <p:spPr>
          <a:xfrm>
            <a:off x="281807" y="1237816"/>
            <a:ext cx="11716944" cy="55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4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389C-D557-4795-9FED-B0ABF0F1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1F552-88A0-4309-8D56-CF9C55FA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0210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85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ERROR </vt:lpstr>
      <vt:lpstr>Steps followed</vt:lpstr>
      <vt:lpstr>Steps followed</vt:lpstr>
      <vt:lpstr>Steps followed</vt:lpstr>
      <vt:lpstr>Steps followed</vt:lpstr>
      <vt:lpstr>Steps followed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followed</dc:title>
  <dc:creator>AMIT RAI</dc:creator>
  <cp:lastModifiedBy>AMIT RAI</cp:lastModifiedBy>
  <cp:revision>3</cp:revision>
  <dcterms:created xsi:type="dcterms:W3CDTF">2021-05-28T04:42:45Z</dcterms:created>
  <dcterms:modified xsi:type="dcterms:W3CDTF">2021-05-28T05:05:17Z</dcterms:modified>
</cp:coreProperties>
</file>