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61" r:id="rId4"/>
    <p:sldId id="259" r:id="rId5"/>
    <p:sldId id="257" r:id="rId6"/>
    <p:sldId id="258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722B09-1BC7-42D6-AE85-59CF19DA308D}" type="datetimeFigureOut">
              <a:rPr lang="fr-FR" smtClean="0"/>
              <a:t>22/10/2012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B0773-3561-4501-B9CD-4A0902364D9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0490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50AED-8C00-4B5B-95F7-FE480A4069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716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CA8-CA8F-43AA-AD80-C6B193AEEDA8}" type="datetimeFigureOut">
              <a:rPr lang="fr-FR" smtClean="0"/>
              <a:t>22/10/2012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F469-2440-4025-8863-6DE243C7BE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241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CA8-CA8F-43AA-AD80-C6B193AEEDA8}" type="datetimeFigureOut">
              <a:rPr lang="fr-FR" smtClean="0"/>
              <a:t>22/10/2012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F469-2440-4025-8863-6DE243C7BE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505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CA8-CA8F-43AA-AD80-C6B193AEEDA8}" type="datetimeFigureOut">
              <a:rPr lang="fr-FR" smtClean="0"/>
              <a:t>22/10/2012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F469-2440-4025-8863-6DE243C7BE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9765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CA8-CA8F-43AA-AD80-C6B193AEEDA8}" type="datetimeFigureOut">
              <a:rPr lang="fr-FR" smtClean="0"/>
              <a:t>22/10/2012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F469-2440-4025-8863-6DE243C7BE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206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CA8-CA8F-43AA-AD80-C6B193AEEDA8}" type="datetimeFigureOut">
              <a:rPr lang="fr-FR" smtClean="0"/>
              <a:t>22/10/2012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F469-2440-4025-8863-6DE243C7BE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236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CA8-CA8F-43AA-AD80-C6B193AEEDA8}" type="datetimeFigureOut">
              <a:rPr lang="fr-FR" smtClean="0"/>
              <a:t>22/10/2012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F469-2440-4025-8863-6DE243C7BE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3852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CA8-CA8F-43AA-AD80-C6B193AEEDA8}" type="datetimeFigureOut">
              <a:rPr lang="fr-FR" smtClean="0"/>
              <a:t>22/10/2012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F469-2440-4025-8863-6DE243C7BE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625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CA8-CA8F-43AA-AD80-C6B193AEEDA8}" type="datetimeFigureOut">
              <a:rPr lang="fr-FR" smtClean="0"/>
              <a:t>22/10/2012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F469-2440-4025-8863-6DE243C7BE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406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CA8-CA8F-43AA-AD80-C6B193AEEDA8}" type="datetimeFigureOut">
              <a:rPr lang="fr-FR" smtClean="0"/>
              <a:t>22/10/2012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F469-2440-4025-8863-6DE243C7BE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094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CA8-CA8F-43AA-AD80-C6B193AEEDA8}" type="datetimeFigureOut">
              <a:rPr lang="fr-FR" smtClean="0"/>
              <a:t>22/10/2012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F469-2440-4025-8863-6DE243C7BE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139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CA8-CA8F-43AA-AD80-C6B193AEEDA8}" type="datetimeFigureOut">
              <a:rPr lang="fr-FR" smtClean="0"/>
              <a:t>22/10/2012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F469-2440-4025-8863-6DE243C7BE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925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B4CA8-CA8F-43AA-AD80-C6B193AEEDA8}" type="datetimeFigureOut">
              <a:rPr lang="fr-FR" smtClean="0"/>
              <a:t>22/10/2012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3F469-2440-4025-8863-6DE243C7BE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54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clipse.org/soa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SOA Symposium</a:t>
            </a:r>
            <a:br>
              <a:rPr lang="en-GB" dirty="0" smtClean="0"/>
            </a:br>
            <a:r>
              <a:rPr lang="en-GB" dirty="0" smtClean="0"/>
              <a:t>Intro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Eclipse CON Europe 2012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5479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dirty="0" smtClean="0"/>
              <a:t>Intro </a:t>
            </a:r>
            <a:r>
              <a:rPr lang="en-US" sz="2000" dirty="0" smtClean="0"/>
              <a:t>(Adrian </a:t>
            </a:r>
            <a:r>
              <a:rPr lang="en-US" sz="2000" dirty="0" err="1" smtClean="0"/>
              <a:t>Mos</a:t>
            </a:r>
            <a:r>
              <a:rPr lang="en-US" sz="2000" dirty="0" smtClean="0"/>
              <a:t>) 10’</a:t>
            </a:r>
          </a:p>
          <a:p>
            <a:endParaRPr lang="en-US" sz="2000" b="1" dirty="0"/>
          </a:p>
          <a:p>
            <a:r>
              <a:rPr lang="en-US" sz="2000" b="1" dirty="0" smtClean="0"/>
              <a:t>Models as Operational Documentation &amp; SOA Use Case </a:t>
            </a:r>
            <a:r>
              <a:rPr lang="en-US" sz="2000" dirty="0" smtClean="0"/>
              <a:t>(Marc </a:t>
            </a:r>
            <a:r>
              <a:rPr lang="en-US" sz="2000" dirty="0" err="1" smtClean="0"/>
              <a:t>Dutoo</a:t>
            </a:r>
            <a:r>
              <a:rPr lang="en-US" sz="2000" dirty="0" smtClean="0"/>
              <a:t>) 30’</a:t>
            </a:r>
          </a:p>
          <a:p>
            <a:r>
              <a:rPr lang="en-US" sz="2000" b="1" dirty="0" err="1" smtClean="0"/>
              <a:t>Talend</a:t>
            </a:r>
            <a:r>
              <a:rPr lang="en-US" sz="2000" b="1" dirty="0" smtClean="0"/>
              <a:t> and </a:t>
            </a:r>
            <a:r>
              <a:rPr lang="en-US" sz="2000" b="1" dirty="0" err="1" smtClean="0"/>
              <a:t>EasySOA</a:t>
            </a:r>
            <a:r>
              <a:rPr lang="en-US" sz="2000" b="1" dirty="0" smtClean="0"/>
              <a:t> : from registry to execution and back again </a:t>
            </a:r>
            <a:r>
              <a:rPr lang="en-US" sz="2000" dirty="0" smtClean="0"/>
              <a:t>(</a:t>
            </a:r>
            <a:r>
              <a:rPr lang="en-US" sz="2000" dirty="0" err="1" smtClean="0"/>
              <a:t>Cédric</a:t>
            </a:r>
            <a:r>
              <a:rPr lang="en-US" sz="2000" dirty="0" smtClean="0"/>
              <a:t> Carbone, Marc </a:t>
            </a:r>
            <a:r>
              <a:rPr lang="en-US" sz="2000" dirty="0" err="1" smtClean="0"/>
              <a:t>Dutoo</a:t>
            </a:r>
            <a:r>
              <a:rPr lang="en-US" sz="2000" dirty="0" smtClean="0"/>
              <a:t>) 30’</a:t>
            </a:r>
          </a:p>
          <a:p>
            <a:r>
              <a:rPr lang="fr-FR" sz="2000" b="1" dirty="0" err="1" smtClean="0"/>
              <a:t>Towards</a:t>
            </a:r>
            <a:r>
              <a:rPr lang="fr-FR" sz="2000" b="1" dirty="0" smtClean="0"/>
              <a:t> Multi Platform Enterprise </a:t>
            </a:r>
            <a:r>
              <a:rPr lang="fr-FR" sz="2000" b="1" dirty="0" err="1" smtClean="0"/>
              <a:t>Processes</a:t>
            </a:r>
            <a:r>
              <a:rPr lang="fr-FR" sz="2000" b="1" dirty="0" smtClean="0"/>
              <a:t> </a:t>
            </a:r>
            <a:r>
              <a:rPr lang="fr-FR" sz="2000" dirty="0" smtClean="0"/>
              <a:t>(Marc </a:t>
            </a:r>
            <a:r>
              <a:rPr lang="fr-FR" sz="2000" dirty="0" err="1" smtClean="0"/>
              <a:t>Dutoo</a:t>
            </a:r>
            <a:r>
              <a:rPr lang="fr-FR" sz="2000" dirty="0" smtClean="0"/>
              <a:t>) 25’</a:t>
            </a:r>
          </a:p>
          <a:p>
            <a:endParaRPr lang="en-GB" sz="2000" dirty="0" smtClean="0"/>
          </a:p>
          <a:p>
            <a:r>
              <a:rPr lang="en-GB" sz="2000" dirty="0" smtClean="0"/>
              <a:t>Break 15’</a:t>
            </a:r>
          </a:p>
          <a:p>
            <a:endParaRPr lang="fr-FR" sz="2000" dirty="0" smtClean="0"/>
          </a:p>
          <a:p>
            <a:r>
              <a:rPr lang="en-US" sz="2000" b="1" dirty="0" smtClean="0"/>
              <a:t>DSL integration in BPMS/SOA through Mangrove </a:t>
            </a:r>
            <a:r>
              <a:rPr lang="en-US" sz="2000" dirty="0" smtClean="0"/>
              <a:t>(Adrian </a:t>
            </a:r>
            <a:r>
              <a:rPr lang="en-US" sz="2000" dirty="0" err="1" smtClean="0"/>
              <a:t>Mos</a:t>
            </a:r>
            <a:r>
              <a:rPr lang="en-US" sz="2000" dirty="0" smtClean="0"/>
              <a:t>) 30’</a:t>
            </a:r>
          </a:p>
          <a:p>
            <a:r>
              <a:rPr lang="en-US" sz="2000" b="1" dirty="0" smtClean="0"/>
              <a:t>Stardust – an Eclipse Platform for BPM, SOA and Document Processing </a:t>
            </a:r>
            <a:r>
              <a:rPr lang="en-US" sz="2000" dirty="0" smtClean="0"/>
              <a:t>(Marc </a:t>
            </a:r>
            <a:r>
              <a:rPr lang="en-US" sz="2000" dirty="0" err="1" smtClean="0"/>
              <a:t>Gille</a:t>
            </a:r>
            <a:r>
              <a:rPr lang="en-US" sz="2000" dirty="0" smtClean="0"/>
              <a:t>) 60’</a:t>
            </a:r>
          </a:p>
          <a:p>
            <a:endParaRPr lang="en-US" sz="2000" dirty="0" smtClean="0"/>
          </a:p>
          <a:p>
            <a:r>
              <a:rPr lang="en-US" sz="2000" dirty="0" smtClean="0"/>
              <a:t>PANEL DISCUSSION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611820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Eclipse SOA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Goal: one-stop destination in Eclipse for SOA/BPM</a:t>
            </a:r>
          </a:p>
          <a:p>
            <a:endParaRPr lang="en-GB" dirty="0" smtClean="0"/>
          </a:p>
          <a:p>
            <a:r>
              <a:rPr lang="en-GB" dirty="0" smtClean="0"/>
              <a:t>Editors and runtimes that cover the entire lifecycle of BPM and SOA projects</a:t>
            </a:r>
          </a:p>
          <a:p>
            <a:endParaRPr lang="en-GB" dirty="0" smtClean="0"/>
          </a:p>
          <a:p>
            <a:r>
              <a:rPr lang="fr-FR" dirty="0" smtClean="0">
                <a:hlinkClick r:id="rId2"/>
              </a:rPr>
              <a:t>http://eclipse.org/soa/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9644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Stardust News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Full-</a:t>
            </a:r>
            <a:r>
              <a:rPr lang="fr-FR" dirty="0" err="1" smtClean="0"/>
              <a:t>blown</a:t>
            </a:r>
            <a:r>
              <a:rPr lang="fr-FR" dirty="0" smtClean="0"/>
              <a:t>, mature, production-</a:t>
            </a:r>
            <a:r>
              <a:rPr lang="fr-FR" dirty="0" err="1" smtClean="0"/>
              <a:t>proven</a:t>
            </a:r>
            <a:r>
              <a:rPr lang="fr-FR" dirty="0" smtClean="0"/>
              <a:t> BPM suite</a:t>
            </a:r>
          </a:p>
          <a:p>
            <a:r>
              <a:rPr lang="fr-FR" dirty="0" err="1" smtClean="0"/>
              <a:t>Entire</a:t>
            </a:r>
            <a:r>
              <a:rPr lang="fr-FR" dirty="0" smtClean="0"/>
              <a:t> source code </a:t>
            </a:r>
            <a:r>
              <a:rPr lang="fr-FR" dirty="0" err="1" smtClean="0"/>
              <a:t>contributed</a:t>
            </a:r>
            <a:r>
              <a:rPr lang="fr-FR" dirty="0" smtClean="0"/>
              <a:t> to Eclipse</a:t>
            </a:r>
          </a:p>
          <a:p>
            <a:r>
              <a:rPr lang="fr-FR" dirty="0" err="1" smtClean="0"/>
              <a:t>Covers</a:t>
            </a:r>
            <a:r>
              <a:rPr lang="fr-FR" dirty="0" smtClean="0"/>
              <a:t> interactive </a:t>
            </a:r>
            <a:r>
              <a:rPr lang="fr-FR" dirty="0" err="1" smtClean="0"/>
              <a:t>workflow</a:t>
            </a:r>
            <a:r>
              <a:rPr lang="fr-FR" dirty="0" smtClean="0"/>
              <a:t>, document </a:t>
            </a:r>
            <a:r>
              <a:rPr lang="fr-FR" dirty="0" err="1" smtClean="0"/>
              <a:t>processing</a:t>
            </a:r>
            <a:r>
              <a:rPr lang="fr-FR" dirty="0" smtClean="0"/>
              <a:t> and service </a:t>
            </a:r>
            <a:r>
              <a:rPr lang="fr-FR" dirty="0" err="1" smtClean="0"/>
              <a:t>integration</a:t>
            </a:r>
            <a:endParaRPr lang="fr-FR" dirty="0"/>
          </a:p>
          <a:p>
            <a:r>
              <a:rPr lang="fr-FR" dirty="0" err="1" smtClean="0"/>
              <a:t>Fully</a:t>
            </a:r>
            <a:r>
              <a:rPr lang="fr-FR" dirty="0" smtClean="0"/>
              <a:t> </a:t>
            </a:r>
            <a:r>
              <a:rPr lang="fr-FR" dirty="0" err="1" smtClean="0"/>
              <a:t>integrated</a:t>
            </a:r>
            <a:r>
              <a:rPr lang="fr-FR" dirty="0" smtClean="0"/>
              <a:t> in Eclipse (</a:t>
            </a:r>
            <a:r>
              <a:rPr lang="fr-FR" dirty="0" err="1" smtClean="0"/>
              <a:t>e.g</a:t>
            </a:r>
            <a:r>
              <a:rPr lang="fr-FR" dirty="0" smtClean="0"/>
              <a:t>. </a:t>
            </a:r>
            <a:r>
              <a:rPr lang="fr-FR" dirty="0" err="1" smtClean="0"/>
              <a:t>modeling</a:t>
            </a:r>
            <a:r>
              <a:rPr lang="fr-FR" dirty="0" smtClean="0"/>
              <a:t>, </a:t>
            </a:r>
            <a:r>
              <a:rPr lang="fr-FR" dirty="0" err="1" smtClean="0"/>
              <a:t>refactoring</a:t>
            </a:r>
            <a:r>
              <a:rPr lang="fr-FR" dirty="0" smtClean="0"/>
              <a:t>, </a:t>
            </a:r>
            <a:r>
              <a:rPr lang="fr-FR" dirty="0" err="1" smtClean="0"/>
              <a:t>debugging</a:t>
            </a:r>
            <a:r>
              <a:rPr lang="fr-FR" dirty="0" smtClean="0"/>
              <a:t>, </a:t>
            </a:r>
            <a:r>
              <a:rPr lang="fr-FR" dirty="0" err="1" smtClean="0"/>
              <a:t>integrated</a:t>
            </a:r>
            <a:r>
              <a:rPr lang="fr-FR" dirty="0" smtClean="0"/>
              <a:t> </a:t>
            </a:r>
            <a:r>
              <a:rPr lang="fr-FR" dirty="0" err="1" smtClean="0"/>
              <a:t>runtime</a:t>
            </a:r>
            <a:r>
              <a:rPr lang="fr-FR" dirty="0" smtClean="0"/>
              <a:t>)</a:t>
            </a:r>
          </a:p>
          <a:p>
            <a:r>
              <a:rPr lang="fr-FR" dirty="0" err="1" smtClean="0"/>
              <a:t>Connectivity</a:t>
            </a:r>
            <a:r>
              <a:rPr lang="fr-FR" dirty="0" smtClean="0"/>
              <a:t>/</a:t>
            </a:r>
            <a:r>
              <a:rPr lang="fr-FR" dirty="0" err="1" smtClean="0"/>
              <a:t>potential</a:t>
            </a:r>
            <a:r>
              <a:rPr lang="fr-FR" dirty="0" smtClean="0"/>
              <a:t> for collaboration </a:t>
            </a:r>
            <a:r>
              <a:rPr lang="fr-FR" dirty="0" err="1" smtClean="0"/>
              <a:t>exists</a:t>
            </a:r>
            <a:r>
              <a:rPr lang="fr-FR" dirty="0" smtClean="0"/>
              <a:t> to/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other</a:t>
            </a:r>
            <a:r>
              <a:rPr lang="fr-FR" dirty="0" smtClean="0"/>
              <a:t> SOA (and more) </a:t>
            </a:r>
            <a:r>
              <a:rPr lang="fr-FR" dirty="0" err="1" smtClean="0"/>
              <a:t>project</a:t>
            </a:r>
            <a:r>
              <a:rPr lang="fr-FR" dirty="0" smtClean="0"/>
              <a:t>, </a:t>
            </a:r>
            <a:r>
              <a:rPr lang="fr-FR" dirty="0" err="1" smtClean="0"/>
              <a:t>e.g</a:t>
            </a:r>
            <a:r>
              <a:rPr lang="fr-FR" dirty="0" smtClean="0"/>
              <a:t>. BPMN2 </a:t>
            </a:r>
            <a:r>
              <a:rPr lang="fr-FR" dirty="0" err="1" smtClean="0"/>
              <a:t>Metamodel</a:t>
            </a:r>
            <a:r>
              <a:rPr lang="fr-FR" dirty="0" smtClean="0"/>
              <a:t>, BPMN 2 Modeler, </a:t>
            </a:r>
            <a:r>
              <a:rPr lang="fr-FR" dirty="0" err="1" smtClean="0"/>
              <a:t>Nuxeo</a:t>
            </a:r>
            <a:r>
              <a:rPr lang="fr-FR" dirty="0" smtClean="0"/>
              <a:t>, ORION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8024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543" y="381000"/>
            <a:ext cx="7119258" cy="6037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12954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Project Lead: Bob </a:t>
            </a:r>
            <a:r>
              <a:rPr lang="en-US" dirty="0" err="1" smtClean="0"/>
              <a:t>Brodt</a:t>
            </a:r>
            <a:r>
              <a:rPr lang="en-US" dirty="0" smtClean="0"/>
              <a:t> bbrodt@redhat.com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864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Compatibility and Dependencies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Incubation Project</a:t>
            </a:r>
          </a:p>
          <a:p>
            <a:pPr lvl="1"/>
            <a:r>
              <a:rPr lang="en-US" dirty="0" smtClean="0"/>
              <a:t>current version 0.1.0 with service release planned in near future</a:t>
            </a:r>
          </a:p>
          <a:p>
            <a:r>
              <a:rPr lang="en-US" dirty="0" smtClean="0"/>
              <a:t>BPMN 2.0 Spec Compliant</a:t>
            </a:r>
          </a:p>
          <a:p>
            <a:r>
              <a:rPr lang="en-US" dirty="0" err="1" smtClean="0"/>
              <a:t>Graphiti</a:t>
            </a:r>
            <a:r>
              <a:rPr lang="en-US" dirty="0" smtClean="0"/>
              <a:t> versions 0.8.2 &amp; 0.9.0</a:t>
            </a:r>
          </a:p>
          <a:p>
            <a:r>
              <a:rPr lang="en-US" dirty="0" smtClean="0"/>
              <a:t>EMF</a:t>
            </a:r>
          </a:p>
          <a:p>
            <a:r>
              <a:rPr lang="en-US" dirty="0" smtClean="0"/>
              <a:t>Supports Eclipse 3.6 through 4.2</a:t>
            </a:r>
          </a:p>
          <a:p>
            <a:r>
              <a:rPr lang="en-US" dirty="0" smtClean="0"/>
              <a:t>Uses MDT BPMN2 meta model</a:t>
            </a:r>
          </a:p>
        </p:txBody>
      </p:sp>
    </p:spTree>
    <p:extLst>
      <p:ext uri="{BB962C8B-B14F-4D97-AF65-F5344CB8AC3E}">
        <p14:creationId xmlns:p14="http://schemas.microsoft.com/office/powerpoint/2010/main" val="1364079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Enjoy the Symposium! </a:t>
            </a:r>
            <a:r>
              <a:rPr lang="en-GB" dirty="0" smtClean="0">
                <a:sym typeface="Wingdings" pitchFamily="2" charset="2"/>
              </a:rPr>
              <a:t>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5213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233</Words>
  <Application>Microsoft Office PowerPoint</Application>
  <PresentationFormat>On-screen Show (4:3)</PresentationFormat>
  <Paragraphs>38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SOA Symposium Intro</vt:lpstr>
      <vt:lpstr>Agenda</vt:lpstr>
      <vt:lpstr>Eclipse SOA</vt:lpstr>
      <vt:lpstr>Stardust News</vt:lpstr>
      <vt:lpstr>PowerPoint Presentation</vt:lpstr>
      <vt:lpstr>Compatibility and Dependencies</vt:lpstr>
      <vt:lpstr>Enjoy the Symposium! </vt:lpstr>
    </vt:vector>
  </TitlesOfParts>
  <Company>XRCE Xerox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SOA Symposium Intro</dc:title>
  <dc:creator>Mos, Adrian</dc:creator>
  <cp:lastModifiedBy>Mos, Adrian</cp:lastModifiedBy>
  <cp:revision>7</cp:revision>
  <dcterms:created xsi:type="dcterms:W3CDTF">2012-10-22T13:13:21Z</dcterms:created>
  <dcterms:modified xsi:type="dcterms:W3CDTF">2012-10-22T14:21:49Z</dcterms:modified>
</cp:coreProperties>
</file>