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A"/>
    <a:srgbClr val="F0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4C217-BAA5-44CA-9AD0-6EE49525697E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B3A11-CB3F-4845-AA1C-BD6BCE859CE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40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0825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20162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69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43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59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55576" y="3573016"/>
            <a:ext cx="770485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98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44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42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702"/>
            <a:ext cx="8229600" cy="63408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42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95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99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2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83DB-A640-4717-8360-8FA3A436E571}" type="datetimeFigureOut">
              <a:rPr lang="de-DE" smtClean="0"/>
              <a:t>17.03.2014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SOA Symposium - EclipseCon, Boston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3840"/>
            <a:ext cx="172593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82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Mangrove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50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Mangrove Reminder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Bridge</a:t>
            </a:r>
            <a:r>
              <a:rPr lang="en-GB" dirty="0" smtClean="0"/>
              <a:t>: Integrates design and runtime artefacts created or used in Eclipse SOA</a:t>
            </a:r>
          </a:p>
          <a:p>
            <a:endParaRPr lang="en-GB" dirty="0" smtClean="0"/>
          </a:p>
          <a:p>
            <a:r>
              <a:rPr lang="en-GB" b="1" dirty="0" smtClean="0"/>
              <a:t>Common </a:t>
            </a:r>
            <a:r>
              <a:rPr lang="en-GB" b="1" dirty="0" err="1" smtClean="0"/>
              <a:t>metamodel</a:t>
            </a:r>
            <a:r>
              <a:rPr lang="en-GB" b="1" dirty="0" smtClean="0"/>
              <a:t> </a:t>
            </a:r>
            <a:r>
              <a:rPr lang="en-GB" dirty="0" smtClean="0"/>
              <a:t>(Mangrove Core) and </a:t>
            </a:r>
            <a:r>
              <a:rPr lang="en-GB" b="1" dirty="0" smtClean="0"/>
              <a:t>transformation plugins </a:t>
            </a:r>
            <a:r>
              <a:rPr lang="en-GB" dirty="0" smtClean="0"/>
              <a:t>enable partial transport of essential information between tools</a:t>
            </a:r>
          </a:p>
          <a:p>
            <a:endParaRPr lang="en-GB" dirty="0" smtClean="0"/>
          </a:p>
          <a:p>
            <a:r>
              <a:rPr lang="en-GB" dirty="0" smtClean="0"/>
              <a:t>Mangrove Core contains </a:t>
            </a:r>
            <a:r>
              <a:rPr lang="en-GB" b="1" dirty="0" smtClean="0"/>
              <a:t>elements related to processes as well as SOA services</a:t>
            </a:r>
            <a:endParaRPr lang="en-GB" b="1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More </a:t>
            </a:r>
            <a:r>
              <a:rPr lang="en-GB" dirty="0"/>
              <a:t>details: </a:t>
            </a:r>
            <a:r>
              <a:rPr lang="en-GB" dirty="0">
                <a:solidFill>
                  <a:srgbClr val="0000FF"/>
                </a:solidFill>
              </a:rPr>
              <a:t>http://eclipse.org/mangrove</a:t>
            </a:r>
            <a:r>
              <a:rPr lang="en-GB" dirty="0" smtClean="0">
                <a:solidFill>
                  <a:srgbClr val="0000FF"/>
                </a:solidFill>
              </a:rPr>
              <a:t>/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A0B6FEF-C94C-482C-9A1A-361C510B950D}" type="slidenum">
              <a:rPr lang="en-US" smtClean="0"/>
              <a:pPr>
                <a:defRPr/>
              </a:pPr>
              <a:t>2</a:t>
            </a:fld>
            <a:r>
              <a:rPr lang="en-US" smtClean="0"/>
              <a:t>	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in Mangrove: Monitoring</a:t>
            </a:r>
            <a:endParaRPr lang="en-GB" dirty="0"/>
          </a:p>
        </p:txBody>
      </p:sp>
      <p:pic>
        <p:nvPicPr>
          <p:cNvPr id="1027" name="Picture 3" descr="C:\Users\amos\Documents\EclipseCON.2014\full-scre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3489103" cy="1879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51520" y="5805264"/>
            <a:ext cx="6768752" cy="936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dirty="0" smtClean="0">
                <a:solidFill>
                  <a:schemeClr val="accent2"/>
                </a:solidFill>
              </a:rPr>
              <a:t>Stardust Environment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2698149" y="5947417"/>
            <a:ext cx="756084" cy="6517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 Same Side Corner Rectangle 9"/>
          <p:cNvSpPr/>
          <p:nvPr/>
        </p:nvSpPr>
        <p:spPr>
          <a:xfrm>
            <a:off x="1343859" y="4581128"/>
            <a:ext cx="3464664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Abstract Server-Side</a:t>
            </a:r>
          </a:p>
          <a:p>
            <a:pPr algn="ctr"/>
            <a:r>
              <a:rPr lang="en-GB" dirty="0" smtClean="0"/>
              <a:t>Agent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343859" y="3357784"/>
            <a:ext cx="3464664" cy="914400"/>
            <a:chOff x="2962314" y="3357784"/>
            <a:chExt cx="3464664" cy="914400"/>
          </a:xfrm>
        </p:grpSpPr>
        <p:sp>
          <p:nvSpPr>
            <p:cNvPr id="4" name="Round Same Side Corner Rectangle 3"/>
            <p:cNvSpPr/>
            <p:nvPr/>
          </p:nvSpPr>
          <p:spPr>
            <a:xfrm flipV="1">
              <a:off x="2962314" y="3357784"/>
              <a:ext cx="3464664" cy="914400"/>
            </a:xfrm>
            <a:prstGeom prst="round2Same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313740" y="3491818"/>
              <a:ext cx="276181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Client Side</a:t>
              </a:r>
              <a:endParaRPr lang="en-GB" dirty="0">
                <a:solidFill>
                  <a:schemeClr val="bg1"/>
                </a:solidFill>
              </a:endParaRP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Agent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609337" y="5966195"/>
            <a:ext cx="27618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Stardust BPMS</a:t>
            </a:r>
          </a:p>
          <a:p>
            <a:pPr algn="ctr"/>
            <a:r>
              <a:rPr lang="en-GB" dirty="0" smtClean="0"/>
              <a:t>Agent</a:t>
            </a:r>
            <a:endParaRPr lang="en-GB" dirty="0"/>
          </a:p>
        </p:txBody>
      </p:sp>
      <p:pic>
        <p:nvPicPr>
          <p:cNvPr id="1028" name="Picture 4" descr="C:\Users\amos\Documents\EclipseCON.2014\gov-view-cli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4912"/>
            <a:ext cx="1282526" cy="76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mos\Documents\EclipseCON.2014\mangrove-editor-cli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668" y="1443654"/>
            <a:ext cx="1257077" cy="68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mos\Documents\EclipseCON.2014\bpmn2-editor-clic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93" y="2176197"/>
            <a:ext cx="931598" cy="108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72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 Process View</a:t>
            </a:r>
            <a:endParaRPr lang="en-GB" dirty="0"/>
          </a:p>
        </p:txBody>
      </p:sp>
      <p:pic>
        <p:nvPicPr>
          <p:cNvPr id="2050" name="Picture 2" descr="C:\Users\amos\Documents\EclipseCON.2014\proc-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1" y="2106782"/>
            <a:ext cx="9073008" cy="421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4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Monitoring Activity View</a:t>
            </a:r>
            <a:endParaRPr lang="en-GB" dirty="0"/>
          </a:p>
        </p:txBody>
      </p:sp>
      <p:pic>
        <p:nvPicPr>
          <p:cNvPr id="3074" name="Picture 2" descr="C:\Users\amos\Documents\EclipseCON.2014\activity-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174820" cy="406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20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Mangrove</vt:lpstr>
      <vt:lpstr>Mangrove Reminder</vt:lpstr>
      <vt:lpstr>New in Mangrove: Monitoring</vt:lpstr>
      <vt:lpstr>Monitoring Process View</vt:lpstr>
      <vt:lpstr>Monitoring Activity View</vt:lpstr>
    </vt:vector>
  </TitlesOfParts>
  <Company>SunGard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marc.gille</dc:creator>
  <cp:lastModifiedBy>Mos, Adrian</cp:lastModifiedBy>
  <cp:revision>258</cp:revision>
  <dcterms:created xsi:type="dcterms:W3CDTF">2012-09-30T08:19:50Z</dcterms:created>
  <dcterms:modified xsi:type="dcterms:W3CDTF">2014-03-17T23:24:55Z</dcterms:modified>
</cp:coreProperties>
</file>