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220" autoAdjust="0"/>
  </p:normalViewPr>
  <p:slideViewPr>
    <p:cSldViewPr>
      <p:cViewPr varScale="1">
        <p:scale>
          <a:sx n="85" d="100"/>
          <a:sy n="85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4708E-7605-4A9C-A0B9-02797F494DA5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50AED-8C00-4B5B-95F7-FE480A406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21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50AED-8C00-4B5B-95F7-FE480A4069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16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0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2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5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8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6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7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13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2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5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29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B1C76-F832-45FA-8678-B6EAE0ED942E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0F68D-9C60-469C-9D11-502CA22C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2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eclipse.org/c/bpmn2-modeler/org.eclipse.bpmn2-modeler.git" TargetMode="External"/><Relationship Id="rId2" Type="http://schemas.openxmlformats.org/officeDocument/2006/relationships/hyperlink" Target="http://eclipse.org/bpmn2-model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clipse.org/forums/index.php/f/226/ddf71c892847b96912ebdb3c19ce41f5" TargetMode="External"/><Relationship Id="rId4" Type="http://schemas.openxmlformats.org/officeDocument/2006/relationships/hyperlink" Target="https://bugs.eclipse.org/bugs/buglist.cgi?classification=SOA&amp;product=BPMN2Model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543" y="381000"/>
            <a:ext cx="7119258" cy="6037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2954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Project Lead: Bob </a:t>
            </a:r>
            <a:r>
              <a:rPr lang="en-US" dirty="0" err="1" smtClean="0"/>
              <a:t>Brodt</a:t>
            </a:r>
            <a:r>
              <a:rPr lang="en-US" dirty="0" smtClean="0"/>
              <a:t> bbrodt@redhat.com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838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Compatibility and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Incubation Project</a:t>
            </a:r>
          </a:p>
          <a:p>
            <a:pPr lvl="1"/>
            <a:r>
              <a:rPr lang="en-US" dirty="0" smtClean="0"/>
              <a:t>current version 0.1.0 with service release planned in near future</a:t>
            </a:r>
          </a:p>
          <a:p>
            <a:r>
              <a:rPr lang="en-US" dirty="0" smtClean="0"/>
              <a:t>BPMN </a:t>
            </a:r>
            <a:r>
              <a:rPr lang="en-US" dirty="0" smtClean="0"/>
              <a:t>2.0 Spec Compliant</a:t>
            </a:r>
          </a:p>
          <a:p>
            <a:r>
              <a:rPr lang="en-US" dirty="0" err="1" smtClean="0"/>
              <a:t>Graphiti</a:t>
            </a:r>
            <a:r>
              <a:rPr lang="en-US" dirty="0" smtClean="0"/>
              <a:t> versions 0.8.2 &amp; 0.9.0</a:t>
            </a:r>
          </a:p>
          <a:p>
            <a:r>
              <a:rPr lang="en-US" dirty="0" smtClean="0"/>
              <a:t>EMF</a:t>
            </a:r>
          </a:p>
          <a:p>
            <a:r>
              <a:rPr lang="en-US" dirty="0" smtClean="0"/>
              <a:t>Supports Eclipse 3.6 through 4.2</a:t>
            </a:r>
          </a:p>
          <a:p>
            <a:r>
              <a:rPr lang="en-US" dirty="0" smtClean="0"/>
              <a:t>Uses MDT BPMN2 meta model</a:t>
            </a:r>
          </a:p>
        </p:txBody>
      </p:sp>
    </p:spTree>
    <p:extLst>
      <p:ext uri="{BB962C8B-B14F-4D97-AF65-F5344CB8AC3E}">
        <p14:creationId xmlns:p14="http://schemas.microsoft.com/office/powerpoint/2010/main" val="263285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and Supporting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New Diagram Wizard</a:t>
            </a:r>
          </a:p>
          <a:p>
            <a:pPr lvl="1"/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Collaborations</a:t>
            </a:r>
          </a:p>
          <a:p>
            <a:pPr lvl="1"/>
            <a:r>
              <a:rPr lang="en-US" dirty="0" smtClean="0"/>
              <a:t>Choreographies</a:t>
            </a:r>
          </a:p>
          <a:p>
            <a:r>
              <a:rPr lang="en-US" dirty="0" err="1" smtClean="0"/>
              <a:t>MultiPage</a:t>
            </a:r>
            <a:r>
              <a:rPr lang="en-US" dirty="0" smtClean="0"/>
              <a:t> Editor supports multiple BPMN Diagrams per file</a:t>
            </a:r>
          </a:p>
          <a:p>
            <a:r>
              <a:rPr lang="en-US" dirty="0" smtClean="0"/>
              <a:t>XML Source View tab</a:t>
            </a:r>
          </a:p>
          <a:p>
            <a:r>
              <a:rPr lang="en-US" dirty="0" err="1" smtClean="0"/>
              <a:t>Graphiti</a:t>
            </a:r>
            <a:r>
              <a:rPr lang="en-US" dirty="0" smtClean="0"/>
              <a:t> Tool Palette</a:t>
            </a:r>
          </a:p>
          <a:p>
            <a:r>
              <a:rPr lang="en-US" dirty="0" smtClean="0"/>
              <a:t>Tabbed Property View</a:t>
            </a:r>
          </a:p>
          <a:p>
            <a:r>
              <a:rPr lang="en-US" dirty="0" smtClean="0"/>
              <a:t>Outline View</a:t>
            </a:r>
          </a:p>
          <a:p>
            <a:pPr lvl="1"/>
            <a:r>
              <a:rPr lang="en-US" dirty="0" smtClean="0"/>
              <a:t>Tree View for BPMN2 Flow Elements</a:t>
            </a:r>
          </a:p>
          <a:p>
            <a:pPr lvl="1"/>
            <a:r>
              <a:rPr lang="en-US" dirty="0" smtClean="0"/>
              <a:t>Tree View for BPMN DI (Diagram Interchange)</a:t>
            </a:r>
          </a:p>
          <a:p>
            <a:pPr lvl="1"/>
            <a:r>
              <a:rPr lang="en-US" dirty="0" smtClean="0"/>
              <a:t>Graphical Thumbnails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22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Extension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Selectable Target Runtime and Profiles</a:t>
            </a:r>
          </a:p>
          <a:p>
            <a:r>
              <a:rPr lang="en-US" dirty="0" smtClean="0"/>
              <a:t>Property Sheets &amp; Property Providers</a:t>
            </a:r>
          </a:p>
          <a:p>
            <a:r>
              <a:rPr lang="en-US" dirty="0" smtClean="0"/>
              <a:t>BPMN 2.0 Model Extensions</a:t>
            </a:r>
          </a:p>
          <a:p>
            <a:r>
              <a:rPr lang="en-US" dirty="0" smtClean="0"/>
              <a:t>Customizable Graphical Elements</a:t>
            </a:r>
          </a:p>
          <a:p>
            <a:r>
              <a:rPr lang="en-US" dirty="0" smtClean="0"/>
              <a:t>Styling for Graphical Elements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40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Project Page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http://eclipse.org/bpmn2-modeler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GIT Repository</a:t>
            </a:r>
          </a:p>
          <a:p>
            <a:pPr lvl="1"/>
            <a:r>
              <a:rPr lang="en-US" dirty="0" smtClean="0">
                <a:hlinkClick r:id="rId3"/>
              </a:rPr>
              <a:t>https://git.eclipse.org/c/bpmn2-modeler/org.eclipse.bpmn2-modeler.git</a:t>
            </a:r>
            <a:endParaRPr lang="en-US" dirty="0" smtClean="0"/>
          </a:p>
          <a:p>
            <a:r>
              <a:rPr lang="en-US" dirty="0" err="1" smtClean="0"/>
              <a:t>Bugzilla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https://bugs.eclipse.org/bugs/buglist.cgi?classification=SOA&amp;product=BPMN2Modeler</a:t>
            </a:r>
            <a:endParaRPr lang="en-US" dirty="0"/>
          </a:p>
          <a:p>
            <a:r>
              <a:rPr lang="en-US" dirty="0" smtClean="0"/>
              <a:t>Eclipse Community Forum</a:t>
            </a:r>
          </a:p>
          <a:p>
            <a:pPr lvl="1"/>
            <a:r>
              <a:rPr lang="en-US" dirty="0" smtClean="0">
                <a:hlinkClick r:id="rId5"/>
              </a:rPr>
              <a:t>http://www.eclipse.org/forums/index.php/f/226/ddf71c892847b96912ebdb3c19ce41f5</a:t>
            </a:r>
            <a:endParaRPr lang="en-US" dirty="0" smtClean="0"/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bpmn2-modeler-dev@eclipse.org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3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137</Words>
  <Application>Microsoft Office PowerPoint</Application>
  <PresentationFormat>On-screen Show (4:3)</PresentationFormat>
  <Paragraphs>40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Compatibility and Dependencies</vt:lpstr>
      <vt:lpstr>UI and Supporting Views</vt:lpstr>
      <vt:lpstr>Extension API</vt:lpstr>
      <vt:lpstr>Channels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bbrodt</dc:creator>
  <cp:lastModifiedBy>bbrodt</cp:lastModifiedBy>
  <cp:revision>7</cp:revision>
  <dcterms:created xsi:type="dcterms:W3CDTF">2012-10-18T15:31:04Z</dcterms:created>
  <dcterms:modified xsi:type="dcterms:W3CDTF">2012-10-18T16:50:01Z</dcterms:modified>
</cp:coreProperties>
</file>