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73" r:id="rId5"/>
    <p:sldId id="275" r:id="rId6"/>
    <p:sldId id="276" r:id="rId7"/>
    <p:sldId id="277" r:id="rId8"/>
    <p:sldId id="278" r:id="rId9"/>
    <p:sldId id="274" r:id="rId10"/>
    <p:sldId id="262" r:id="rId11"/>
    <p:sldId id="263" r:id="rId12"/>
    <p:sldId id="264" r:id="rId13"/>
    <p:sldId id="265" r:id="rId14"/>
    <p:sldId id="260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08255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212976"/>
            <a:ext cx="6400800" cy="20162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22.03.2013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SOA Track - EclipseCon, Boston 2013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69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22.03.2013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2435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22.03.2013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9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22.03.2013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594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924944"/>
            <a:ext cx="7772400" cy="1362075"/>
          </a:xfrm>
        </p:spPr>
        <p:txBody>
          <a:bodyPr anchor="t"/>
          <a:lstStyle>
            <a:lvl1pPr algn="l">
              <a:defRPr sz="4000" b="1" cap="none" baseline="0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22.03.2013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755576" y="3573016"/>
            <a:ext cx="7704856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98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22.03.2013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844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22.03.2013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7428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0702"/>
            <a:ext cx="8229600" cy="634082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22.03.2013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4424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22.03.2013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7954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22.03.2013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2996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83DB-A640-4717-8360-8FA3A436E571}" type="datetimeFigureOut">
              <a:rPr lang="de-DE" smtClean="0"/>
              <a:t>22.03.2013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250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</a:t>
            </a:r>
            <a:r>
              <a:rPr lang="en-US" smtClean="0"/>
              <a:t>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183DB-A640-4717-8360-8FA3A436E571}" type="datetimeFigureOut">
              <a:rPr lang="de-DE" smtClean="0"/>
              <a:t>22.03.2013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7920E-BD3B-4325-8558-A3B13CF87F6F}" type="slidenum">
              <a:rPr lang="de-DE" smtClean="0"/>
              <a:t>‹#›</a:t>
            </a:fld>
            <a:endParaRPr lang="de-DE"/>
          </a:p>
        </p:txBody>
      </p:sp>
      <p:pic>
        <p:nvPicPr>
          <p:cNvPr id="7" name="Picture 2" descr="http://eclipsecon.org/2013/sites/all/themes/econ2013/logo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2120265" cy="606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282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80000"/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mtClean="0"/>
              <a:t>SOA Track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de-DE" smtClean="0"/>
              <a:t>Adrian Mos (Xerox), Bob Brodt (Redhat), Marc Dutoo (OpenWide) Marc Gille (SunGard)</a:t>
            </a:r>
          </a:p>
          <a:p>
            <a:r>
              <a:rPr lang="de-DE" smtClean="0"/>
              <a:t>EclipseCon</a:t>
            </a:r>
          </a:p>
          <a:p>
            <a:r>
              <a:rPr lang="de-DE" smtClean="0"/>
              <a:t>Boston</a:t>
            </a:r>
          </a:p>
          <a:p>
            <a:r>
              <a:rPr lang="de-DE" smtClean="0"/>
              <a:t>25.3.2013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746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Adrian Mos/Mangrove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…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52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Bob Brodt/BPMN2 Modeler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…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832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Marc Dutoo/EasySOA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…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832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Marc Gille/Stardust (Eclipse Process Manager)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…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832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mtClean="0"/>
              <a:t>Use Case</a:t>
            </a:r>
            <a:endParaRPr lang="de-D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6.5.2010 – der Dow Jones fällt in 8 Minuten um 1000 Punkte (ca. 9%) – „Griechenland-Krise</a:t>
            </a:r>
            <a:r>
              <a:rPr lang="de-DE" smtClean="0"/>
              <a:t>“?</a:t>
            </a:r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45123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mtClean="0"/>
              <a:t>Demo Mangrove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055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mtClean="0"/>
              <a:t>Demo BPMN2 Modeler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274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mtClean="0"/>
              <a:t>Demo Stardust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572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Mangrove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250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BPMN2 Modeler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882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mtClean="0"/>
              <a:t>Goal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mtClean="0"/>
              <a:t>Show how Process Modeling with BPMN supports a holistic approach from business to implementation</a:t>
            </a:r>
            <a:endParaRPr lang="de-DE" smtClean="0"/>
          </a:p>
          <a:p>
            <a:r>
              <a:rPr lang="de-DE" smtClean="0"/>
              <a:t>Demonstrate the role of BPM in a SOA</a:t>
            </a:r>
            <a:endParaRPr lang="de-DE" smtClean="0"/>
          </a:p>
          <a:p>
            <a:r>
              <a:rPr lang="de-DE" smtClean="0"/>
              <a:t>Introduce the Eclipse SOA Project and ist subprojects and their current state of development</a:t>
            </a:r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019601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Stardust (Eclipse Process Manager)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76511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Panel Q &amp; 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6051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mtClean="0"/>
              <a:t>Overview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Short Introduction of presenters and their project [20‘]</a:t>
            </a:r>
            <a:endParaRPr lang="de-DE" smtClean="0"/>
          </a:p>
          <a:p>
            <a:r>
              <a:rPr lang="de-DE" smtClean="0"/>
              <a:t>Overview end-to-end use case [10‘]</a:t>
            </a:r>
          </a:p>
          <a:p>
            <a:r>
              <a:rPr lang="de-DE" smtClean="0"/>
              <a:t>Project demos along the end-to-end use case [20‘/project]</a:t>
            </a:r>
          </a:p>
          <a:p>
            <a:r>
              <a:rPr lang="de-DE" smtClean="0"/>
              <a:t>Deeper dive into the projects (functionality architecture, status, roadmap, community) [30‘/project]</a:t>
            </a:r>
          </a:p>
          <a:p>
            <a:r>
              <a:rPr lang="de-DE" smtClean="0"/>
              <a:t>Panel Q &amp; A (no limit – but move to the bar after regular session is over)</a:t>
            </a:r>
            <a:endParaRPr lang="de-DE" smtClean="0"/>
          </a:p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8694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Use Case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426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Federal Charity Platform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The Federal Charity institution of Neverland provides an Internet platform for charity organizations to dsitribute their benefits to those in need.</a:t>
            </a:r>
          </a:p>
          <a:p>
            <a:r>
              <a:rPr lang="de-DE" smtClean="0"/>
              <a:t>Charity institutions can register and describe their rules for accepting beneficiaries.</a:t>
            </a:r>
          </a:p>
          <a:p>
            <a:r>
              <a:rPr lang="de-DE" smtClean="0"/>
              <a:t>Beneficiaries can apply for benefits such as vacation funding.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9117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Processes, Events and Activities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Charity Organization Registration and Approval</a:t>
            </a:r>
          </a:p>
          <a:p>
            <a:pPr lvl="1"/>
            <a:r>
              <a:rPr lang="de-DE" smtClean="0"/>
              <a:t>Data Entry</a:t>
            </a:r>
          </a:p>
          <a:p>
            <a:pPr lvl="1"/>
            <a:r>
              <a:rPr lang="de-DE" smtClean="0"/>
              <a:t>Address Verification</a:t>
            </a:r>
          </a:p>
          <a:p>
            <a:pPr lvl="1"/>
            <a:r>
              <a:rPr lang="de-DE" smtClean="0"/>
              <a:t>Review</a:t>
            </a:r>
          </a:p>
          <a:p>
            <a:pPr lvl="1"/>
            <a:r>
              <a:rPr lang="de-DE" smtClean="0"/>
              <a:t>Approval/Rejection</a:t>
            </a:r>
          </a:p>
          <a:p>
            <a:r>
              <a:rPr lang="de-DE" smtClean="0"/>
              <a:t>Vacation Request</a:t>
            </a:r>
          </a:p>
          <a:p>
            <a:pPr lvl="1"/>
            <a:r>
              <a:rPr lang="de-DE" smtClean="0"/>
              <a:t>Data Entry</a:t>
            </a:r>
          </a:p>
          <a:p>
            <a:pPr lvl="1"/>
            <a:r>
              <a:rPr lang="de-DE" smtClean="0"/>
              <a:t>Address Verification</a:t>
            </a:r>
          </a:p>
          <a:p>
            <a:pPr lvl="1"/>
            <a:r>
              <a:rPr lang="de-DE" smtClean="0"/>
              <a:t>Dispatching to Charity Organization</a:t>
            </a:r>
          </a:p>
          <a:p>
            <a:pPr lvl="1"/>
            <a:r>
              <a:rPr lang="de-DE" smtClean="0"/>
              <a:t>Review</a:t>
            </a:r>
          </a:p>
          <a:p>
            <a:pPr lvl="1"/>
            <a:r>
              <a:rPr lang="de-DE" smtClean="0"/>
              <a:t>Approval/Rejection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4350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Participants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/>
              <a:t>Platform </a:t>
            </a:r>
            <a:r>
              <a:rPr lang="en-US" b="1" smtClean="0"/>
              <a:t>Operators</a:t>
            </a:r>
            <a:r>
              <a:rPr lang="en-US" smtClean="0"/>
              <a:t> </a:t>
            </a:r>
            <a:r>
              <a:rPr lang="en-US"/>
              <a:t>from the roof organization running/operating the system</a:t>
            </a:r>
            <a:endParaRPr lang="de-DE"/>
          </a:p>
          <a:p>
            <a:r>
              <a:rPr lang="en-US" b="1"/>
              <a:t>Administrators</a:t>
            </a:r>
            <a:r>
              <a:rPr lang="en-US"/>
              <a:t> of the </a:t>
            </a:r>
            <a:r>
              <a:rPr lang="en-US"/>
              <a:t>charity </a:t>
            </a:r>
            <a:r>
              <a:rPr lang="en-US" smtClean="0"/>
              <a:t>organizations</a:t>
            </a:r>
          </a:p>
          <a:p>
            <a:r>
              <a:rPr lang="en-US" b="1"/>
              <a:t>Applicants</a:t>
            </a:r>
            <a:r>
              <a:rPr lang="en-US"/>
              <a:t> would only be implicit participants kicking of workflows via a little portal and </a:t>
            </a:r>
            <a:r>
              <a:rPr lang="en-US"/>
              <a:t>receiving </a:t>
            </a:r>
            <a:r>
              <a:rPr lang="en-US" smtClean="0"/>
              <a:t>notifications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4401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Services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Address </a:t>
            </a:r>
            <a:r>
              <a:rPr lang="en-US" smtClean="0"/>
              <a:t>Validation</a:t>
            </a:r>
          </a:p>
          <a:p>
            <a:r>
              <a:rPr lang="en-US" smtClean="0"/>
              <a:t>Plus: Simplistic HTML5 web </a:t>
            </a:r>
            <a:r>
              <a:rPr lang="en-US"/>
              <a:t>portal </a:t>
            </a:r>
            <a:r>
              <a:rPr lang="en-US"/>
              <a:t>for </a:t>
            </a:r>
            <a:endParaRPr lang="de-DE"/>
          </a:p>
          <a:p>
            <a:pPr lvl="1"/>
            <a:r>
              <a:rPr lang="en-US"/>
              <a:t>Charity organization registration (</a:t>
            </a:r>
            <a:r>
              <a:rPr lang="en-US"/>
              <a:t>kicking </a:t>
            </a:r>
            <a:r>
              <a:rPr lang="en-US" smtClean="0"/>
              <a:t>off first process)</a:t>
            </a:r>
            <a:endParaRPr lang="de-DE"/>
          </a:p>
          <a:p>
            <a:pPr lvl="1"/>
            <a:r>
              <a:rPr lang="en-US"/>
              <a:t>Application for vacation funding (</a:t>
            </a:r>
            <a:r>
              <a:rPr lang="en-US"/>
              <a:t>kicking </a:t>
            </a:r>
            <a:r>
              <a:rPr lang="en-US" smtClean="0"/>
              <a:t>off second process)</a:t>
            </a:r>
            <a:endParaRPr lang="de-DE"/>
          </a:p>
          <a:p>
            <a:pPr marL="0" lvl="0" indent="0">
              <a:buNone/>
            </a:pPr>
            <a:r>
              <a:rPr lang="en-US" smtClean="0"/>
              <a:t> </a:t>
            </a:r>
            <a:endParaRPr lang="de-DE"/>
          </a:p>
          <a:p>
            <a:pPr marL="0" indent="0">
              <a:buNone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5035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Presenters and their Projects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426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</Words>
  <Application>Microsoft Office PowerPoint</Application>
  <PresentationFormat>On-screen Show (4:3)</PresentationFormat>
  <Paragraphs>60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SOA Track</vt:lpstr>
      <vt:lpstr>Goal</vt:lpstr>
      <vt:lpstr>Overview</vt:lpstr>
      <vt:lpstr>Use Case</vt:lpstr>
      <vt:lpstr>Federal Charity Platform</vt:lpstr>
      <vt:lpstr>Processes, Events and Activities</vt:lpstr>
      <vt:lpstr>Participants</vt:lpstr>
      <vt:lpstr>Services</vt:lpstr>
      <vt:lpstr>Presenters and their Projects</vt:lpstr>
      <vt:lpstr>Adrian Mos/Mangrove</vt:lpstr>
      <vt:lpstr>Bob Brodt/BPMN2 Modeler</vt:lpstr>
      <vt:lpstr>Marc Dutoo/EasySOA</vt:lpstr>
      <vt:lpstr>Marc Gille/Stardust (Eclipse Process Manager)</vt:lpstr>
      <vt:lpstr>Use Case</vt:lpstr>
      <vt:lpstr>Demo Mangrove</vt:lpstr>
      <vt:lpstr>Demo BPMN2 Modeler</vt:lpstr>
      <vt:lpstr>Demo Stardust</vt:lpstr>
      <vt:lpstr>Mangrove</vt:lpstr>
      <vt:lpstr>BPMN2 Modeler</vt:lpstr>
      <vt:lpstr>Stardust (Eclipse Process Manager)</vt:lpstr>
      <vt:lpstr>Panel Q &amp; A</vt:lpstr>
    </vt:vector>
  </TitlesOfParts>
  <Company>SunGard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marc.gille</dc:creator>
  <cp:lastModifiedBy>marc.gille</cp:lastModifiedBy>
  <cp:revision>130</cp:revision>
  <dcterms:created xsi:type="dcterms:W3CDTF">2012-09-30T08:19:50Z</dcterms:created>
  <dcterms:modified xsi:type="dcterms:W3CDTF">2013-03-22T18:09:31Z</dcterms:modified>
</cp:coreProperties>
</file>