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25" r:id="rId6"/>
    <p:sldMasterId id="2147483734" r:id="rId7"/>
  </p:sldMasterIdLst>
  <p:notesMasterIdLst>
    <p:notesMasterId r:id="rId14"/>
  </p:notesMasterIdLst>
  <p:sldIdLst>
    <p:sldId id="2145706541" r:id="rId8"/>
    <p:sldId id="2147472717" r:id="rId9"/>
    <p:sldId id="2147472719" r:id="rId10"/>
    <p:sldId id="2147472720" r:id="rId11"/>
    <p:sldId id="2147472722" r:id="rId12"/>
    <p:sldId id="214570650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B2"/>
    <a:srgbClr val="FFFFFF"/>
    <a:srgbClr val="E5ECEB"/>
    <a:srgbClr val="FFF451"/>
    <a:srgbClr val="FAF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84C2E-F50F-4D65-9F84-B05131976212}" v="6" dt="2024-03-27T14:18:49.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cKinney" userId="5f1b95d3-10f9-40e3-b37c-1654f52513df" providerId="ADAL" clId="{B4F84C2E-F50F-4D65-9F84-B05131976212}"/>
    <pc:docChg chg="undo custSel modSld">
      <pc:chgData name="Ian McKinney" userId="5f1b95d3-10f9-40e3-b37c-1654f52513df" providerId="ADAL" clId="{B4F84C2E-F50F-4D65-9F84-B05131976212}" dt="2024-03-27T14:22:28.807" v="66" actId="1036"/>
      <pc:docMkLst>
        <pc:docMk/>
      </pc:docMkLst>
      <pc:sldChg chg="addSp delSp modSp mod modClrScheme chgLayout">
        <pc:chgData name="Ian McKinney" userId="5f1b95d3-10f9-40e3-b37c-1654f52513df" providerId="ADAL" clId="{B4F84C2E-F50F-4D65-9F84-B05131976212}" dt="2024-03-26T19:33:28.520" v="30" actId="478"/>
        <pc:sldMkLst>
          <pc:docMk/>
          <pc:sldMk cId="616245850" sldId="2147472717"/>
        </pc:sldMkLst>
        <pc:spChg chg="add del mod ord">
          <ac:chgData name="Ian McKinney" userId="5f1b95d3-10f9-40e3-b37c-1654f52513df" providerId="ADAL" clId="{B4F84C2E-F50F-4D65-9F84-B05131976212}" dt="2024-03-26T19:33:28.520" v="30" actId="478"/>
          <ac:spMkLst>
            <pc:docMk/>
            <pc:sldMk cId="616245850" sldId="2147472717"/>
            <ac:spMk id="2" creationId="{B2118A09-95C4-2D41-19C1-2AC4B320D109}"/>
          </ac:spMkLst>
        </pc:spChg>
        <pc:spChg chg="mod ord">
          <ac:chgData name="Ian McKinney" userId="5f1b95d3-10f9-40e3-b37c-1654f52513df" providerId="ADAL" clId="{B4F84C2E-F50F-4D65-9F84-B05131976212}" dt="2024-03-26T19:33:23.597" v="29" actId="700"/>
          <ac:spMkLst>
            <pc:docMk/>
            <pc:sldMk cId="616245850" sldId="2147472717"/>
            <ac:spMk id="5" creationId="{F80D9C47-5C90-029A-8605-CCC4526AB5F8}"/>
          </ac:spMkLst>
        </pc:spChg>
      </pc:sldChg>
      <pc:sldChg chg="addSp delSp modSp mod">
        <pc:chgData name="Ian McKinney" userId="5f1b95d3-10f9-40e3-b37c-1654f52513df" providerId="ADAL" clId="{B4F84C2E-F50F-4D65-9F84-B05131976212}" dt="2024-03-27T14:20:14.672" v="64" actId="208"/>
        <pc:sldMkLst>
          <pc:docMk/>
          <pc:sldMk cId="1142290275" sldId="2147472719"/>
        </pc:sldMkLst>
        <pc:spChg chg="add mod">
          <ac:chgData name="Ian McKinney" userId="5f1b95d3-10f9-40e3-b37c-1654f52513df" providerId="ADAL" clId="{B4F84C2E-F50F-4D65-9F84-B05131976212}" dt="2024-03-27T14:20:03.956" v="63" actId="208"/>
          <ac:spMkLst>
            <pc:docMk/>
            <pc:sldMk cId="1142290275" sldId="2147472719"/>
            <ac:spMk id="3" creationId="{C91C3AA8-4362-59B3-CDE6-731A68D7BF1D}"/>
          </ac:spMkLst>
        </pc:spChg>
        <pc:spChg chg="add mod">
          <ac:chgData name="Ian McKinney" userId="5f1b95d3-10f9-40e3-b37c-1654f52513df" providerId="ADAL" clId="{B4F84C2E-F50F-4D65-9F84-B05131976212}" dt="2024-03-27T14:18:49.423" v="61" actId="164"/>
          <ac:spMkLst>
            <pc:docMk/>
            <pc:sldMk cId="1142290275" sldId="2147472719"/>
            <ac:spMk id="7" creationId="{900C4741-242F-A3A7-4EA7-E3A0AB45E6DA}"/>
          </ac:spMkLst>
        </pc:spChg>
        <pc:spChg chg="del mod">
          <ac:chgData name="Ian McKinney" userId="5f1b95d3-10f9-40e3-b37c-1654f52513df" providerId="ADAL" clId="{B4F84C2E-F50F-4D65-9F84-B05131976212}" dt="2024-03-27T14:15:13.582" v="45" actId="478"/>
          <ac:spMkLst>
            <pc:docMk/>
            <pc:sldMk cId="1142290275" sldId="2147472719"/>
            <ac:spMk id="9" creationId="{55287CF9-5000-86A4-31C1-2AC352DA8388}"/>
          </ac:spMkLst>
        </pc:spChg>
        <pc:grpChg chg="add mod ord">
          <ac:chgData name="Ian McKinney" userId="5f1b95d3-10f9-40e3-b37c-1654f52513df" providerId="ADAL" clId="{B4F84C2E-F50F-4D65-9F84-B05131976212}" dt="2024-03-27T14:18:57.745" v="62" actId="167"/>
          <ac:grpSpMkLst>
            <pc:docMk/>
            <pc:sldMk cId="1142290275" sldId="2147472719"/>
            <ac:grpSpMk id="10" creationId="{C8C95D19-8668-1B4A-44E7-AF32954F6257}"/>
          </ac:grpSpMkLst>
        </pc:grpChg>
        <pc:picChg chg="add mod">
          <ac:chgData name="Ian McKinney" userId="5f1b95d3-10f9-40e3-b37c-1654f52513df" providerId="ADAL" clId="{B4F84C2E-F50F-4D65-9F84-B05131976212}" dt="2024-03-27T14:20:14.672" v="64" actId="208"/>
          <ac:picMkLst>
            <pc:docMk/>
            <pc:sldMk cId="1142290275" sldId="2147472719"/>
            <ac:picMk id="4" creationId="{C9311CD2-449C-A553-08BC-09D7FBEA5C15}"/>
          </ac:picMkLst>
        </pc:picChg>
        <pc:picChg chg="mod">
          <ac:chgData name="Ian McKinney" userId="5f1b95d3-10f9-40e3-b37c-1654f52513df" providerId="ADAL" clId="{B4F84C2E-F50F-4D65-9F84-B05131976212}" dt="2024-03-27T14:18:49.423" v="61" actId="164"/>
          <ac:picMkLst>
            <pc:docMk/>
            <pc:sldMk cId="1142290275" sldId="2147472719"/>
            <ac:picMk id="5" creationId="{03F15AF7-1C83-06F4-ACFE-9732010E0374}"/>
          </ac:picMkLst>
        </pc:picChg>
        <pc:picChg chg="del mod">
          <ac:chgData name="Ian McKinney" userId="5f1b95d3-10f9-40e3-b37c-1654f52513df" providerId="ADAL" clId="{B4F84C2E-F50F-4D65-9F84-B05131976212}" dt="2024-03-26T14:12:26.782" v="5" actId="478"/>
          <ac:picMkLst>
            <pc:docMk/>
            <pc:sldMk cId="1142290275" sldId="2147472719"/>
            <ac:picMk id="8" creationId="{088E4FC8-4776-AD1C-A649-1AD7AD2BE075}"/>
          </ac:picMkLst>
        </pc:picChg>
      </pc:sldChg>
      <pc:sldChg chg="modSp mod">
        <pc:chgData name="Ian McKinney" userId="5f1b95d3-10f9-40e3-b37c-1654f52513df" providerId="ADAL" clId="{B4F84C2E-F50F-4D65-9F84-B05131976212}" dt="2024-03-27T14:22:28.807" v="66" actId="1036"/>
        <pc:sldMkLst>
          <pc:docMk/>
          <pc:sldMk cId="578877460" sldId="2147472722"/>
        </pc:sldMkLst>
        <pc:spChg chg="mod">
          <ac:chgData name="Ian McKinney" userId="5f1b95d3-10f9-40e3-b37c-1654f52513df" providerId="ADAL" clId="{B4F84C2E-F50F-4D65-9F84-B05131976212}" dt="2024-03-27T14:22:28.807" v="66" actId="1036"/>
          <ac:spMkLst>
            <pc:docMk/>
            <pc:sldMk cId="578877460" sldId="2147472722"/>
            <ac:spMk id="5" creationId="{B0D08DED-1E7A-E59A-EC17-5BA9887E398F}"/>
          </ac:spMkLst>
        </pc:spChg>
        <pc:spChg chg="mod">
          <ac:chgData name="Ian McKinney" userId="5f1b95d3-10f9-40e3-b37c-1654f52513df" providerId="ADAL" clId="{B4F84C2E-F50F-4D65-9F84-B05131976212}" dt="2024-03-26T19:32:18.885" v="27" actId="1035"/>
          <ac:spMkLst>
            <pc:docMk/>
            <pc:sldMk cId="578877460" sldId="2147472722"/>
            <ac:spMk id="13" creationId="{41CF5422-A0EB-AAC6-8603-30AEA90A4BF6}"/>
          </ac:spMkLst>
        </pc:spChg>
        <pc:picChg chg="mod ord">
          <ac:chgData name="Ian McKinney" userId="5f1b95d3-10f9-40e3-b37c-1654f52513df" providerId="ADAL" clId="{B4F84C2E-F50F-4D65-9F84-B05131976212}" dt="2024-03-27T14:22:25.151" v="65" actId="1036"/>
          <ac:picMkLst>
            <pc:docMk/>
            <pc:sldMk cId="578877460" sldId="2147472722"/>
            <ac:picMk id="25" creationId="{57C1A1E5-9700-7A22-1BAB-A71C1B67EA4C}"/>
          </ac:picMkLst>
        </pc:picChg>
      </pc:sldChg>
    </pc:docChg>
  </pc:docChgLst>
  <pc:docChgLst>
    <pc:chgData name="Ian McKinney" userId="5f1b95d3-10f9-40e3-b37c-1654f52513df" providerId="ADAL" clId="{538BBB6C-B510-429A-A561-41879D5E92DE}"/>
    <pc:docChg chg="undo custSel addSld delSld modSld sldOrd">
      <pc:chgData name="Ian McKinney" userId="5f1b95d3-10f9-40e3-b37c-1654f52513df" providerId="ADAL" clId="{538BBB6C-B510-429A-A561-41879D5E92DE}" dt="2024-03-26T13:41:10.150" v="656" actId="1582"/>
      <pc:docMkLst>
        <pc:docMk/>
      </pc:docMkLst>
      <pc:sldChg chg="modSp del">
        <pc:chgData name="Ian McKinney" userId="5f1b95d3-10f9-40e3-b37c-1654f52513df" providerId="ADAL" clId="{538BBB6C-B510-429A-A561-41879D5E92DE}" dt="2024-03-25T17:38:59.281" v="60" actId="47"/>
        <pc:sldMkLst>
          <pc:docMk/>
          <pc:sldMk cId="109857222" sldId="256"/>
        </pc:sldMkLst>
        <pc:spChg chg="mod">
          <ac:chgData name="Ian McKinney" userId="5f1b95d3-10f9-40e3-b37c-1654f52513df" providerId="ADAL" clId="{538BBB6C-B510-429A-A561-41879D5E92DE}" dt="2024-03-25T17:10:38.935" v="0"/>
          <ac:spMkLst>
            <pc:docMk/>
            <pc:sldMk cId="109857222" sldId="256"/>
            <ac:spMk id="2" creationId="{00000000-0000-0000-0000-000000000000}"/>
          </ac:spMkLst>
        </pc:spChg>
        <pc:spChg chg="mod">
          <ac:chgData name="Ian McKinney" userId="5f1b95d3-10f9-40e3-b37c-1654f52513df" providerId="ADAL" clId="{538BBB6C-B510-429A-A561-41879D5E92DE}" dt="2024-03-25T17:10:38.935" v="0"/>
          <ac:spMkLst>
            <pc:docMk/>
            <pc:sldMk cId="109857222" sldId="256"/>
            <ac:spMk id="3" creationId="{00000000-0000-0000-0000-000000000000}"/>
          </ac:spMkLst>
        </pc:spChg>
      </pc:sldChg>
      <pc:sldChg chg="add del">
        <pc:chgData name="Ian McKinney" userId="5f1b95d3-10f9-40e3-b37c-1654f52513df" providerId="ADAL" clId="{538BBB6C-B510-429A-A561-41879D5E92DE}" dt="2024-03-25T17:48:43.687" v="188"/>
        <pc:sldMkLst>
          <pc:docMk/>
          <pc:sldMk cId="985872377" sldId="2145706508"/>
        </pc:sldMkLst>
      </pc:sldChg>
      <pc:sldChg chg="addSp delSp modSp add mod">
        <pc:chgData name="Ian McKinney" userId="5f1b95d3-10f9-40e3-b37c-1654f52513df" providerId="ADAL" clId="{538BBB6C-B510-429A-A561-41879D5E92DE}" dt="2024-03-26T13:20:46.269" v="617" actId="20577"/>
        <pc:sldMkLst>
          <pc:docMk/>
          <pc:sldMk cId="3623450840" sldId="2145706541"/>
        </pc:sldMkLst>
        <pc:spChg chg="mod">
          <ac:chgData name="Ian McKinney" userId="5f1b95d3-10f9-40e3-b37c-1654f52513df" providerId="ADAL" clId="{538BBB6C-B510-429A-A561-41879D5E92DE}" dt="2024-03-26T11:25:58.383" v="281" actId="1076"/>
          <ac:spMkLst>
            <pc:docMk/>
            <pc:sldMk cId="3623450840" sldId="2145706541"/>
            <ac:spMk id="2" creationId="{FF4B5B21-5F89-4C40-950E-86B0E0F93C59}"/>
          </ac:spMkLst>
        </pc:spChg>
        <pc:spChg chg="del">
          <ac:chgData name="Ian McKinney" userId="5f1b95d3-10f9-40e3-b37c-1654f52513df" providerId="ADAL" clId="{538BBB6C-B510-429A-A561-41879D5E92DE}" dt="2024-03-25T17:39:16.206" v="96" actId="478"/>
          <ac:spMkLst>
            <pc:docMk/>
            <pc:sldMk cId="3623450840" sldId="2145706541"/>
            <ac:spMk id="3" creationId="{FDED7299-08D0-46C4-A0D2-18F4D02C3D78}"/>
          </ac:spMkLst>
        </pc:spChg>
        <pc:spChg chg="add del mod">
          <ac:chgData name="Ian McKinney" userId="5f1b95d3-10f9-40e3-b37c-1654f52513df" providerId="ADAL" clId="{538BBB6C-B510-429A-A561-41879D5E92DE}" dt="2024-03-25T17:40:33.304" v="97" actId="478"/>
          <ac:spMkLst>
            <pc:docMk/>
            <pc:sldMk cId="3623450840" sldId="2145706541"/>
            <ac:spMk id="5" creationId="{2EC39467-6069-78C8-FC63-0586182941ED}"/>
          </ac:spMkLst>
        </pc:spChg>
        <pc:spChg chg="add del">
          <ac:chgData name="Ian McKinney" userId="5f1b95d3-10f9-40e3-b37c-1654f52513df" providerId="ADAL" clId="{538BBB6C-B510-429A-A561-41879D5E92DE}" dt="2024-03-25T17:43:05.189" v="110"/>
          <ac:spMkLst>
            <pc:docMk/>
            <pc:sldMk cId="3623450840" sldId="2145706541"/>
            <ac:spMk id="6" creationId="{5DCAE5AB-3ABE-E871-AFF5-A63C56D327CE}"/>
          </ac:spMkLst>
        </pc:spChg>
        <pc:spChg chg="add del">
          <ac:chgData name="Ian McKinney" userId="5f1b95d3-10f9-40e3-b37c-1654f52513df" providerId="ADAL" clId="{538BBB6C-B510-429A-A561-41879D5E92DE}" dt="2024-03-25T17:43:18.719" v="112"/>
          <ac:spMkLst>
            <pc:docMk/>
            <pc:sldMk cId="3623450840" sldId="2145706541"/>
            <ac:spMk id="7" creationId="{AC5E87C8-96E9-B11B-7781-10635E5D42DD}"/>
          </ac:spMkLst>
        </pc:spChg>
        <pc:spChg chg="add mod">
          <ac:chgData name="Ian McKinney" userId="5f1b95d3-10f9-40e3-b37c-1654f52513df" providerId="ADAL" clId="{538BBB6C-B510-429A-A561-41879D5E92DE}" dt="2024-03-26T13:20:46.269" v="617" actId="20577"/>
          <ac:spMkLst>
            <pc:docMk/>
            <pc:sldMk cId="3623450840" sldId="2145706541"/>
            <ac:spMk id="13" creationId="{A7F78093-EA87-9032-09E5-D7DF2B840656}"/>
          </ac:spMkLst>
        </pc:spChg>
        <pc:picChg chg="add del mod modCrop">
          <ac:chgData name="Ian McKinney" userId="5f1b95d3-10f9-40e3-b37c-1654f52513df" providerId="ADAL" clId="{538BBB6C-B510-429A-A561-41879D5E92DE}" dt="2024-03-26T11:25:40.412" v="276" actId="1076"/>
          <ac:picMkLst>
            <pc:docMk/>
            <pc:sldMk cId="3623450840" sldId="2145706541"/>
            <ac:picMk id="8" creationId="{DDA285EF-0A29-73A6-FF6D-C1B8571B1D5F}"/>
          </ac:picMkLst>
        </pc:picChg>
        <pc:picChg chg="add del mod">
          <ac:chgData name="Ian McKinney" userId="5f1b95d3-10f9-40e3-b37c-1654f52513df" providerId="ADAL" clId="{538BBB6C-B510-429A-A561-41879D5E92DE}" dt="2024-03-25T17:44:02.272" v="115" actId="478"/>
          <ac:picMkLst>
            <pc:docMk/>
            <pc:sldMk cId="3623450840" sldId="2145706541"/>
            <ac:picMk id="10" creationId="{F47FEE23-254C-34A7-626B-1B3D51F8E694}"/>
          </ac:picMkLst>
        </pc:picChg>
        <pc:picChg chg="add del mod">
          <ac:chgData name="Ian McKinney" userId="5f1b95d3-10f9-40e3-b37c-1654f52513df" providerId="ADAL" clId="{538BBB6C-B510-429A-A561-41879D5E92DE}" dt="2024-03-26T11:24:25.586" v="263" actId="478"/>
          <ac:picMkLst>
            <pc:docMk/>
            <pc:sldMk cId="3623450840" sldId="2145706541"/>
            <ac:picMk id="12" creationId="{01AC2879-4192-56E8-342F-E947A27F6D6D}"/>
          </ac:picMkLst>
        </pc:picChg>
        <pc:picChg chg="add del">
          <ac:chgData name="Ian McKinney" userId="5f1b95d3-10f9-40e3-b37c-1654f52513df" providerId="ADAL" clId="{538BBB6C-B510-429A-A561-41879D5E92DE}" dt="2024-03-26T11:24:25.586" v="263" actId="478"/>
          <ac:picMkLst>
            <pc:docMk/>
            <pc:sldMk cId="3623450840" sldId="2145706541"/>
            <ac:picMk id="1030" creationId="{C25C4E77-8319-1C5E-F1C3-7C3BB5E0FF9B}"/>
          </ac:picMkLst>
        </pc:picChg>
        <pc:picChg chg="add mod">
          <ac:chgData name="Ian McKinney" userId="5f1b95d3-10f9-40e3-b37c-1654f52513df" providerId="ADAL" clId="{538BBB6C-B510-429A-A561-41879D5E92DE}" dt="2024-03-26T11:26:03.076" v="282" actId="1076"/>
          <ac:picMkLst>
            <pc:docMk/>
            <pc:sldMk cId="3623450840" sldId="2145706541"/>
            <ac:picMk id="1032" creationId="{C88621C7-8D28-FB81-1C84-767290A0AEFB}"/>
          </ac:picMkLst>
        </pc:picChg>
      </pc:sldChg>
      <pc:sldChg chg="del">
        <pc:chgData name="Ian McKinney" userId="5f1b95d3-10f9-40e3-b37c-1654f52513df" providerId="ADAL" clId="{538BBB6C-B510-429A-A561-41879D5E92DE}" dt="2024-03-25T17:20:48.078" v="12"/>
        <pc:sldMkLst>
          <pc:docMk/>
          <pc:sldMk cId="1688534626" sldId="2147468957"/>
        </pc:sldMkLst>
      </pc:sldChg>
      <pc:sldChg chg="add del">
        <pc:chgData name="Ian McKinney" userId="5f1b95d3-10f9-40e3-b37c-1654f52513df" providerId="ADAL" clId="{538BBB6C-B510-429A-A561-41879D5E92DE}" dt="2024-03-26T11:28:30.753" v="322" actId="47"/>
        <pc:sldMkLst>
          <pc:docMk/>
          <pc:sldMk cId="1522945375" sldId="2147472716"/>
        </pc:sldMkLst>
      </pc:sldChg>
      <pc:sldChg chg="addSp delSp modSp mod ord">
        <pc:chgData name="Ian McKinney" userId="5f1b95d3-10f9-40e3-b37c-1654f52513df" providerId="ADAL" clId="{538BBB6C-B510-429A-A561-41879D5E92DE}" dt="2024-03-26T13:22:37.787" v="643" actId="14100"/>
        <pc:sldMkLst>
          <pc:docMk/>
          <pc:sldMk cId="616245850" sldId="2147472717"/>
        </pc:sldMkLst>
        <pc:spChg chg="mod">
          <ac:chgData name="Ian McKinney" userId="5f1b95d3-10f9-40e3-b37c-1654f52513df" providerId="ADAL" clId="{538BBB6C-B510-429A-A561-41879D5E92DE}" dt="2024-03-26T11:35:37.725" v="415" actId="6549"/>
          <ac:spMkLst>
            <pc:docMk/>
            <pc:sldMk cId="616245850" sldId="2147472717"/>
            <ac:spMk id="5" creationId="{F80D9C47-5C90-029A-8605-CCC4526AB5F8}"/>
          </ac:spMkLst>
        </pc:spChg>
        <pc:spChg chg="add mod">
          <ac:chgData name="Ian McKinney" userId="5f1b95d3-10f9-40e3-b37c-1654f52513df" providerId="ADAL" clId="{538BBB6C-B510-429A-A561-41879D5E92DE}" dt="2024-03-26T13:22:37.787" v="643" actId="14100"/>
          <ac:spMkLst>
            <pc:docMk/>
            <pc:sldMk cId="616245850" sldId="2147472717"/>
            <ac:spMk id="14" creationId="{714A39EC-65B9-066A-C80B-574995A1FAE6}"/>
          </ac:spMkLst>
        </pc:spChg>
        <pc:graphicFrameChg chg="mod">
          <ac:chgData name="Ian McKinney" userId="5f1b95d3-10f9-40e3-b37c-1654f52513df" providerId="ADAL" clId="{538BBB6C-B510-429A-A561-41879D5E92DE}" dt="2024-03-26T11:55:08.718" v="527" actId="1076"/>
          <ac:graphicFrameMkLst>
            <pc:docMk/>
            <pc:sldMk cId="616245850" sldId="2147472717"/>
            <ac:graphicFrameMk id="11" creationId="{E7DAE3FE-8F2E-F2AD-D63B-D69B4FA414DF}"/>
          </ac:graphicFrameMkLst>
        </pc:graphicFrameChg>
        <pc:picChg chg="add del mod">
          <ac:chgData name="Ian McKinney" userId="5f1b95d3-10f9-40e3-b37c-1654f52513df" providerId="ADAL" clId="{538BBB6C-B510-429A-A561-41879D5E92DE}" dt="2024-03-25T17:20:00.953" v="8"/>
          <ac:picMkLst>
            <pc:docMk/>
            <pc:sldMk cId="616245850" sldId="2147472717"/>
            <ac:picMk id="2" creationId="{514AC6B2-ADC4-2ADA-592F-10EECDE897F2}"/>
          </ac:picMkLst>
        </pc:picChg>
        <pc:picChg chg="del">
          <ac:chgData name="Ian McKinney" userId="5f1b95d3-10f9-40e3-b37c-1654f52513df" providerId="ADAL" clId="{538BBB6C-B510-429A-A561-41879D5E92DE}" dt="2024-03-25T17:20:05.991" v="9"/>
          <ac:picMkLst>
            <pc:docMk/>
            <pc:sldMk cId="616245850" sldId="2147472717"/>
            <ac:picMk id="3" creationId="{A2008F33-093D-9426-4DD7-5E6F7531E4A8}"/>
          </ac:picMkLst>
        </pc:picChg>
        <pc:picChg chg="add del mod">
          <ac:chgData name="Ian McKinney" userId="5f1b95d3-10f9-40e3-b37c-1654f52513df" providerId="ADAL" clId="{538BBB6C-B510-429A-A561-41879D5E92DE}" dt="2024-03-26T11:54:08.816" v="519" actId="478"/>
          <ac:picMkLst>
            <pc:docMk/>
            <pc:sldMk cId="616245850" sldId="2147472717"/>
            <ac:picMk id="6" creationId="{C7A2A9FA-CB91-22B8-9D35-F63638D246E7}"/>
          </ac:picMkLst>
        </pc:picChg>
        <pc:picChg chg="mod">
          <ac:chgData name="Ian McKinney" userId="5f1b95d3-10f9-40e3-b37c-1654f52513df" providerId="ADAL" clId="{538BBB6C-B510-429A-A561-41879D5E92DE}" dt="2024-03-26T11:57:34.461" v="536" actId="1076"/>
          <ac:picMkLst>
            <pc:docMk/>
            <pc:sldMk cId="616245850" sldId="2147472717"/>
            <ac:picMk id="9" creationId="{8C64A557-14F8-FCEC-E67E-5AF73A91DE50}"/>
          </ac:picMkLst>
        </pc:picChg>
        <pc:picChg chg="add mod">
          <ac:chgData name="Ian McKinney" userId="5f1b95d3-10f9-40e3-b37c-1654f52513df" providerId="ADAL" clId="{538BBB6C-B510-429A-A561-41879D5E92DE}" dt="2024-03-26T11:55:10.863" v="528" actId="1076"/>
          <ac:picMkLst>
            <pc:docMk/>
            <pc:sldMk cId="616245850" sldId="2147472717"/>
            <ac:picMk id="10" creationId="{ABF169C0-ACF2-DD21-2A2F-4B59774C6821}"/>
          </ac:picMkLst>
        </pc:picChg>
        <pc:picChg chg="add mod">
          <ac:chgData name="Ian McKinney" userId="5f1b95d3-10f9-40e3-b37c-1654f52513df" providerId="ADAL" clId="{538BBB6C-B510-429A-A561-41879D5E92DE}" dt="2024-03-26T11:57:32.085" v="535" actId="1076"/>
          <ac:picMkLst>
            <pc:docMk/>
            <pc:sldMk cId="616245850" sldId="2147472717"/>
            <ac:picMk id="12" creationId="{71B02496-6D0F-B767-2547-926FD5F0BA94}"/>
          </ac:picMkLst>
        </pc:picChg>
      </pc:sldChg>
      <pc:sldChg chg="del">
        <pc:chgData name="Ian McKinney" userId="5f1b95d3-10f9-40e3-b37c-1654f52513df" providerId="ADAL" clId="{538BBB6C-B510-429A-A561-41879D5E92DE}" dt="2024-03-25T17:21:20.996" v="19" actId="47"/>
        <pc:sldMkLst>
          <pc:docMk/>
          <pc:sldMk cId="10451264" sldId="2147472718"/>
        </pc:sldMkLst>
      </pc:sldChg>
      <pc:sldChg chg="addSp delSp modSp new mod ord modClrScheme chgLayout">
        <pc:chgData name="Ian McKinney" userId="5f1b95d3-10f9-40e3-b37c-1654f52513df" providerId="ADAL" clId="{538BBB6C-B510-429A-A561-41879D5E92DE}" dt="2024-03-26T13:41:10.150" v="656" actId="1582"/>
        <pc:sldMkLst>
          <pc:docMk/>
          <pc:sldMk cId="1142290275" sldId="2147472719"/>
        </pc:sldMkLst>
        <pc:spChg chg="mod ord">
          <ac:chgData name="Ian McKinney" userId="5f1b95d3-10f9-40e3-b37c-1654f52513df" providerId="ADAL" clId="{538BBB6C-B510-429A-A561-41879D5E92DE}" dt="2024-03-26T11:35:20.073" v="412" actId="20577"/>
          <ac:spMkLst>
            <pc:docMk/>
            <pc:sldMk cId="1142290275" sldId="2147472719"/>
            <ac:spMk id="2" creationId="{B2800B46-0A8A-6CF0-239B-CB6C2938D2CD}"/>
          </ac:spMkLst>
        </pc:spChg>
        <pc:spChg chg="del">
          <ac:chgData name="Ian McKinney" userId="5f1b95d3-10f9-40e3-b37c-1654f52513df" providerId="ADAL" clId="{538BBB6C-B510-429A-A561-41879D5E92DE}" dt="2024-03-25T17:23:10.930" v="43" actId="478"/>
          <ac:spMkLst>
            <pc:docMk/>
            <pc:sldMk cId="1142290275" sldId="2147472719"/>
            <ac:spMk id="3" creationId="{A04FE016-0BAE-E46E-6072-5689703915A6}"/>
          </ac:spMkLst>
        </pc:spChg>
        <pc:spChg chg="add mod ord">
          <ac:chgData name="Ian McKinney" userId="5f1b95d3-10f9-40e3-b37c-1654f52513df" providerId="ADAL" clId="{538BBB6C-B510-429A-A561-41879D5E92DE}" dt="2024-03-25T17:47:32.218" v="158" actId="700"/>
          <ac:spMkLst>
            <pc:docMk/>
            <pc:sldMk cId="1142290275" sldId="2147472719"/>
            <ac:spMk id="6" creationId="{79B69BAE-8ED3-7372-6A2A-B1B9B41952F0}"/>
          </ac:spMkLst>
        </pc:spChg>
        <pc:spChg chg="add mod">
          <ac:chgData name="Ian McKinney" userId="5f1b95d3-10f9-40e3-b37c-1654f52513df" providerId="ADAL" clId="{538BBB6C-B510-429A-A561-41879D5E92DE}" dt="2024-03-26T13:41:10.150" v="656" actId="1582"/>
          <ac:spMkLst>
            <pc:docMk/>
            <pc:sldMk cId="1142290275" sldId="2147472719"/>
            <ac:spMk id="9" creationId="{55287CF9-5000-86A4-31C1-2AC352DA8388}"/>
          </ac:spMkLst>
        </pc:spChg>
        <pc:picChg chg="add del mod modCrop">
          <ac:chgData name="Ian McKinney" userId="5f1b95d3-10f9-40e3-b37c-1654f52513df" providerId="ADAL" clId="{538BBB6C-B510-429A-A561-41879D5E92DE}" dt="2024-03-25T17:22:21.152" v="24" actId="478"/>
          <ac:picMkLst>
            <pc:docMk/>
            <pc:sldMk cId="1142290275" sldId="2147472719"/>
            <ac:picMk id="4" creationId="{C51E2458-0462-AA80-65C7-FCF855C81FDF}"/>
          </ac:picMkLst>
        </pc:picChg>
        <pc:picChg chg="add mod modCrop">
          <ac:chgData name="Ian McKinney" userId="5f1b95d3-10f9-40e3-b37c-1654f52513df" providerId="ADAL" clId="{538BBB6C-B510-429A-A561-41879D5E92DE}" dt="2024-03-26T11:52:55.681" v="514" actId="14861"/>
          <ac:picMkLst>
            <pc:docMk/>
            <pc:sldMk cId="1142290275" sldId="2147472719"/>
            <ac:picMk id="5" creationId="{03F15AF7-1C83-06F4-ACFE-9732010E0374}"/>
          </ac:picMkLst>
        </pc:picChg>
        <pc:picChg chg="add mod">
          <ac:chgData name="Ian McKinney" userId="5f1b95d3-10f9-40e3-b37c-1654f52513df" providerId="ADAL" clId="{538BBB6C-B510-429A-A561-41879D5E92DE}" dt="2024-03-26T13:40:59.574" v="655" actId="1076"/>
          <ac:picMkLst>
            <pc:docMk/>
            <pc:sldMk cId="1142290275" sldId="2147472719"/>
            <ac:picMk id="8" creationId="{088E4FC8-4776-AD1C-A649-1AD7AD2BE075}"/>
          </ac:picMkLst>
        </pc:picChg>
      </pc:sldChg>
      <pc:sldChg chg="addSp delSp modSp new mod ord modClrScheme chgLayout">
        <pc:chgData name="Ian McKinney" userId="5f1b95d3-10f9-40e3-b37c-1654f52513df" providerId="ADAL" clId="{538BBB6C-B510-429A-A561-41879D5E92DE}" dt="2024-03-26T13:19:03.465" v="580" actId="1076"/>
        <pc:sldMkLst>
          <pc:docMk/>
          <pc:sldMk cId="268586647" sldId="2147472720"/>
        </pc:sldMkLst>
        <pc:spChg chg="del mod">
          <ac:chgData name="Ian McKinney" userId="5f1b95d3-10f9-40e3-b37c-1654f52513df" providerId="ADAL" clId="{538BBB6C-B510-429A-A561-41879D5E92DE}" dt="2024-03-26T13:13:24.868" v="551" actId="478"/>
          <ac:spMkLst>
            <pc:docMk/>
            <pc:sldMk cId="268586647" sldId="2147472720"/>
            <ac:spMk id="2" creationId="{6812EA91-8885-0E47-E006-DC111C377E39}"/>
          </ac:spMkLst>
        </pc:spChg>
        <pc:spChg chg="del">
          <ac:chgData name="Ian McKinney" userId="5f1b95d3-10f9-40e3-b37c-1654f52513df" providerId="ADAL" clId="{538BBB6C-B510-429A-A561-41879D5E92DE}" dt="2024-03-26T11:27:09.170" v="283" actId="478"/>
          <ac:spMkLst>
            <pc:docMk/>
            <pc:sldMk cId="268586647" sldId="2147472720"/>
            <ac:spMk id="3" creationId="{232E7461-79F3-6756-356B-CC5287137584}"/>
          </ac:spMkLst>
        </pc:spChg>
        <pc:spChg chg="add mod">
          <ac:chgData name="Ian McKinney" userId="5f1b95d3-10f9-40e3-b37c-1654f52513df" providerId="ADAL" clId="{538BBB6C-B510-429A-A561-41879D5E92DE}" dt="2024-03-26T13:19:03.465" v="580" actId="1076"/>
          <ac:spMkLst>
            <pc:docMk/>
            <pc:sldMk cId="268586647" sldId="2147472720"/>
            <ac:spMk id="7" creationId="{3F20303B-081F-3CFF-77B5-6A47506D5723}"/>
          </ac:spMkLst>
        </pc:spChg>
        <pc:spChg chg="add del mod">
          <ac:chgData name="Ian McKinney" userId="5f1b95d3-10f9-40e3-b37c-1654f52513df" providerId="ADAL" clId="{538BBB6C-B510-429A-A561-41879D5E92DE}" dt="2024-03-26T13:13:27.494" v="552" actId="478"/>
          <ac:spMkLst>
            <pc:docMk/>
            <pc:sldMk cId="268586647" sldId="2147472720"/>
            <ac:spMk id="13" creationId="{CD8F25FC-865C-5C57-7C21-BFECF1444FA5}"/>
          </ac:spMkLst>
        </pc:spChg>
        <pc:spChg chg="add del mod ord">
          <ac:chgData name="Ian McKinney" userId="5f1b95d3-10f9-40e3-b37c-1654f52513df" providerId="ADAL" clId="{538BBB6C-B510-429A-A561-41879D5E92DE}" dt="2024-03-26T13:13:53.536" v="558" actId="478"/>
          <ac:spMkLst>
            <pc:docMk/>
            <pc:sldMk cId="268586647" sldId="2147472720"/>
            <ac:spMk id="14" creationId="{31235D38-796F-CFCE-FEAA-0D3B0D6CD342}"/>
          </ac:spMkLst>
        </pc:spChg>
        <pc:spChg chg="add del mod ord">
          <ac:chgData name="Ian McKinney" userId="5f1b95d3-10f9-40e3-b37c-1654f52513df" providerId="ADAL" clId="{538BBB6C-B510-429A-A561-41879D5E92DE}" dt="2024-03-26T13:13:51.688" v="557" actId="478"/>
          <ac:spMkLst>
            <pc:docMk/>
            <pc:sldMk cId="268586647" sldId="2147472720"/>
            <ac:spMk id="15" creationId="{C4AB70F3-A62F-C232-1495-1B16FCE88B7C}"/>
          </ac:spMkLst>
        </pc:spChg>
        <pc:picChg chg="add del mod">
          <ac:chgData name="Ian McKinney" userId="5f1b95d3-10f9-40e3-b37c-1654f52513df" providerId="ADAL" clId="{538BBB6C-B510-429A-A561-41879D5E92DE}" dt="2024-03-26T13:10:44.431" v="537" actId="478"/>
          <ac:picMkLst>
            <pc:docMk/>
            <pc:sldMk cId="268586647" sldId="2147472720"/>
            <ac:picMk id="5" creationId="{8EF23CED-BD66-11DD-B5FF-0B7AE15DA88B}"/>
          </ac:picMkLst>
        </pc:picChg>
        <pc:picChg chg="add del mod">
          <ac:chgData name="Ian McKinney" userId="5f1b95d3-10f9-40e3-b37c-1654f52513df" providerId="ADAL" clId="{538BBB6C-B510-429A-A561-41879D5E92DE}" dt="2024-03-26T13:12:29.117" v="543" actId="478"/>
          <ac:picMkLst>
            <pc:docMk/>
            <pc:sldMk cId="268586647" sldId="2147472720"/>
            <ac:picMk id="9" creationId="{C678A077-928D-8B6D-DAAC-F6FFE5819BBC}"/>
          </ac:picMkLst>
        </pc:picChg>
        <pc:picChg chg="add mod">
          <ac:chgData name="Ian McKinney" userId="5f1b95d3-10f9-40e3-b37c-1654f52513df" providerId="ADAL" clId="{538BBB6C-B510-429A-A561-41879D5E92DE}" dt="2024-03-26T13:13:57.803" v="559" actId="1076"/>
          <ac:picMkLst>
            <pc:docMk/>
            <pc:sldMk cId="268586647" sldId="2147472720"/>
            <ac:picMk id="11" creationId="{9D551A93-ABD5-B9DF-9A13-3691E8C6A13F}"/>
          </ac:picMkLst>
        </pc:picChg>
      </pc:sldChg>
      <pc:sldChg chg="addSp delSp modSp add del mod setBg">
        <pc:chgData name="Ian McKinney" userId="5f1b95d3-10f9-40e3-b37c-1654f52513df" providerId="ADAL" clId="{538BBB6C-B510-429A-A561-41879D5E92DE}" dt="2024-03-26T11:47:22.198" v="490" actId="47"/>
        <pc:sldMkLst>
          <pc:docMk/>
          <pc:sldMk cId="2318288825" sldId="2147472721"/>
        </pc:sldMkLst>
        <pc:spChg chg="del">
          <ac:chgData name="Ian McKinney" userId="5f1b95d3-10f9-40e3-b37c-1654f52513df" providerId="ADAL" clId="{538BBB6C-B510-429A-A561-41879D5E92DE}" dt="2024-03-25T18:03:49.617" v="199" actId="478"/>
          <ac:spMkLst>
            <pc:docMk/>
            <pc:sldMk cId="2318288825" sldId="2147472721"/>
            <ac:spMk id="2" creationId="{6812EA91-8885-0E47-E006-DC111C377E39}"/>
          </ac:spMkLst>
        </pc:spChg>
        <pc:spChg chg="del">
          <ac:chgData name="Ian McKinney" userId="5f1b95d3-10f9-40e3-b37c-1654f52513df" providerId="ADAL" clId="{538BBB6C-B510-429A-A561-41879D5E92DE}" dt="2024-03-25T18:03:28.442" v="193" actId="478"/>
          <ac:spMkLst>
            <pc:docMk/>
            <pc:sldMk cId="2318288825" sldId="2147472721"/>
            <ac:spMk id="3" creationId="{232E7461-79F3-6756-356B-CC5287137584}"/>
          </ac:spMkLst>
        </pc:spChg>
        <pc:spChg chg="add del mod">
          <ac:chgData name="Ian McKinney" userId="5f1b95d3-10f9-40e3-b37c-1654f52513df" providerId="ADAL" clId="{538BBB6C-B510-429A-A561-41879D5E92DE}" dt="2024-03-25T18:03:51.885" v="200" actId="478"/>
          <ac:spMkLst>
            <pc:docMk/>
            <pc:sldMk cId="2318288825" sldId="2147472721"/>
            <ac:spMk id="7" creationId="{F221A10C-4E92-763C-69CC-8566AF249E3E}"/>
          </ac:spMkLst>
        </pc:spChg>
        <pc:spChg chg="add del mod">
          <ac:chgData name="Ian McKinney" userId="5f1b95d3-10f9-40e3-b37c-1654f52513df" providerId="ADAL" clId="{538BBB6C-B510-429A-A561-41879D5E92DE}" dt="2024-03-26T11:36:37.190" v="418" actId="478"/>
          <ac:spMkLst>
            <pc:docMk/>
            <pc:sldMk cId="2318288825" sldId="2147472721"/>
            <ac:spMk id="11" creationId="{857BB3EA-82F2-2D26-A2EA-0425D282FB17}"/>
          </ac:spMkLst>
        </pc:spChg>
        <pc:spChg chg="add mod">
          <ac:chgData name="Ian McKinney" userId="5f1b95d3-10f9-40e3-b37c-1654f52513df" providerId="ADAL" clId="{538BBB6C-B510-429A-A561-41879D5E92DE}" dt="2024-03-26T11:46:12.337" v="477" actId="1076"/>
          <ac:spMkLst>
            <pc:docMk/>
            <pc:sldMk cId="2318288825" sldId="2147472721"/>
            <ac:spMk id="13" creationId="{41CF5422-A0EB-AAC6-8603-30AEA90A4BF6}"/>
          </ac:spMkLst>
        </pc:spChg>
        <pc:picChg chg="add del mod">
          <ac:chgData name="Ian McKinney" userId="5f1b95d3-10f9-40e3-b37c-1654f52513df" providerId="ADAL" clId="{538BBB6C-B510-429A-A561-41879D5E92DE}" dt="2024-03-26T11:38:32.112" v="430" actId="478"/>
          <ac:picMkLst>
            <pc:docMk/>
            <pc:sldMk cId="2318288825" sldId="2147472721"/>
            <ac:picMk id="5" creationId="{A965A08A-BE83-DA81-D4C2-14433C36A270}"/>
          </ac:picMkLst>
        </pc:picChg>
        <pc:picChg chg="add del mod">
          <ac:chgData name="Ian McKinney" userId="5f1b95d3-10f9-40e3-b37c-1654f52513df" providerId="ADAL" clId="{538BBB6C-B510-429A-A561-41879D5E92DE}" dt="2024-03-26T11:36:32.571" v="416" actId="478"/>
          <ac:picMkLst>
            <pc:docMk/>
            <pc:sldMk cId="2318288825" sldId="2147472721"/>
            <ac:picMk id="9" creationId="{750D1E73-BEE0-A479-5889-ED30B1CEC59F}"/>
          </ac:picMkLst>
        </pc:picChg>
        <pc:picChg chg="add del mod">
          <ac:chgData name="Ian McKinney" userId="5f1b95d3-10f9-40e3-b37c-1654f52513df" providerId="ADAL" clId="{538BBB6C-B510-429A-A561-41879D5E92DE}" dt="2024-03-26T11:43:29.913" v="465" actId="478"/>
          <ac:picMkLst>
            <pc:docMk/>
            <pc:sldMk cId="2318288825" sldId="2147472721"/>
            <ac:picMk id="15" creationId="{79352BA6-80BC-26A9-8610-EDCA34F8C40A}"/>
          </ac:picMkLst>
        </pc:picChg>
        <pc:picChg chg="add mod ord modCrop">
          <ac:chgData name="Ian McKinney" userId="5f1b95d3-10f9-40e3-b37c-1654f52513df" providerId="ADAL" clId="{538BBB6C-B510-429A-A561-41879D5E92DE}" dt="2024-03-26T11:43:27.560" v="463" actId="1076"/>
          <ac:picMkLst>
            <pc:docMk/>
            <pc:sldMk cId="2318288825" sldId="2147472721"/>
            <ac:picMk id="17" creationId="{079A620D-596C-F126-B6FE-1E6D8E4FE9B7}"/>
          </ac:picMkLst>
        </pc:picChg>
        <pc:picChg chg="add del mod">
          <ac:chgData name="Ian McKinney" userId="5f1b95d3-10f9-40e3-b37c-1654f52513df" providerId="ADAL" clId="{538BBB6C-B510-429A-A561-41879D5E92DE}" dt="2024-03-26T11:40:48.671" v="441" actId="478"/>
          <ac:picMkLst>
            <pc:docMk/>
            <pc:sldMk cId="2318288825" sldId="2147472721"/>
            <ac:picMk id="19" creationId="{BD7F2AC6-F482-F457-7E1D-103B1E301F63}"/>
          </ac:picMkLst>
        </pc:picChg>
        <pc:picChg chg="add mod">
          <ac:chgData name="Ian McKinney" userId="5f1b95d3-10f9-40e3-b37c-1654f52513df" providerId="ADAL" clId="{538BBB6C-B510-429A-A561-41879D5E92DE}" dt="2024-03-26T11:42:35.592" v="460" actId="14100"/>
          <ac:picMkLst>
            <pc:docMk/>
            <pc:sldMk cId="2318288825" sldId="2147472721"/>
            <ac:picMk id="21" creationId="{7A5E3878-BC85-5C14-9052-E586E91CB36A}"/>
          </ac:picMkLst>
        </pc:picChg>
        <pc:picChg chg="add mod modCrop">
          <ac:chgData name="Ian McKinney" userId="5f1b95d3-10f9-40e3-b37c-1654f52513df" providerId="ADAL" clId="{538BBB6C-B510-429A-A561-41879D5E92DE}" dt="2024-03-26T11:42:20.209" v="456" actId="1440"/>
          <ac:picMkLst>
            <pc:docMk/>
            <pc:sldMk cId="2318288825" sldId="2147472721"/>
            <ac:picMk id="23" creationId="{A3CC30F1-8EA6-CF0E-D43E-271210F94103}"/>
          </ac:picMkLst>
        </pc:picChg>
        <pc:picChg chg="add mod">
          <ac:chgData name="Ian McKinney" userId="5f1b95d3-10f9-40e3-b37c-1654f52513df" providerId="ADAL" clId="{538BBB6C-B510-429A-A561-41879D5E92DE}" dt="2024-03-26T11:46:17.781" v="479" actId="1076"/>
          <ac:picMkLst>
            <pc:docMk/>
            <pc:sldMk cId="2318288825" sldId="2147472721"/>
            <ac:picMk id="25" creationId="{57C1A1E5-9700-7A22-1BAB-A71C1B67EA4C}"/>
          </ac:picMkLst>
        </pc:picChg>
      </pc:sldChg>
      <pc:sldChg chg="add del">
        <pc:chgData name="Ian McKinney" userId="5f1b95d3-10f9-40e3-b37c-1654f52513df" providerId="ADAL" clId="{538BBB6C-B510-429A-A561-41879D5E92DE}" dt="2024-03-25T17:48:12.544" v="170" actId="47"/>
        <pc:sldMkLst>
          <pc:docMk/>
          <pc:sldMk cId="2417903925" sldId="2147472721"/>
        </pc:sldMkLst>
      </pc:sldChg>
      <pc:sldChg chg="addSp delSp modSp add mod setBg">
        <pc:chgData name="Ian McKinney" userId="5f1b95d3-10f9-40e3-b37c-1654f52513df" providerId="ADAL" clId="{538BBB6C-B510-429A-A561-41879D5E92DE}" dt="2024-03-26T13:18:31.821" v="574" actId="20577"/>
        <pc:sldMkLst>
          <pc:docMk/>
          <pc:sldMk cId="578877460" sldId="2147472722"/>
        </pc:sldMkLst>
        <pc:spChg chg="add mod">
          <ac:chgData name="Ian McKinney" userId="5f1b95d3-10f9-40e3-b37c-1654f52513df" providerId="ADAL" clId="{538BBB6C-B510-429A-A561-41879D5E92DE}" dt="2024-03-26T13:18:31.821" v="574" actId="20577"/>
          <ac:spMkLst>
            <pc:docMk/>
            <pc:sldMk cId="578877460" sldId="2147472722"/>
            <ac:spMk id="5" creationId="{B0D08DED-1E7A-E59A-EC17-5BA9887E398F}"/>
          </ac:spMkLst>
        </pc:spChg>
        <pc:spChg chg="mod">
          <ac:chgData name="Ian McKinney" userId="5f1b95d3-10f9-40e3-b37c-1654f52513df" providerId="ADAL" clId="{538BBB6C-B510-429A-A561-41879D5E92DE}" dt="2024-03-26T13:16:07.015" v="569" actId="1076"/>
          <ac:spMkLst>
            <pc:docMk/>
            <pc:sldMk cId="578877460" sldId="2147472722"/>
            <ac:spMk id="13" creationId="{41CF5422-A0EB-AAC6-8603-30AEA90A4BF6}"/>
          </ac:spMkLst>
        </pc:spChg>
        <pc:picChg chg="add mod">
          <ac:chgData name="Ian McKinney" userId="5f1b95d3-10f9-40e3-b37c-1654f52513df" providerId="ADAL" clId="{538BBB6C-B510-429A-A561-41879D5E92DE}" dt="2024-03-26T11:48:00.311" v="495" actId="1076"/>
          <ac:picMkLst>
            <pc:docMk/>
            <pc:sldMk cId="578877460" sldId="2147472722"/>
            <ac:picMk id="3" creationId="{9794401A-CFDA-9CA9-242F-2EDBD2D8D8A3}"/>
          </ac:picMkLst>
        </pc:picChg>
        <pc:picChg chg="del mod">
          <ac:chgData name="Ian McKinney" userId="5f1b95d3-10f9-40e3-b37c-1654f52513df" providerId="ADAL" clId="{538BBB6C-B510-429A-A561-41879D5E92DE}" dt="2024-03-26T11:46:46.756" v="482" actId="478"/>
          <ac:picMkLst>
            <pc:docMk/>
            <pc:sldMk cId="578877460" sldId="2147472722"/>
            <ac:picMk id="17" creationId="{079A620D-596C-F126-B6FE-1E6D8E4FE9B7}"/>
          </ac:picMkLst>
        </pc:picChg>
        <pc:picChg chg="del mod">
          <ac:chgData name="Ian McKinney" userId="5f1b95d3-10f9-40e3-b37c-1654f52513df" providerId="ADAL" clId="{538BBB6C-B510-429A-A561-41879D5E92DE}" dt="2024-03-26T11:46:50.377" v="485" actId="478"/>
          <ac:picMkLst>
            <pc:docMk/>
            <pc:sldMk cId="578877460" sldId="2147472722"/>
            <ac:picMk id="21" creationId="{7A5E3878-BC85-5C14-9052-E586E91CB36A}"/>
          </ac:picMkLst>
        </pc:picChg>
        <pc:picChg chg="del">
          <ac:chgData name="Ian McKinney" userId="5f1b95d3-10f9-40e3-b37c-1654f52513df" providerId="ADAL" clId="{538BBB6C-B510-429A-A561-41879D5E92DE}" dt="2024-03-26T11:46:49.798" v="483" actId="478"/>
          <ac:picMkLst>
            <pc:docMk/>
            <pc:sldMk cId="578877460" sldId="2147472722"/>
            <ac:picMk id="23" creationId="{A3CC30F1-8EA6-CF0E-D43E-271210F94103}"/>
          </ac:picMkLst>
        </pc:picChg>
        <pc:picChg chg="mod">
          <ac:chgData name="Ian McKinney" userId="5f1b95d3-10f9-40e3-b37c-1654f52513df" providerId="ADAL" clId="{538BBB6C-B510-429A-A561-41879D5E92DE}" dt="2024-03-26T13:15:54.544" v="567" actId="14100"/>
          <ac:picMkLst>
            <pc:docMk/>
            <pc:sldMk cId="578877460" sldId="2147472722"/>
            <ac:picMk id="25" creationId="{57C1A1E5-9700-7A22-1BAB-A71C1B67EA4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08480-24F5-45EE-B58D-0E5A4E6A5C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C11FB1-C4C7-4425-BF95-D26FB4214995}">
      <dgm:prSet/>
      <dgm:spPr/>
      <dgm:t>
        <a:bodyPr/>
        <a:lstStyle/>
        <a:p>
          <a:r>
            <a:rPr lang="en-US" dirty="0"/>
            <a:t>Promoting collaboration on software solutions</a:t>
          </a:r>
        </a:p>
      </dgm:t>
    </dgm:pt>
    <dgm:pt modelId="{CE0C84BC-F213-4F50-B061-1CD753DC39DA}" type="parTrans" cxnId="{6700362D-B35D-4C27-8210-9460A2687119}">
      <dgm:prSet/>
      <dgm:spPr/>
      <dgm:t>
        <a:bodyPr/>
        <a:lstStyle/>
        <a:p>
          <a:endParaRPr lang="en-US"/>
        </a:p>
      </dgm:t>
    </dgm:pt>
    <dgm:pt modelId="{F7BFBB80-4D80-45DB-AE6F-A9AA934EF5B3}" type="sibTrans" cxnId="{6700362D-B35D-4C27-8210-9460A2687119}">
      <dgm:prSet/>
      <dgm:spPr/>
      <dgm:t>
        <a:bodyPr/>
        <a:lstStyle/>
        <a:p>
          <a:endParaRPr lang="en-US"/>
        </a:p>
      </dgm:t>
    </dgm:pt>
    <dgm:pt modelId="{A6DD0245-B0BB-4274-84C6-713A51BD21DA}">
      <dgm:prSet/>
      <dgm:spPr/>
      <dgm:t>
        <a:bodyPr/>
        <a:lstStyle/>
        <a:p>
          <a:r>
            <a:rPr lang="en-US" dirty="0"/>
            <a:t>A starting point for standardization</a:t>
          </a:r>
        </a:p>
      </dgm:t>
    </dgm:pt>
    <dgm:pt modelId="{E5B080AA-BBB1-4A13-9478-E04C40C27E1B}" type="parTrans" cxnId="{AD63737C-F572-4FE8-B185-55EAE9A7F4D7}">
      <dgm:prSet/>
      <dgm:spPr/>
      <dgm:t>
        <a:bodyPr/>
        <a:lstStyle/>
        <a:p>
          <a:endParaRPr lang="en-US"/>
        </a:p>
      </dgm:t>
    </dgm:pt>
    <dgm:pt modelId="{D1959AC7-644C-493D-8121-E91E3BF01556}" type="sibTrans" cxnId="{AD63737C-F572-4FE8-B185-55EAE9A7F4D7}">
      <dgm:prSet/>
      <dgm:spPr/>
      <dgm:t>
        <a:bodyPr/>
        <a:lstStyle/>
        <a:p>
          <a:endParaRPr lang="en-US"/>
        </a:p>
      </dgm:t>
    </dgm:pt>
    <dgm:pt modelId="{EA0274AB-3C02-416B-93C9-9D3E5903A247}">
      <dgm:prSet/>
      <dgm:spPr/>
      <dgm:t>
        <a:bodyPr/>
        <a:lstStyle/>
        <a:p>
          <a:r>
            <a:rPr lang="en-US" dirty="0"/>
            <a:t>Builds on existing automotive and internet standards from the mechatronic layer to the cloud</a:t>
          </a:r>
        </a:p>
      </dgm:t>
    </dgm:pt>
    <dgm:pt modelId="{3307BD05-0834-47C6-A335-43B4A6E48943}" type="parTrans" cxnId="{81FB00C2-FFC6-4666-AF9D-24FA4E443C56}">
      <dgm:prSet/>
      <dgm:spPr/>
      <dgm:t>
        <a:bodyPr/>
        <a:lstStyle/>
        <a:p>
          <a:endParaRPr lang="en-US"/>
        </a:p>
      </dgm:t>
    </dgm:pt>
    <dgm:pt modelId="{EBF31C6F-6B8F-4A22-A6CA-6CD42BCB19A4}" type="sibTrans" cxnId="{81FB00C2-FFC6-4666-AF9D-24FA4E443C56}">
      <dgm:prSet/>
      <dgm:spPr/>
      <dgm:t>
        <a:bodyPr/>
        <a:lstStyle/>
        <a:p>
          <a:endParaRPr lang="en-US"/>
        </a:p>
      </dgm:t>
    </dgm:pt>
    <dgm:pt modelId="{536383E0-9119-4E36-9BC0-AE74DEBF3925}">
      <dgm:prSet/>
      <dgm:spPr/>
      <dgm:t>
        <a:bodyPr/>
        <a:lstStyle/>
        <a:p>
          <a:r>
            <a:rPr lang="en-US" dirty="0"/>
            <a:t>Enabler for more efficient software development across multiple devices</a:t>
          </a:r>
        </a:p>
      </dgm:t>
    </dgm:pt>
    <dgm:pt modelId="{5479F535-79B1-4360-80E6-AFF339178E5D}" type="parTrans" cxnId="{7AB3FD6C-1E95-412A-BF27-4E78ADFB66B8}">
      <dgm:prSet/>
      <dgm:spPr/>
      <dgm:t>
        <a:bodyPr/>
        <a:lstStyle/>
        <a:p>
          <a:endParaRPr lang="en-US"/>
        </a:p>
      </dgm:t>
    </dgm:pt>
    <dgm:pt modelId="{031437C9-BCE3-4D53-A66F-D1908F02907D}" type="sibTrans" cxnId="{7AB3FD6C-1E95-412A-BF27-4E78ADFB66B8}">
      <dgm:prSet/>
      <dgm:spPr/>
      <dgm:t>
        <a:bodyPr/>
        <a:lstStyle/>
        <a:p>
          <a:endParaRPr lang="en-US"/>
        </a:p>
      </dgm:t>
    </dgm:pt>
    <dgm:pt modelId="{E10EBE27-07B6-43F6-86E9-BE406B54192F}">
      <dgm:prSet/>
      <dgm:spPr/>
      <dgm:t>
        <a:bodyPr/>
        <a:lstStyle/>
        <a:p>
          <a:r>
            <a:rPr lang="en-US" dirty="0"/>
            <a:t>Contributed as Open Source in Eclipse Foundation</a:t>
          </a:r>
        </a:p>
      </dgm:t>
    </dgm:pt>
    <dgm:pt modelId="{5E55CF91-F83A-4DD1-A04F-F6C1A63F81D6}" type="parTrans" cxnId="{1C7638BE-18A6-4BDC-9843-FBAD56D8319B}">
      <dgm:prSet/>
      <dgm:spPr/>
      <dgm:t>
        <a:bodyPr/>
        <a:lstStyle/>
        <a:p>
          <a:endParaRPr lang="en-US"/>
        </a:p>
      </dgm:t>
    </dgm:pt>
    <dgm:pt modelId="{589AE5EA-CF24-4773-A2AE-FC4A49C9457C}" type="sibTrans" cxnId="{1C7638BE-18A6-4BDC-9843-FBAD56D8319B}">
      <dgm:prSet/>
      <dgm:spPr/>
      <dgm:t>
        <a:bodyPr/>
        <a:lstStyle/>
        <a:p>
          <a:endParaRPr lang="en-US"/>
        </a:p>
      </dgm:t>
    </dgm:pt>
    <dgm:pt modelId="{2F262BC9-0B11-42E5-9D4B-3C724FB856E8}">
      <dgm:prSet/>
      <dgm:spPr/>
      <dgm:t>
        <a:bodyPr/>
        <a:lstStyle/>
        <a:p>
          <a:r>
            <a:rPr lang="en-US" dirty="0"/>
            <a:t>Allows distributed applications and services to communicate regardless of where they are running</a:t>
          </a:r>
        </a:p>
      </dgm:t>
    </dgm:pt>
    <dgm:pt modelId="{8C55B44E-E083-403E-9D6C-183C4F2740AD}" type="parTrans" cxnId="{7B17F6F1-50FC-47EE-A26F-6ED7D736E5DE}">
      <dgm:prSet/>
      <dgm:spPr/>
      <dgm:t>
        <a:bodyPr/>
        <a:lstStyle/>
        <a:p>
          <a:endParaRPr lang="en-US"/>
        </a:p>
      </dgm:t>
    </dgm:pt>
    <dgm:pt modelId="{D4779CEB-A004-4B21-8B4B-A0E1CD61BE0C}" type="sibTrans" cxnId="{7B17F6F1-50FC-47EE-A26F-6ED7D736E5DE}">
      <dgm:prSet/>
      <dgm:spPr/>
      <dgm:t>
        <a:bodyPr/>
        <a:lstStyle/>
        <a:p>
          <a:endParaRPr lang="en-US"/>
        </a:p>
      </dgm:t>
    </dgm:pt>
    <dgm:pt modelId="{3E8197C8-C6BE-41B2-9503-0E4B977D59C1}" type="pres">
      <dgm:prSet presAssocID="{99E08480-24F5-45EE-B58D-0E5A4E6A5CF8}" presName="Name0" presStyleCnt="0">
        <dgm:presLayoutVars>
          <dgm:dir/>
          <dgm:animLvl val="lvl"/>
          <dgm:resizeHandles val="exact"/>
        </dgm:presLayoutVars>
      </dgm:prSet>
      <dgm:spPr/>
    </dgm:pt>
    <dgm:pt modelId="{F1007CE9-E044-4E9E-9E29-03C5C82B2ADB}" type="pres">
      <dgm:prSet presAssocID="{6BC11FB1-C4C7-4425-BF95-D26FB4214995}" presName="linNode" presStyleCnt="0"/>
      <dgm:spPr/>
    </dgm:pt>
    <dgm:pt modelId="{C77C9408-F7B2-4E40-B204-4EAEC590DB52}" type="pres">
      <dgm:prSet presAssocID="{6BC11FB1-C4C7-4425-BF95-D26FB4214995}" presName="parentText" presStyleLbl="node1" presStyleIdx="0" presStyleCnt="3">
        <dgm:presLayoutVars>
          <dgm:chMax val="1"/>
          <dgm:bulletEnabled val="1"/>
        </dgm:presLayoutVars>
      </dgm:prSet>
      <dgm:spPr/>
    </dgm:pt>
    <dgm:pt modelId="{886ED232-7367-4F43-BBA6-000B36D614DC}" type="pres">
      <dgm:prSet presAssocID="{6BC11FB1-C4C7-4425-BF95-D26FB4214995}" presName="descendantText" presStyleLbl="alignAccFollowNode1" presStyleIdx="0" presStyleCnt="3">
        <dgm:presLayoutVars>
          <dgm:bulletEnabled val="1"/>
        </dgm:presLayoutVars>
      </dgm:prSet>
      <dgm:spPr/>
    </dgm:pt>
    <dgm:pt modelId="{E976365B-6CB3-47B5-A810-6CD467C59269}" type="pres">
      <dgm:prSet presAssocID="{F7BFBB80-4D80-45DB-AE6F-A9AA934EF5B3}" presName="sp" presStyleCnt="0"/>
      <dgm:spPr/>
    </dgm:pt>
    <dgm:pt modelId="{8AB201DD-129E-479E-B8AD-75674958AD7A}" type="pres">
      <dgm:prSet presAssocID="{A6DD0245-B0BB-4274-84C6-713A51BD21DA}" presName="linNode" presStyleCnt="0"/>
      <dgm:spPr/>
    </dgm:pt>
    <dgm:pt modelId="{EE9A94B8-FCA7-4880-B314-15D903B17CCA}" type="pres">
      <dgm:prSet presAssocID="{A6DD0245-B0BB-4274-84C6-713A51BD21DA}" presName="parentText" presStyleLbl="node1" presStyleIdx="1" presStyleCnt="3">
        <dgm:presLayoutVars>
          <dgm:chMax val="1"/>
          <dgm:bulletEnabled val="1"/>
        </dgm:presLayoutVars>
      </dgm:prSet>
      <dgm:spPr/>
    </dgm:pt>
    <dgm:pt modelId="{5CE0DE05-D9BB-45FF-A1F2-3AA3A8A69F7E}" type="pres">
      <dgm:prSet presAssocID="{A6DD0245-B0BB-4274-84C6-713A51BD21DA}" presName="descendantText" presStyleLbl="alignAccFollowNode1" presStyleIdx="1" presStyleCnt="3">
        <dgm:presLayoutVars>
          <dgm:bulletEnabled val="1"/>
        </dgm:presLayoutVars>
      </dgm:prSet>
      <dgm:spPr/>
    </dgm:pt>
    <dgm:pt modelId="{00DD5984-A9C6-48AC-BDBA-BB54ECADE397}" type="pres">
      <dgm:prSet presAssocID="{D1959AC7-644C-493D-8121-E91E3BF01556}" presName="sp" presStyleCnt="0"/>
      <dgm:spPr/>
    </dgm:pt>
    <dgm:pt modelId="{5DB2B492-94C4-491E-8CC0-8A721F3F6B1C}" type="pres">
      <dgm:prSet presAssocID="{536383E0-9119-4E36-9BC0-AE74DEBF3925}" presName="linNode" presStyleCnt="0"/>
      <dgm:spPr/>
    </dgm:pt>
    <dgm:pt modelId="{B4BD2EF6-D8C2-4D11-A62B-B7C52E0DF38C}" type="pres">
      <dgm:prSet presAssocID="{536383E0-9119-4E36-9BC0-AE74DEBF3925}" presName="parentText" presStyleLbl="node1" presStyleIdx="2" presStyleCnt="3">
        <dgm:presLayoutVars>
          <dgm:chMax val="1"/>
          <dgm:bulletEnabled val="1"/>
        </dgm:presLayoutVars>
      </dgm:prSet>
      <dgm:spPr/>
    </dgm:pt>
    <dgm:pt modelId="{0AFD3295-EB2F-4FC1-A144-3CF665297F7D}" type="pres">
      <dgm:prSet presAssocID="{536383E0-9119-4E36-9BC0-AE74DEBF3925}" presName="descendantText" presStyleLbl="alignAccFollowNode1" presStyleIdx="2" presStyleCnt="3">
        <dgm:presLayoutVars>
          <dgm:bulletEnabled val="1"/>
        </dgm:presLayoutVars>
      </dgm:prSet>
      <dgm:spPr/>
    </dgm:pt>
  </dgm:ptLst>
  <dgm:cxnLst>
    <dgm:cxn modelId="{9E47F30C-5DA0-43BE-8C97-B5F171ED96AB}" type="presOf" srcId="{E10EBE27-07B6-43F6-86E9-BE406B54192F}" destId="{886ED232-7367-4F43-BBA6-000B36D614DC}" srcOrd="0" destOrd="0" presId="urn:microsoft.com/office/officeart/2005/8/layout/vList5"/>
    <dgm:cxn modelId="{6700362D-B35D-4C27-8210-9460A2687119}" srcId="{99E08480-24F5-45EE-B58D-0E5A4E6A5CF8}" destId="{6BC11FB1-C4C7-4425-BF95-D26FB4214995}" srcOrd="0" destOrd="0" parTransId="{CE0C84BC-F213-4F50-B061-1CD753DC39DA}" sibTransId="{F7BFBB80-4D80-45DB-AE6F-A9AA934EF5B3}"/>
    <dgm:cxn modelId="{99118B49-71F2-4EE5-9F3A-76C1F023CBF1}" type="presOf" srcId="{EA0274AB-3C02-416B-93C9-9D3E5903A247}" destId="{5CE0DE05-D9BB-45FF-A1F2-3AA3A8A69F7E}" srcOrd="0" destOrd="0" presId="urn:microsoft.com/office/officeart/2005/8/layout/vList5"/>
    <dgm:cxn modelId="{7AB3FD6C-1E95-412A-BF27-4E78ADFB66B8}" srcId="{99E08480-24F5-45EE-B58D-0E5A4E6A5CF8}" destId="{536383E0-9119-4E36-9BC0-AE74DEBF3925}" srcOrd="2" destOrd="0" parTransId="{5479F535-79B1-4360-80E6-AFF339178E5D}" sibTransId="{031437C9-BCE3-4D53-A66F-D1908F02907D}"/>
    <dgm:cxn modelId="{6F999559-701F-408F-8FE7-FC7402CD6D53}" type="presOf" srcId="{2F262BC9-0B11-42E5-9D4B-3C724FB856E8}" destId="{0AFD3295-EB2F-4FC1-A144-3CF665297F7D}" srcOrd="0" destOrd="0" presId="urn:microsoft.com/office/officeart/2005/8/layout/vList5"/>
    <dgm:cxn modelId="{AD63737C-F572-4FE8-B185-55EAE9A7F4D7}" srcId="{99E08480-24F5-45EE-B58D-0E5A4E6A5CF8}" destId="{A6DD0245-B0BB-4274-84C6-713A51BD21DA}" srcOrd="1" destOrd="0" parTransId="{E5B080AA-BBB1-4A13-9478-E04C40C27E1B}" sibTransId="{D1959AC7-644C-493D-8121-E91E3BF01556}"/>
    <dgm:cxn modelId="{DD1A9B9D-1474-42D2-B5BD-8D7FD4B4F950}" type="presOf" srcId="{99E08480-24F5-45EE-B58D-0E5A4E6A5CF8}" destId="{3E8197C8-C6BE-41B2-9503-0E4B977D59C1}" srcOrd="0" destOrd="0" presId="urn:microsoft.com/office/officeart/2005/8/layout/vList5"/>
    <dgm:cxn modelId="{1C7638BE-18A6-4BDC-9843-FBAD56D8319B}" srcId="{6BC11FB1-C4C7-4425-BF95-D26FB4214995}" destId="{E10EBE27-07B6-43F6-86E9-BE406B54192F}" srcOrd="0" destOrd="0" parTransId="{5E55CF91-F83A-4DD1-A04F-F6C1A63F81D6}" sibTransId="{589AE5EA-CF24-4773-A2AE-FC4A49C9457C}"/>
    <dgm:cxn modelId="{81FB00C2-FFC6-4666-AF9D-24FA4E443C56}" srcId="{A6DD0245-B0BB-4274-84C6-713A51BD21DA}" destId="{EA0274AB-3C02-416B-93C9-9D3E5903A247}" srcOrd="0" destOrd="0" parTransId="{3307BD05-0834-47C6-A335-43B4A6E48943}" sibTransId="{EBF31C6F-6B8F-4A22-A6CA-6CD42BCB19A4}"/>
    <dgm:cxn modelId="{5131DEC6-6A21-4542-86F1-F59C292AB9EA}" type="presOf" srcId="{6BC11FB1-C4C7-4425-BF95-D26FB4214995}" destId="{C77C9408-F7B2-4E40-B204-4EAEC590DB52}" srcOrd="0" destOrd="0" presId="urn:microsoft.com/office/officeart/2005/8/layout/vList5"/>
    <dgm:cxn modelId="{D00FC1D9-69DA-4C6E-B87B-B51F8CFF8154}" type="presOf" srcId="{536383E0-9119-4E36-9BC0-AE74DEBF3925}" destId="{B4BD2EF6-D8C2-4D11-A62B-B7C52E0DF38C}" srcOrd="0" destOrd="0" presId="urn:microsoft.com/office/officeart/2005/8/layout/vList5"/>
    <dgm:cxn modelId="{29B231DC-8C77-42EF-A109-9926D290E349}" type="presOf" srcId="{A6DD0245-B0BB-4274-84C6-713A51BD21DA}" destId="{EE9A94B8-FCA7-4880-B314-15D903B17CCA}" srcOrd="0" destOrd="0" presId="urn:microsoft.com/office/officeart/2005/8/layout/vList5"/>
    <dgm:cxn modelId="{7B17F6F1-50FC-47EE-A26F-6ED7D736E5DE}" srcId="{536383E0-9119-4E36-9BC0-AE74DEBF3925}" destId="{2F262BC9-0B11-42E5-9D4B-3C724FB856E8}" srcOrd="0" destOrd="0" parTransId="{8C55B44E-E083-403E-9D6C-183C4F2740AD}" sibTransId="{D4779CEB-A004-4B21-8B4B-A0E1CD61BE0C}"/>
    <dgm:cxn modelId="{23B558DD-4300-4C25-BAD9-19C4FE9FC8FA}" type="presParOf" srcId="{3E8197C8-C6BE-41B2-9503-0E4B977D59C1}" destId="{F1007CE9-E044-4E9E-9E29-03C5C82B2ADB}" srcOrd="0" destOrd="0" presId="urn:microsoft.com/office/officeart/2005/8/layout/vList5"/>
    <dgm:cxn modelId="{C3954B7C-7346-4F9F-B8CB-B0DB7AF2E88F}" type="presParOf" srcId="{F1007CE9-E044-4E9E-9E29-03C5C82B2ADB}" destId="{C77C9408-F7B2-4E40-B204-4EAEC590DB52}" srcOrd="0" destOrd="0" presId="urn:microsoft.com/office/officeart/2005/8/layout/vList5"/>
    <dgm:cxn modelId="{B2A6B5A7-A0E5-4132-816D-4CB1E4E19B51}" type="presParOf" srcId="{F1007CE9-E044-4E9E-9E29-03C5C82B2ADB}" destId="{886ED232-7367-4F43-BBA6-000B36D614DC}" srcOrd="1" destOrd="0" presId="urn:microsoft.com/office/officeart/2005/8/layout/vList5"/>
    <dgm:cxn modelId="{3F5BD980-4836-4D74-A538-1645173D1BEE}" type="presParOf" srcId="{3E8197C8-C6BE-41B2-9503-0E4B977D59C1}" destId="{E976365B-6CB3-47B5-A810-6CD467C59269}" srcOrd="1" destOrd="0" presId="urn:microsoft.com/office/officeart/2005/8/layout/vList5"/>
    <dgm:cxn modelId="{6223D175-01F4-4D08-B564-AABC7307D175}" type="presParOf" srcId="{3E8197C8-C6BE-41B2-9503-0E4B977D59C1}" destId="{8AB201DD-129E-479E-B8AD-75674958AD7A}" srcOrd="2" destOrd="0" presId="urn:microsoft.com/office/officeart/2005/8/layout/vList5"/>
    <dgm:cxn modelId="{9D22D62C-9084-4843-AFB4-0785F52D5159}" type="presParOf" srcId="{8AB201DD-129E-479E-B8AD-75674958AD7A}" destId="{EE9A94B8-FCA7-4880-B314-15D903B17CCA}" srcOrd="0" destOrd="0" presId="urn:microsoft.com/office/officeart/2005/8/layout/vList5"/>
    <dgm:cxn modelId="{254209CB-6112-4704-814C-9303403114D0}" type="presParOf" srcId="{8AB201DD-129E-479E-B8AD-75674958AD7A}" destId="{5CE0DE05-D9BB-45FF-A1F2-3AA3A8A69F7E}" srcOrd="1" destOrd="0" presId="urn:microsoft.com/office/officeart/2005/8/layout/vList5"/>
    <dgm:cxn modelId="{888C147D-8566-4F0C-A0AA-67E6E8472CDC}" type="presParOf" srcId="{3E8197C8-C6BE-41B2-9503-0E4B977D59C1}" destId="{00DD5984-A9C6-48AC-BDBA-BB54ECADE397}" srcOrd="3" destOrd="0" presId="urn:microsoft.com/office/officeart/2005/8/layout/vList5"/>
    <dgm:cxn modelId="{ABA33A65-7568-45E0-8933-D858EC517145}" type="presParOf" srcId="{3E8197C8-C6BE-41B2-9503-0E4B977D59C1}" destId="{5DB2B492-94C4-491E-8CC0-8A721F3F6B1C}" srcOrd="4" destOrd="0" presId="urn:microsoft.com/office/officeart/2005/8/layout/vList5"/>
    <dgm:cxn modelId="{96B8D62A-D287-4B95-9809-8A1B8997C6EA}" type="presParOf" srcId="{5DB2B492-94C4-491E-8CC0-8A721F3F6B1C}" destId="{B4BD2EF6-D8C2-4D11-A62B-B7C52E0DF38C}" srcOrd="0" destOrd="0" presId="urn:microsoft.com/office/officeart/2005/8/layout/vList5"/>
    <dgm:cxn modelId="{7DC5E669-1235-4F20-B129-55FA8AAA652D}" type="presParOf" srcId="{5DB2B492-94C4-491E-8CC0-8A721F3F6B1C}" destId="{0AFD3295-EB2F-4FC1-A144-3CF665297F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D232-7367-4F43-BBA6-000B36D614DC}">
      <dsp:nvSpPr>
        <dsp:cNvPr id="0" name=""/>
        <dsp:cNvSpPr/>
      </dsp:nvSpPr>
      <dsp:spPr>
        <a:xfrm rot="5400000">
          <a:off x="4023889" y="-1705194"/>
          <a:ext cx="481103" cy="401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Contributed as Open Source in Eclipse Foundation</a:t>
          </a:r>
        </a:p>
      </dsp:txBody>
      <dsp:txXfrm rot="-5400000">
        <a:off x="2257645" y="84536"/>
        <a:ext cx="3990105" cy="434131"/>
      </dsp:txXfrm>
    </dsp:sp>
    <dsp:sp modelId="{C77C9408-F7B2-4E40-B204-4EAEC590DB52}">
      <dsp:nvSpPr>
        <dsp:cNvPr id="0" name=""/>
        <dsp:cNvSpPr/>
      </dsp:nvSpPr>
      <dsp:spPr>
        <a:xfrm>
          <a:off x="0" y="911"/>
          <a:ext cx="2257645" cy="601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t>Promoting collaboration on software solutions</a:t>
          </a:r>
        </a:p>
      </dsp:txBody>
      <dsp:txXfrm>
        <a:off x="29357" y="30268"/>
        <a:ext cx="2198931" cy="542665"/>
      </dsp:txXfrm>
    </dsp:sp>
    <dsp:sp modelId="{5CE0DE05-D9BB-45FF-A1F2-3AA3A8A69F7E}">
      <dsp:nvSpPr>
        <dsp:cNvPr id="0" name=""/>
        <dsp:cNvSpPr/>
      </dsp:nvSpPr>
      <dsp:spPr>
        <a:xfrm rot="5400000">
          <a:off x="4023889" y="-1073746"/>
          <a:ext cx="481103" cy="401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Builds on existing automotive and internet standards from the mechatronic layer to the cloud</a:t>
          </a:r>
        </a:p>
      </dsp:txBody>
      <dsp:txXfrm rot="-5400000">
        <a:off x="2257645" y="715984"/>
        <a:ext cx="3990105" cy="434131"/>
      </dsp:txXfrm>
    </dsp:sp>
    <dsp:sp modelId="{EE9A94B8-FCA7-4880-B314-15D903B17CCA}">
      <dsp:nvSpPr>
        <dsp:cNvPr id="0" name=""/>
        <dsp:cNvSpPr/>
      </dsp:nvSpPr>
      <dsp:spPr>
        <a:xfrm>
          <a:off x="0" y="632359"/>
          <a:ext cx="2257645" cy="601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t>A starting point for standardization</a:t>
          </a:r>
        </a:p>
      </dsp:txBody>
      <dsp:txXfrm>
        <a:off x="29357" y="661716"/>
        <a:ext cx="2198931" cy="542665"/>
      </dsp:txXfrm>
    </dsp:sp>
    <dsp:sp modelId="{0AFD3295-EB2F-4FC1-A144-3CF665297F7D}">
      <dsp:nvSpPr>
        <dsp:cNvPr id="0" name=""/>
        <dsp:cNvSpPr/>
      </dsp:nvSpPr>
      <dsp:spPr>
        <a:xfrm rot="5400000">
          <a:off x="4023889" y="-442297"/>
          <a:ext cx="481103" cy="401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Allows distributed applications and services to communicate regardless of where they are running</a:t>
          </a:r>
        </a:p>
      </dsp:txBody>
      <dsp:txXfrm rot="-5400000">
        <a:off x="2257645" y="1347433"/>
        <a:ext cx="3990105" cy="434131"/>
      </dsp:txXfrm>
    </dsp:sp>
    <dsp:sp modelId="{B4BD2EF6-D8C2-4D11-A62B-B7C52E0DF38C}">
      <dsp:nvSpPr>
        <dsp:cNvPr id="0" name=""/>
        <dsp:cNvSpPr/>
      </dsp:nvSpPr>
      <dsp:spPr>
        <a:xfrm>
          <a:off x="0" y="1263808"/>
          <a:ext cx="2257645" cy="601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t>Enabler for more efficient software development across multiple devices</a:t>
          </a:r>
        </a:p>
      </dsp:txBody>
      <dsp:txXfrm>
        <a:off x="29357" y="1293165"/>
        <a:ext cx="2198931" cy="5426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F5C8E-5B1B-4AA9-A944-EDF16B44A1E8}"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FFEA0-E303-4BD8-B61D-F011B645BE27}" type="slidenum">
              <a:rPr lang="en-US" smtClean="0"/>
              <a:t>‹#›</a:t>
            </a:fld>
            <a:endParaRPr lang="en-US"/>
          </a:p>
        </p:txBody>
      </p:sp>
    </p:spTree>
    <p:extLst>
      <p:ext uri="{BB962C8B-B14F-4D97-AF65-F5344CB8AC3E}">
        <p14:creationId xmlns:p14="http://schemas.microsoft.com/office/powerpoint/2010/main" val="105633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7D667C-39AA-42DC-9580-C729B1E49D8F}" type="slidenum">
              <a:rPr lang="en-US" smtClean="0"/>
              <a:t>1</a:t>
            </a:fld>
            <a:endParaRPr lang="en-US" dirty="0"/>
          </a:p>
        </p:txBody>
      </p:sp>
    </p:spTree>
    <p:extLst>
      <p:ext uri="{BB962C8B-B14F-4D97-AF65-F5344CB8AC3E}">
        <p14:creationId xmlns:p14="http://schemas.microsoft.com/office/powerpoint/2010/main" val="33677828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4.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0.emf"/><Relationship Id="rId4" Type="http://schemas.openxmlformats.org/officeDocument/2006/relationships/oleObject" Target="../embeddings/oleObject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2.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4.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0.emf"/><Relationship Id="rId4" Type="http://schemas.openxmlformats.org/officeDocument/2006/relationships/oleObject" Target="../embeddings/oleObject5.bin"/></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25.jpeg"/><Relationship Id="rId4" Type="http://schemas.openxmlformats.org/officeDocument/2006/relationships/image" Target="../media/image20.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20.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20.emf"/></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0.emf"/><Relationship Id="rId4" Type="http://schemas.openxmlformats.org/officeDocument/2006/relationships/oleObject" Target="../embeddings/oleObject9.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6.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0.emf"/><Relationship Id="rId4" Type="http://schemas.openxmlformats.org/officeDocument/2006/relationships/oleObject" Target="../embeddings/oleObject1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0.emf"/><Relationship Id="rId4" Type="http://schemas.openxmlformats.org/officeDocument/2006/relationships/oleObject" Target="../embeddings/oleObject1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6.emf"/><Relationship Id="rId4" Type="http://schemas.openxmlformats.org/officeDocument/2006/relationships/oleObject" Target="../embeddings/oleObject1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6.emf"/><Relationship Id="rId4" Type="http://schemas.openxmlformats.org/officeDocument/2006/relationships/oleObject" Target="../embeddings/oleObject14.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6.emf"/><Relationship Id="rId4" Type="http://schemas.openxmlformats.org/officeDocument/2006/relationships/oleObject" Target="../embeddings/oleObject15.bin"/></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31.xml"/><Relationship Id="rId7"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7.xml"/><Relationship Id="rId7" Type="http://schemas.openxmlformats.org/officeDocument/2006/relationships/image" Target="../media/image20.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7.bin"/><Relationship Id="rId5" Type="http://schemas.openxmlformats.org/officeDocument/2006/relationships/slideMaster" Target="../slideMasters/slideMaster4.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Option A">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232834" y="213785"/>
            <a:ext cx="11726333" cy="6430433"/>
          </a:xfrm>
          <a:prstGeom prst="roundRect">
            <a:avLst>
              <a:gd name="adj" fmla="val 1883"/>
            </a:avLst>
          </a:prstGeo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3" name="Subtitle 2"/>
          <p:cNvSpPr>
            <a:spLocks noGrp="1"/>
          </p:cNvSpPr>
          <p:nvPr>
            <p:ph type="subTitle" idx="1" hasCustomPrompt="1"/>
          </p:nvPr>
        </p:nvSpPr>
        <p:spPr>
          <a:xfrm>
            <a:off x="660400" y="2075277"/>
            <a:ext cx="6433624" cy="752475"/>
          </a:xfrm>
        </p:spPr>
        <p:txBody>
          <a:bodyPr anchor="t" anchorCtr="0"/>
          <a:lstStyle>
            <a:lvl1pPr marL="0" indent="0" algn="l">
              <a:spcBef>
                <a:spcPts val="0"/>
              </a:spcBef>
              <a:buNone/>
              <a:defRPr sz="1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a:t>
            </a:r>
          </a:p>
        </p:txBody>
      </p:sp>
      <p:sp>
        <p:nvSpPr>
          <p:cNvPr id="15" name="Slide Number Placeholder 5"/>
          <p:cNvSpPr>
            <a:spLocks noGrp="1"/>
          </p:cNvSpPr>
          <p:nvPr>
            <p:ph type="sldNum" sz="quarter" idx="4"/>
          </p:nvPr>
        </p:nvSpPr>
        <p:spPr bwMode="gray">
          <a:xfrm>
            <a:off x="11191568" y="6171513"/>
            <a:ext cx="768096" cy="499161"/>
          </a:xfrm>
          <a:prstGeom prst="rect">
            <a:avLst/>
          </a:prstGeom>
          <a:noFill/>
        </p:spPr>
        <p:txBody>
          <a:bodyPr vert="horz" lIns="0" tIns="45720" rIns="137160" bIns="0" rtlCol="0" anchor="ctr"/>
          <a:lstStyle>
            <a:lvl1pPr algn="r">
              <a:defRPr sz="1067">
                <a:solidFill>
                  <a:schemeClr val="bg1"/>
                </a:solidFill>
              </a:defRPr>
            </a:lvl1pPr>
          </a:lstStyle>
          <a:p>
            <a:fld id="{330EA680-D336-4FF7-8B7A-9848BB0A1C32}" type="slidenum">
              <a:rPr lang="en-US" smtClean="0"/>
              <a:t>‹#›</a:t>
            </a:fld>
            <a:endParaRPr lang="en-US"/>
          </a:p>
        </p:txBody>
      </p:sp>
      <p:sp>
        <p:nvSpPr>
          <p:cNvPr id="12" name="Title 1"/>
          <p:cNvSpPr>
            <a:spLocks noGrp="1"/>
          </p:cNvSpPr>
          <p:nvPr>
            <p:ph type="ctrTitle"/>
          </p:nvPr>
        </p:nvSpPr>
        <p:spPr>
          <a:xfrm>
            <a:off x="660400" y="898312"/>
            <a:ext cx="6433624" cy="1024273"/>
          </a:xfrm>
        </p:spPr>
        <p:txBody>
          <a:bodyPr anchor="t" anchorCtr="0"/>
          <a:lstStyle>
            <a:lvl1pPr algn="l">
              <a:defRPr sz="3733" cap="none" baseline="0">
                <a:solidFill>
                  <a:schemeClr val="bg1"/>
                </a:solidFill>
              </a:defRPr>
            </a:lvl1pPr>
          </a:lstStyle>
          <a:p>
            <a:r>
              <a:rPr lang="en-US"/>
              <a:t>Click to edit Master title style</a:t>
            </a:r>
            <a:endParaRPr lang="en-US" dirty="0"/>
          </a:p>
        </p:txBody>
      </p:sp>
      <p:sp>
        <p:nvSpPr>
          <p:cNvPr id="14" name="Footer Placeholder 4"/>
          <p:cNvSpPr txBox="1">
            <a:spLocks/>
          </p:cNvSpPr>
          <p:nvPr/>
        </p:nvSpPr>
        <p:spPr>
          <a:xfrm>
            <a:off x="919090" y="6333465"/>
            <a:ext cx="725169" cy="178947"/>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33" dirty="0">
                <a:solidFill>
                  <a:schemeClr val="bg1"/>
                </a:solidFill>
              </a:rPr>
              <a:t>Confidential</a:t>
            </a:r>
          </a:p>
        </p:txBody>
      </p:sp>
      <p:pic>
        <p:nvPicPr>
          <p:cNvPr id="8" name="Picture 7" descr="Icon&#10;&#10;Description automatically generated">
            <a:extLst>
              <a:ext uri="{FF2B5EF4-FFF2-40B4-BE49-F238E27FC236}">
                <a16:creationId xmlns:a16="http://schemas.microsoft.com/office/drawing/2014/main" id="{6A30CB84-A426-2647-896B-4C99B676FF7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047959" y="328352"/>
            <a:ext cx="762867" cy="763120"/>
          </a:xfrm>
          <a:prstGeom prst="rect">
            <a:avLst/>
          </a:prstGeom>
        </p:spPr>
      </p:pic>
    </p:spTree>
    <p:extLst>
      <p:ext uri="{BB962C8B-B14F-4D97-AF65-F5344CB8AC3E}">
        <p14:creationId xmlns:p14="http://schemas.microsoft.com/office/powerpoint/2010/main" val="1415185618"/>
      </p:ext>
    </p:extLst>
  </p:cSld>
  <p:clrMapOvr>
    <a:masterClrMapping/>
  </p:clrMapOvr>
  <p:extLst>
    <p:ext uri="{DCECCB84-F9BA-43D5-87BE-67443E8EF086}">
      <p15:sldGuideLst xmlns:p15="http://schemas.microsoft.com/office/powerpoint/2012/main">
        <p15:guide id="1" pos="5650">
          <p15:clr>
            <a:srgbClr val="5ACBF0"/>
          </p15:clr>
        </p15:guide>
        <p15:guide id="2" orient="horz" pos="102">
          <p15:clr>
            <a:srgbClr val="5ACBF0"/>
          </p15:clr>
        </p15:guide>
        <p15:guide id="3" pos="110">
          <p15:clr>
            <a:srgbClr val="5ACBF0"/>
          </p15:clr>
        </p15:guide>
        <p15:guide id="4" orient="horz" pos="3139">
          <p15:clr>
            <a:srgbClr val="5ACBF0"/>
          </p15:clr>
        </p15:guide>
        <p15:guide id="5" pos="43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and Content w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826423"/>
            <a:ext cx="10604500" cy="40104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9" name="Text Placeholder 6"/>
          <p:cNvSpPr>
            <a:spLocks noGrp="1"/>
          </p:cNvSpPr>
          <p:nvPr>
            <p:ph type="body" sz="quarter" idx="13" hasCustomPrompt="1"/>
          </p:nvPr>
        </p:nvSpPr>
        <p:spPr>
          <a:xfrm>
            <a:off x="670561" y="1399006"/>
            <a:ext cx="10593844" cy="314327"/>
          </a:xfrm>
        </p:spPr>
        <p:txBody>
          <a:bodyPr anchor="b" anchorCtr="0"/>
          <a:lstStyle>
            <a:lvl1pPr marL="0" indent="0">
              <a:buNone/>
              <a:defRPr sz="2133">
                <a:latin typeface="+mj-lt"/>
              </a:defRPr>
            </a:lvl1pPr>
          </a:lstStyle>
          <a:p>
            <a:pPr lvl="0"/>
            <a:r>
              <a:rPr lang="en-US" dirty="0"/>
              <a:t>Edit Master subtitle</a:t>
            </a:r>
          </a:p>
        </p:txBody>
      </p:sp>
      <p:cxnSp>
        <p:nvCxnSpPr>
          <p:cNvPr id="8" name="Straight Connector 7"/>
          <p:cNvCxnSpPr/>
          <p:nvPr/>
        </p:nvCxnSpPr>
        <p:spPr bwMode="gray">
          <a:xfrm>
            <a:off x="660063" y="1165759"/>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60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 1st Bullet Title, Sub and Content w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738" y="1821814"/>
            <a:ext cx="10604500"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738" y="35509"/>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9" name="Text Placeholder 6"/>
          <p:cNvSpPr>
            <a:spLocks noGrp="1"/>
          </p:cNvSpPr>
          <p:nvPr>
            <p:ph type="body" sz="quarter" idx="13" hasCustomPrompt="1"/>
          </p:nvPr>
        </p:nvSpPr>
        <p:spPr>
          <a:xfrm>
            <a:off x="670898" y="1394397"/>
            <a:ext cx="10593844" cy="314327"/>
          </a:xfrm>
        </p:spPr>
        <p:txBody>
          <a:bodyPr anchor="b" anchorCtr="0"/>
          <a:lstStyle>
            <a:lvl1pPr marL="0" indent="0">
              <a:buNone/>
              <a:defRPr sz="2133">
                <a:latin typeface="+mj-lt"/>
              </a:defRPr>
            </a:lvl1pPr>
          </a:lstStyle>
          <a:p>
            <a:pPr lvl="0"/>
            <a:r>
              <a:rPr lang="en-US" dirty="0"/>
              <a:t>Edit Master subtitle</a:t>
            </a:r>
          </a:p>
        </p:txBody>
      </p:sp>
      <p:cxnSp>
        <p:nvCxnSpPr>
          <p:cNvPr id="8" name="Straight Connector 7"/>
          <p:cNvCxnSpPr/>
          <p:nvPr/>
        </p:nvCxnSpPr>
        <p:spPr bwMode="gray">
          <a:xfrm>
            <a:off x="660401" y="1161149"/>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41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o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5"/>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0" name="Text Placeholder 9"/>
          <p:cNvSpPr>
            <a:spLocks noGrp="1"/>
          </p:cNvSpPr>
          <p:nvPr>
            <p:ph type="body" sz="quarter" idx="12"/>
          </p:nvPr>
        </p:nvSpPr>
        <p:spPr>
          <a:xfrm>
            <a:off x="660400" y="1188111"/>
            <a:ext cx="10604501" cy="4664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248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 and Content w/o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620096"/>
            <a:ext cx="10604500" cy="42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9" name="Text Placeholder 6"/>
          <p:cNvSpPr>
            <a:spLocks noGrp="1"/>
          </p:cNvSpPr>
          <p:nvPr>
            <p:ph type="body" sz="quarter" idx="13" hasCustomPrompt="1"/>
          </p:nvPr>
        </p:nvSpPr>
        <p:spPr>
          <a:xfrm>
            <a:off x="670561" y="1192679"/>
            <a:ext cx="10593844" cy="314327"/>
          </a:xfrm>
        </p:spPr>
        <p:txBody>
          <a:bodyPr anchor="b" anchorCtr="0"/>
          <a:lstStyle>
            <a:lvl1pPr marL="0" indent="0">
              <a:buNone/>
              <a:defRPr sz="2133">
                <a:latin typeface="+mj-lt"/>
              </a:defRPr>
            </a:lvl1pPr>
          </a:lstStyle>
          <a:p>
            <a:pPr lvl="0"/>
            <a:r>
              <a:rPr lang="en-US" dirty="0"/>
              <a:t>Edit Master subtitle</a:t>
            </a:r>
          </a:p>
        </p:txBody>
      </p:sp>
    </p:spTree>
    <p:extLst>
      <p:ext uri="{BB962C8B-B14F-4D97-AF65-F5344CB8AC3E}">
        <p14:creationId xmlns:p14="http://schemas.microsoft.com/office/powerpoint/2010/main" val="264614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1st Bullet Title, Sub and Content w/o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615836"/>
            <a:ext cx="10604500" cy="423224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400" y="35861"/>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9" name="Text Placeholder 6"/>
          <p:cNvSpPr>
            <a:spLocks noGrp="1"/>
          </p:cNvSpPr>
          <p:nvPr>
            <p:ph type="body" sz="quarter" idx="13" hasCustomPrompt="1"/>
          </p:nvPr>
        </p:nvSpPr>
        <p:spPr>
          <a:xfrm>
            <a:off x="670561" y="1188418"/>
            <a:ext cx="10593844" cy="314327"/>
          </a:xfrm>
        </p:spPr>
        <p:txBody>
          <a:bodyPr anchor="b" anchorCtr="0"/>
          <a:lstStyle>
            <a:lvl1pPr marL="0" indent="0">
              <a:buNone/>
              <a:defRPr sz="2133">
                <a:latin typeface="+mj-lt"/>
              </a:defRPr>
            </a:lvl1pPr>
          </a:lstStyle>
          <a:p>
            <a:pPr lvl="0"/>
            <a:r>
              <a:rPr lang="en-US" dirty="0"/>
              <a:t>Edit Master subtitle</a:t>
            </a:r>
          </a:p>
        </p:txBody>
      </p:sp>
    </p:spTree>
    <p:extLst>
      <p:ext uri="{BB962C8B-B14F-4D97-AF65-F5344CB8AC3E}">
        <p14:creationId xmlns:p14="http://schemas.microsoft.com/office/powerpoint/2010/main" val="157186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 Right - No 1st Bullet Title, Sub and Content w Accent Bar">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7296152" y="196851"/>
            <a:ext cx="4663513"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963" y="34997"/>
            <a:ext cx="5800376"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1" name="Text Placeholder 9"/>
          <p:cNvSpPr>
            <a:spLocks noGrp="1"/>
          </p:cNvSpPr>
          <p:nvPr>
            <p:ph type="body" sz="quarter" idx="14"/>
          </p:nvPr>
        </p:nvSpPr>
        <p:spPr>
          <a:xfrm>
            <a:off x="660401" y="1821302"/>
            <a:ext cx="5810537"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3" hasCustomPrompt="1"/>
          </p:nvPr>
        </p:nvSpPr>
        <p:spPr>
          <a:xfrm>
            <a:off x="670561" y="1393885"/>
            <a:ext cx="5804699" cy="314327"/>
          </a:xfrm>
        </p:spPr>
        <p:txBody>
          <a:bodyPr anchor="b" anchorCtr="0"/>
          <a:lstStyle>
            <a:lvl1pPr marL="0" indent="0">
              <a:buNone/>
              <a:defRPr sz="2133">
                <a:latin typeface="+mj-lt"/>
              </a:defRPr>
            </a:lvl1pPr>
          </a:lstStyle>
          <a:p>
            <a:pPr lvl="0"/>
            <a:r>
              <a:rPr lang="en-US" dirty="0"/>
              <a:t>Edit Master subtitle</a:t>
            </a:r>
          </a:p>
        </p:txBody>
      </p:sp>
      <p:cxnSp>
        <p:nvCxnSpPr>
          <p:cNvPr id="8" name="Straight Connector 7"/>
          <p:cNvCxnSpPr/>
          <p:nvPr/>
        </p:nvCxnSpPr>
        <p:spPr bwMode="gray">
          <a:xfrm>
            <a:off x="660063" y="1160637"/>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174494"/>
      </p:ext>
    </p:extLst>
  </p:cSld>
  <p:clrMapOvr>
    <a:masterClrMapping/>
  </p:clrMapOvr>
  <p:extLst>
    <p:ext uri="{DCECCB84-F9BA-43D5-87BE-67443E8EF086}">
      <p15:sldGuideLst xmlns:p15="http://schemas.microsoft.com/office/powerpoint/2012/main">
        <p15:guide id="1" orient="horz" pos="93">
          <p15:clr>
            <a:srgbClr val="5ACBF0"/>
          </p15:clr>
        </p15:guide>
        <p15:guide id="2" orient="horz" pos="3140">
          <p15:clr>
            <a:srgbClr val="5ACBF0"/>
          </p15:clr>
        </p15:guide>
        <p15:guide id="4" pos="3447">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 Right - No 1st Bullet Title, Sub and Content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70562" y="351048"/>
            <a:ext cx="3811933"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Text Placeholder 9"/>
          <p:cNvSpPr>
            <a:spLocks noGrp="1"/>
          </p:cNvSpPr>
          <p:nvPr>
            <p:ph type="body" sz="quarter" idx="15"/>
          </p:nvPr>
        </p:nvSpPr>
        <p:spPr>
          <a:xfrm>
            <a:off x="660401" y="2137200"/>
            <a:ext cx="3822095"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6" hasCustomPrompt="1"/>
          </p:nvPr>
        </p:nvSpPr>
        <p:spPr>
          <a:xfrm>
            <a:off x="670562" y="1709783"/>
            <a:ext cx="3818255" cy="314327"/>
          </a:xfrm>
        </p:spPr>
        <p:txBody>
          <a:bodyPr anchor="b" anchorCtr="0"/>
          <a:lstStyle>
            <a:lvl1pPr marL="0" indent="0">
              <a:buNone/>
              <a:defRPr sz="2133">
                <a:latin typeface="+mj-lt"/>
              </a:defRPr>
            </a:lvl1pPr>
          </a:lstStyle>
          <a:p>
            <a:pPr lvl="0"/>
            <a:r>
              <a:rPr lang="en-US" dirty="0"/>
              <a:t>Edit Master subtitle</a:t>
            </a:r>
          </a:p>
        </p:txBody>
      </p:sp>
      <p:cxnSp>
        <p:nvCxnSpPr>
          <p:cNvPr id="7" name="Straight Connector 6"/>
          <p:cNvCxnSpPr/>
          <p:nvPr/>
        </p:nvCxnSpPr>
        <p:spPr bwMode="gray">
          <a:xfrm>
            <a:off x="660063" y="1476536"/>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939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No 1st Bullet Title, Sub and Content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34997"/>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Freeform 7"/>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25400">
            <a:gradFill>
              <a:gsLst>
                <a:gs pos="0">
                  <a:schemeClr val="accent1"/>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2" name="Text Placeholder 9"/>
          <p:cNvSpPr>
            <a:spLocks noGrp="1"/>
          </p:cNvSpPr>
          <p:nvPr>
            <p:ph type="body" sz="quarter" idx="16"/>
          </p:nvPr>
        </p:nvSpPr>
        <p:spPr>
          <a:xfrm>
            <a:off x="660401" y="1821302"/>
            <a:ext cx="10604500" cy="2452169"/>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7" hasCustomPrompt="1"/>
          </p:nvPr>
        </p:nvSpPr>
        <p:spPr>
          <a:xfrm>
            <a:off x="670561" y="1393885"/>
            <a:ext cx="10593844" cy="314327"/>
          </a:xfrm>
        </p:spPr>
        <p:txBody>
          <a:bodyPr anchor="b" anchorCtr="0"/>
          <a:lstStyle>
            <a:lvl1pPr marL="0" indent="0">
              <a:buNone/>
              <a:defRPr sz="2133">
                <a:latin typeface="+mj-lt"/>
              </a:defRPr>
            </a:lvl1pPr>
          </a:lstStyle>
          <a:p>
            <a:pPr lvl="0"/>
            <a:r>
              <a:rPr lang="en-US" dirty="0"/>
              <a:t>Edit Master subtitle</a:t>
            </a:r>
          </a:p>
        </p:txBody>
      </p:sp>
      <p:cxnSp>
        <p:nvCxnSpPr>
          <p:cNvPr id="14" name="Straight Connector 13"/>
          <p:cNvCxnSpPr/>
          <p:nvPr/>
        </p:nvCxnSpPr>
        <p:spPr bwMode="gray">
          <a:xfrm>
            <a:off x="660063" y="1160637"/>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71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Option A">
    <p:spTree>
      <p:nvGrpSpPr>
        <p:cNvPr id="1" name=""/>
        <p:cNvGrpSpPr/>
        <p:nvPr/>
      </p:nvGrpSpPr>
      <p:grpSpPr>
        <a:xfrm>
          <a:off x="0" y="0"/>
          <a:ext cx="0" cy="0"/>
          <a:chOff x="0" y="0"/>
          <a:chExt cx="0" cy="0"/>
        </a:xfrm>
      </p:grpSpPr>
      <p:sp>
        <p:nvSpPr>
          <p:cNvPr id="14" name="Freeform 13"/>
          <p:cNvSpPr/>
          <p:nvPr/>
        </p:nvSpPr>
        <p:spPr>
          <a:xfrm>
            <a:off x="109538" y="109539"/>
            <a:ext cx="11972925" cy="6638924"/>
          </a:xfrm>
          <a:custGeom>
            <a:avLst/>
            <a:gdLst>
              <a:gd name="connsiteX0" fmla="*/ 192295 w 8979694"/>
              <a:gd name="connsiteY0" fmla="*/ 103774 h 4979193"/>
              <a:gd name="connsiteX1" fmla="*/ 100727 w 8979694"/>
              <a:gd name="connsiteY1" fmla="*/ 195342 h 4979193"/>
              <a:gd name="connsiteX2" fmla="*/ 100727 w 8979694"/>
              <a:gd name="connsiteY2" fmla="*/ 4783850 h 4979193"/>
              <a:gd name="connsiteX3" fmla="*/ 192295 w 8979694"/>
              <a:gd name="connsiteY3" fmla="*/ 4875418 h 4979193"/>
              <a:gd name="connsiteX4" fmla="*/ 8787399 w 8979694"/>
              <a:gd name="connsiteY4" fmla="*/ 4875418 h 4979193"/>
              <a:gd name="connsiteX5" fmla="*/ 8878967 w 8979694"/>
              <a:gd name="connsiteY5" fmla="*/ 4783850 h 4979193"/>
              <a:gd name="connsiteX6" fmla="*/ 8878967 w 8979694"/>
              <a:gd name="connsiteY6" fmla="*/ 195342 h 4979193"/>
              <a:gd name="connsiteX7" fmla="*/ 8787399 w 8979694"/>
              <a:gd name="connsiteY7" fmla="*/ 103774 h 4979193"/>
              <a:gd name="connsiteX8" fmla="*/ 155650 w 8979694"/>
              <a:gd name="connsiteY8" fmla="*/ 0 h 4979193"/>
              <a:gd name="connsiteX9" fmla="*/ 8824044 w 8979694"/>
              <a:gd name="connsiteY9" fmla="*/ 0 h 4979193"/>
              <a:gd name="connsiteX10" fmla="*/ 8979694 w 8979694"/>
              <a:gd name="connsiteY10" fmla="*/ 155650 h 4979193"/>
              <a:gd name="connsiteX11" fmla="*/ 8979694 w 8979694"/>
              <a:gd name="connsiteY11" fmla="*/ 4823543 h 4979193"/>
              <a:gd name="connsiteX12" fmla="*/ 8824044 w 8979694"/>
              <a:gd name="connsiteY12" fmla="*/ 4979193 h 4979193"/>
              <a:gd name="connsiteX13" fmla="*/ 155650 w 8979694"/>
              <a:gd name="connsiteY13" fmla="*/ 4979193 h 4979193"/>
              <a:gd name="connsiteX14" fmla="*/ 0 w 8979694"/>
              <a:gd name="connsiteY14" fmla="*/ 4823543 h 4979193"/>
              <a:gd name="connsiteX15" fmla="*/ 0 w 8979694"/>
              <a:gd name="connsiteY15" fmla="*/ 155650 h 4979193"/>
              <a:gd name="connsiteX16" fmla="*/ 155650 w 8979694"/>
              <a:gd name="connsiteY16" fmla="*/ 0 h 497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694" h="4979193">
                <a:moveTo>
                  <a:pt x="192295" y="103774"/>
                </a:moveTo>
                <a:cubicBezTo>
                  <a:pt x="141723" y="103774"/>
                  <a:pt x="100727" y="144770"/>
                  <a:pt x="100727" y="195342"/>
                </a:cubicBezTo>
                <a:lnTo>
                  <a:pt x="100727" y="4783850"/>
                </a:lnTo>
                <a:cubicBezTo>
                  <a:pt x="100727" y="4834422"/>
                  <a:pt x="141723" y="4875418"/>
                  <a:pt x="192295" y="4875418"/>
                </a:cubicBezTo>
                <a:lnTo>
                  <a:pt x="8787399" y="4875418"/>
                </a:lnTo>
                <a:cubicBezTo>
                  <a:pt x="8837971" y="4875418"/>
                  <a:pt x="8878967" y="4834422"/>
                  <a:pt x="8878967" y="4783850"/>
                </a:cubicBezTo>
                <a:lnTo>
                  <a:pt x="8878967" y="195342"/>
                </a:lnTo>
                <a:cubicBezTo>
                  <a:pt x="8878967" y="144770"/>
                  <a:pt x="8837971" y="103774"/>
                  <a:pt x="8787399" y="103774"/>
                </a:cubicBezTo>
                <a:close/>
                <a:moveTo>
                  <a:pt x="155650" y="0"/>
                </a:moveTo>
                <a:lnTo>
                  <a:pt x="8824044" y="0"/>
                </a:lnTo>
                <a:cubicBezTo>
                  <a:pt x="8910007" y="0"/>
                  <a:pt x="8979694" y="69687"/>
                  <a:pt x="8979694" y="155650"/>
                </a:cubicBezTo>
                <a:lnTo>
                  <a:pt x="8979694" y="4823543"/>
                </a:lnTo>
                <a:cubicBezTo>
                  <a:pt x="8979694" y="4909506"/>
                  <a:pt x="8910007" y="4979193"/>
                  <a:pt x="8824044" y="4979193"/>
                </a:cubicBezTo>
                <a:lnTo>
                  <a:pt x="155650" y="4979193"/>
                </a:lnTo>
                <a:cubicBezTo>
                  <a:pt x="69687" y="4979193"/>
                  <a:pt x="0" y="4909506"/>
                  <a:pt x="0" y="4823543"/>
                </a:cubicBezTo>
                <a:lnTo>
                  <a:pt x="0" y="155650"/>
                </a:lnTo>
                <a:cubicBezTo>
                  <a:pt x="0" y="69687"/>
                  <a:pt x="69687" y="0"/>
                  <a:pt x="155650" y="0"/>
                </a:cubicBez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1851" y="2457452"/>
            <a:ext cx="10515600" cy="2050152"/>
          </a:xfrm>
        </p:spPr>
        <p:txBody>
          <a:bodyPr anchor="ctr" anchorCtr="0"/>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831851" y="4752976"/>
            <a:ext cx="10515600" cy="533400"/>
          </a:xfrm>
        </p:spPr>
        <p:txBody>
          <a:bodyPr/>
          <a:lstStyle>
            <a:lvl1pPr marL="0" indent="0" algn="ctr">
              <a:buNone/>
              <a:defRPr sz="160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noFill/>
        </p:spPr>
        <p:txBody>
          <a:bodyPr/>
          <a:lstStyle/>
          <a:p>
            <a:fld id="{330EA680-D336-4FF7-8B7A-9848BB0A1C32}" type="slidenum">
              <a:rPr lang="en-US" smtClean="0"/>
              <a:t>‹#›</a:t>
            </a:fld>
            <a:endParaRPr lang="en-US"/>
          </a:p>
        </p:txBody>
      </p:sp>
      <p:sp>
        <p:nvSpPr>
          <p:cNvPr id="4" name="Rectangle 3">
            <a:extLst>
              <a:ext uri="{FF2B5EF4-FFF2-40B4-BE49-F238E27FC236}">
                <a16:creationId xmlns:a16="http://schemas.microsoft.com/office/drawing/2014/main" id="{6D4C1FBD-94EF-084E-AE5F-56E52A4101DA}"/>
              </a:ext>
            </a:extLst>
          </p:cNvPr>
          <p:cNvSpPr/>
          <p:nvPr/>
        </p:nvSpPr>
        <p:spPr>
          <a:xfrm>
            <a:off x="10805460" y="334683"/>
            <a:ext cx="1018241" cy="84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6299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Option B">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457452"/>
            <a:ext cx="10515600" cy="2050152"/>
          </a:xfrm>
        </p:spPr>
        <p:txBody>
          <a:bodyPr anchor="ctr" anchorCtr="0"/>
          <a:lstStyle>
            <a:lvl1pPr algn="ctr">
              <a:defRPr sz="48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752976"/>
            <a:ext cx="10515600" cy="533400"/>
          </a:xfrm>
        </p:spPr>
        <p:txBody>
          <a:bodyPr/>
          <a:lstStyle>
            <a:lvl1pPr marL="0" indent="0" algn="ctr">
              <a:buNone/>
              <a:defRPr sz="16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bwMode="black">
          <a:noFill/>
        </p:spPr>
        <p:txBody>
          <a:bodyPr/>
          <a:lstStyle>
            <a:lvl1pPr>
              <a:defRPr>
                <a:solidFill>
                  <a:schemeClr val="bg1"/>
                </a:solidFill>
              </a:defRPr>
            </a:lvl1pPr>
          </a:lstStyle>
          <a:p>
            <a:fld id="{330EA680-D336-4FF7-8B7A-9848BB0A1C32}"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FC36D35-3121-F94D-A5CA-0235E60484FE}"/>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666465" y="6346997"/>
            <a:ext cx="1050120" cy="131912"/>
          </a:xfrm>
          <a:prstGeom prst="rect">
            <a:avLst/>
          </a:prstGeom>
        </p:spPr>
      </p:pic>
    </p:spTree>
    <p:extLst>
      <p:ext uri="{BB962C8B-B14F-4D97-AF65-F5344CB8AC3E}">
        <p14:creationId xmlns:p14="http://schemas.microsoft.com/office/powerpoint/2010/main" val="339200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B">
    <p:spTree>
      <p:nvGrpSpPr>
        <p:cNvPr id="1" name=""/>
        <p:cNvGrpSpPr/>
        <p:nvPr/>
      </p:nvGrpSpPr>
      <p:grpSpPr>
        <a:xfrm>
          <a:off x="0" y="0"/>
          <a:ext cx="0" cy="0"/>
          <a:chOff x="0" y="0"/>
          <a:chExt cx="0" cy="0"/>
        </a:xfrm>
      </p:grpSpPr>
      <p:sp>
        <p:nvSpPr>
          <p:cNvPr id="2" name="Title 1"/>
          <p:cNvSpPr>
            <a:spLocks noGrp="1"/>
          </p:cNvSpPr>
          <p:nvPr>
            <p:ph type="ctrTitle"/>
          </p:nvPr>
        </p:nvSpPr>
        <p:spPr>
          <a:xfrm>
            <a:off x="660402" y="3273083"/>
            <a:ext cx="8507045" cy="1279173"/>
          </a:xfrm>
        </p:spPr>
        <p:txBody>
          <a:bodyPr anchor="b"/>
          <a:lstStyle>
            <a:lvl1pPr algn="l">
              <a:defRPr sz="3733" cap="none" baseline="0"/>
            </a:lvl1pPr>
          </a:lstStyle>
          <a:p>
            <a:r>
              <a:rPr lang="en-US"/>
              <a:t>Click to edit Master title style</a:t>
            </a:r>
            <a:endParaRPr lang="en-US" dirty="0"/>
          </a:p>
        </p:txBody>
      </p:sp>
      <p:sp>
        <p:nvSpPr>
          <p:cNvPr id="3" name="Subtitle 2"/>
          <p:cNvSpPr>
            <a:spLocks noGrp="1"/>
          </p:cNvSpPr>
          <p:nvPr>
            <p:ph type="subTitle" idx="1" hasCustomPrompt="1"/>
          </p:nvPr>
        </p:nvSpPr>
        <p:spPr>
          <a:xfrm>
            <a:off x="660400" y="4737279"/>
            <a:ext cx="6302784" cy="752475"/>
          </a:xfrm>
        </p:spPr>
        <p:txBody>
          <a:bodyPr anchor="t" anchorCtr="0"/>
          <a:lstStyle>
            <a:lvl1pPr marL="0" indent="0" algn="l">
              <a:spcBef>
                <a:spcPts val="0"/>
              </a:spcBef>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a:t>
            </a:r>
          </a:p>
        </p:txBody>
      </p:sp>
      <p:sp>
        <p:nvSpPr>
          <p:cNvPr id="10" name="Slide Number Placeholder 5"/>
          <p:cNvSpPr>
            <a:spLocks noGrp="1"/>
          </p:cNvSpPr>
          <p:nvPr>
            <p:ph type="sldNum" sz="quarter" idx="4"/>
          </p:nvPr>
        </p:nvSpPr>
        <p:spPr bwMode="gray">
          <a:xfrm>
            <a:off x="11191568" y="6171513"/>
            <a:ext cx="768096" cy="499161"/>
          </a:xfrm>
          <a:prstGeom prst="rect">
            <a:avLst/>
          </a:prstGeom>
          <a:noFill/>
        </p:spPr>
        <p:txBody>
          <a:bodyPr vert="horz" lIns="0" tIns="45720" rIns="137160" bIns="0" rtlCol="0" anchor="ctr"/>
          <a:lstStyle>
            <a:lvl1pPr algn="r">
              <a:defRPr sz="1067">
                <a:solidFill>
                  <a:schemeClr val="tx1"/>
                </a:solidFill>
              </a:defRPr>
            </a:lvl1pPr>
          </a:lstStyle>
          <a:p>
            <a:fld id="{330EA680-D336-4FF7-8B7A-9848BB0A1C32}" type="slidenum">
              <a:rPr lang="en-US" smtClean="0"/>
              <a:t>‹#›</a:t>
            </a:fld>
            <a:endParaRPr lang="en-US"/>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60540" y="1513419"/>
            <a:ext cx="1547621" cy="1547621"/>
          </a:xfrm>
          <a:prstGeom prst="rect">
            <a:avLst/>
          </a:prstGeom>
        </p:spPr>
      </p:pic>
    </p:spTree>
    <p:extLst>
      <p:ext uri="{BB962C8B-B14F-4D97-AF65-F5344CB8AC3E}">
        <p14:creationId xmlns:p14="http://schemas.microsoft.com/office/powerpoint/2010/main" val="1986105486"/>
      </p:ext>
    </p:extLst>
  </p:cSld>
  <p:clrMapOvr>
    <a:masterClrMapping/>
  </p:clrMapOvr>
  <p:extLst>
    <p:ext uri="{DCECCB84-F9BA-43D5-87BE-67443E8EF086}">
      <p15:sldGuideLst xmlns:p15="http://schemas.microsoft.com/office/powerpoint/2012/main">
        <p15:guide id="1" pos="5650">
          <p15:clr>
            <a:srgbClr val="5ACBF0"/>
          </p15:clr>
        </p15:guide>
        <p15:guide id="2" orient="horz" pos="101">
          <p15:clr>
            <a:srgbClr val="5ACBF0"/>
          </p15:clr>
        </p15:guide>
        <p15:guide id="3" pos="120">
          <p15:clr>
            <a:srgbClr val="5ACBF0"/>
          </p15:clr>
        </p15:guide>
        <p15:guide id="4" orient="horz" pos="3139">
          <p15:clr>
            <a:srgbClr val="5ACBF0"/>
          </p15:clr>
        </p15:guide>
        <p15:guide id="5" pos="434">
          <p15:clr>
            <a:srgbClr val="FBAE40"/>
          </p15:clr>
        </p15:guide>
        <p15:guide id="6" pos="2880">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7800973" y="1564172"/>
            <a:ext cx="2438400" cy="2438400"/>
          </a:xfrm>
          <a:prstGeom prst="ellipse">
            <a:avLst/>
          </a:prstGeom>
          <a:solidFill>
            <a:srgbClr val="EAEAEA"/>
          </a:solidFill>
        </p:spPr>
        <p:txBody>
          <a:bodyPr anchor="ctr" anchorCtr="0"/>
          <a:lstStyle>
            <a:lvl1pPr marL="0" indent="0" algn="ctr">
              <a:buFontTx/>
              <a:buNone/>
              <a:defRPr>
                <a:solidFill>
                  <a:schemeClr val="tx1"/>
                </a:solidFill>
              </a:defRPr>
            </a:lvl1pPr>
          </a:lstStyle>
          <a:p>
            <a:r>
              <a:rPr lang="en-US" dirty="0"/>
              <a:t>Click icon</a:t>
            </a:r>
            <a:br>
              <a:rPr lang="en-US" dirty="0"/>
            </a:br>
            <a:br>
              <a:rPr lang="en-US" dirty="0"/>
            </a:br>
            <a:r>
              <a:rPr lang="en-US" dirty="0"/>
              <a:t>to insert picture</a:t>
            </a:r>
          </a:p>
        </p:txBody>
      </p:sp>
      <p:sp>
        <p:nvSpPr>
          <p:cNvPr id="9" name="Text Placeholder 8"/>
          <p:cNvSpPr>
            <a:spLocks noGrp="1"/>
          </p:cNvSpPr>
          <p:nvPr>
            <p:ph type="body" sz="quarter" idx="14" hasCustomPrompt="1"/>
          </p:nvPr>
        </p:nvSpPr>
        <p:spPr>
          <a:xfrm>
            <a:off x="7800973" y="4562475"/>
            <a:ext cx="2438400" cy="696383"/>
          </a:xfrm>
        </p:spPr>
        <p:txBody>
          <a:bodyPr/>
          <a:lstStyle>
            <a:lvl1pPr marL="0" indent="0">
              <a:buNone/>
              <a:defRPr sz="1600">
                <a:latin typeface="+mj-lt"/>
              </a:defRPr>
            </a:lvl1pPr>
            <a:lvl2pPr marL="0" indent="0">
              <a:spcBef>
                <a:spcPts val="0"/>
              </a:spcBef>
              <a:buNone/>
              <a:defRPr sz="1200"/>
            </a:lvl2pPr>
          </a:lstStyle>
          <a:p>
            <a:pPr lvl="0"/>
            <a:r>
              <a:rPr lang="en-US" dirty="0"/>
              <a:t>John/Jane Doe</a:t>
            </a:r>
          </a:p>
          <a:p>
            <a:pPr lvl="1"/>
            <a:r>
              <a:rPr lang="en-US" dirty="0"/>
              <a:t>Title, Company</a:t>
            </a:r>
          </a:p>
        </p:txBody>
      </p:sp>
      <p:sp>
        <p:nvSpPr>
          <p:cNvPr id="2" name="Title 1"/>
          <p:cNvSpPr>
            <a:spLocks noGrp="1"/>
          </p:cNvSpPr>
          <p:nvPr>
            <p:ph type="title" hasCustomPrompt="1"/>
          </p:nvPr>
        </p:nvSpPr>
        <p:spPr>
          <a:xfrm>
            <a:off x="1722544" y="1513418"/>
            <a:ext cx="4925907" cy="3725332"/>
          </a:xfrm>
        </p:spPr>
        <p:txBody>
          <a:bodyPr anchor="ctr" anchorCtr="0"/>
          <a:lstStyle>
            <a:lvl1pPr algn="r">
              <a:defRPr sz="4800">
                <a:solidFill>
                  <a:schemeClr val="tx1"/>
                </a:solidFill>
              </a:defRPr>
            </a:lvl1pPr>
          </a:lstStyle>
          <a:p>
            <a:r>
              <a:rPr lang="en-US" dirty="0"/>
              <a:t>“This would be a </a:t>
            </a:r>
            <a:r>
              <a:rPr lang="en-US" dirty="0">
                <a:solidFill>
                  <a:schemeClr val="accent1"/>
                </a:solidFill>
              </a:rPr>
              <a:t>featured </a:t>
            </a:r>
            <a:r>
              <a:rPr lang="en-US" dirty="0"/>
              <a:t>quote”</a:t>
            </a:r>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cxnSp>
        <p:nvCxnSpPr>
          <p:cNvPr id="5" name="Straight Connector 4"/>
          <p:cNvCxnSpPr/>
          <p:nvPr/>
        </p:nvCxnSpPr>
        <p:spPr bwMode="gray">
          <a:xfrm>
            <a:off x="7178517" y="1535906"/>
            <a:ext cx="0" cy="3702845"/>
          </a:xfrm>
          <a:prstGeom prst="line">
            <a:avLst/>
          </a:prstGeom>
          <a:ln w="317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99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0" y="1511064"/>
            <a:ext cx="3571200" cy="3222021"/>
          </a:xfrm>
        </p:spPr>
        <p:txBody>
          <a:bodyPr/>
          <a:lstStyle>
            <a:lvl1pPr marL="0" indent="0">
              <a:spcBef>
                <a:spcPts val="1600"/>
              </a:spcBef>
              <a:buFontTx/>
              <a:buNone/>
              <a:defRPr>
                <a:latin typeface="+mj-lt"/>
              </a:defRPr>
            </a:lvl1pPr>
            <a:lvl2pPr marL="0" indent="0">
              <a:spcBef>
                <a:spcPts val="267"/>
              </a:spcBef>
              <a:buNone/>
              <a:defRPr sz="1400"/>
            </a:lvl2pPr>
            <a:lvl3pPr marL="228594" indent="-228594">
              <a:spcBef>
                <a:spcPts val="267"/>
              </a:spcBef>
              <a:defRPr sz="14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60400" y="167807"/>
            <a:ext cx="3571200" cy="114442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4" name="Chart Placeholder 10"/>
          <p:cNvSpPr>
            <a:spLocks noGrp="1"/>
          </p:cNvSpPr>
          <p:nvPr>
            <p:ph type="chart" sz="quarter" idx="16"/>
          </p:nvPr>
        </p:nvSpPr>
        <p:spPr>
          <a:xfrm>
            <a:off x="4506260" y="1229785"/>
            <a:ext cx="7317441" cy="3515255"/>
          </a:xfrm>
        </p:spPr>
        <p:txBody>
          <a:bodyPr anchor="ctr" anchorCtr="0"/>
          <a:lstStyle>
            <a:lvl1pPr marL="0" indent="0" algn="ctr">
              <a:buNone/>
              <a:defRPr lang="en-US"/>
            </a:lvl1pPr>
          </a:lstStyle>
          <a:p>
            <a:r>
              <a:rPr lang="en-US"/>
              <a:t>Click icon to add chart</a:t>
            </a:r>
            <a:endParaRPr lang="en-US" dirty="0"/>
          </a:p>
        </p:txBody>
      </p:sp>
      <p:sp>
        <p:nvSpPr>
          <p:cNvPr id="12" name="Freeform 11"/>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25400">
            <a:gradFill>
              <a:gsLst>
                <a:gs pos="0">
                  <a:schemeClr val="accent1"/>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33521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harts w Headers">
    <p:bg>
      <p:bgPr>
        <a:solidFill>
          <a:schemeClr val="bg1"/>
        </a:solidFill>
        <a:effectLst/>
      </p:bgPr>
    </p:bg>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60400" y="1374618"/>
            <a:ext cx="4953600" cy="312653"/>
          </a:xfrm>
        </p:spPr>
        <p:txBody>
          <a:bodyPr anchor="b"/>
          <a:lstStyle>
            <a:lvl1pPr marL="0" indent="0">
              <a:buNone/>
              <a:defRPr sz="2133"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5939155" y="1374618"/>
            <a:ext cx="4953600" cy="312653"/>
          </a:xfrm>
        </p:spPr>
        <p:txBody>
          <a:bodyPr anchor="b"/>
          <a:lstStyle>
            <a:lvl1pPr marL="0" indent="0">
              <a:buNone/>
              <a:defRPr sz="2133"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hart Placeholder 10"/>
          <p:cNvSpPr>
            <a:spLocks noGrp="1"/>
          </p:cNvSpPr>
          <p:nvPr>
            <p:ph type="chart" sz="quarter" idx="16"/>
          </p:nvPr>
        </p:nvSpPr>
        <p:spPr>
          <a:xfrm>
            <a:off x="660400" y="1747913"/>
            <a:ext cx="4953600" cy="2853687"/>
          </a:xfrm>
        </p:spPr>
        <p:txBody>
          <a:bodyPr anchor="ctr" anchorCtr="0"/>
          <a:lstStyle>
            <a:lvl1pPr marL="0" indent="0" algn="ctr">
              <a:buNone/>
              <a:defRPr lang="en-US" baseline="0"/>
            </a:lvl1pPr>
          </a:lstStyle>
          <a:p>
            <a:r>
              <a:rPr lang="en-US"/>
              <a:t>Click icon to add chart</a:t>
            </a:r>
            <a:endParaRPr lang="en-US" dirty="0"/>
          </a:p>
        </p:txBody>
      </p:sp>
      <p:sp>
        <p:nvSpPr>
          <p:cNvPr id="18" name="Chart Placeholder 10"/>
          <p:cNvSpPr>
            <a:spLocks noGrp="1"/>
          </p:cNvSpPr>
          <p:nvPr>
            <p:ph type="chart" sz="quarter" idx="17"/>
          </p:nvPr>
        </p:nvSpPr>
        <p:spPr>
          <a:xfrm>
            <a:off x="5939155" y="1747913"/>
            <a:ext cx="4953600" cy="2853687"/>
          </a:xfrm>
        </p:spPr>
        <p:txBody>
          <a:bodyPr anchor="ctr" anchorCtr="0"/>
          <a:lstStyle>
            <a:lvl1pPr marL="0" indent="0" algn="ctr">
              <a:buNone/>
              <a:defRPr lang="en-US"/>
            </a:lvl1pPr>
          </a:lstStyle>
          <a:p>
            <a:r>
              <a:rPr lang="en-US"/>
              <a:t>Click icon to add chart</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Freeform 7"/>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25400">
            <a:gradFill>
              <a:gsLst>
                <a:gs pos="0">
                  <a:schemeClr val="accent1"/>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3" name="Title Placeholder 1"/>
          <p:cNvSpPr>
            <a:spLocks noGrp="1"/>
          </p:cNvSpPr>
          <p:nvPr>
            <p:ph type="title"/>
          </p:nvPr>
        </p:nvSpPr>
        <p:spPr>
          <a:xfrm>
            <a:off x="660400" y="40117"/>
            <a:ext cx="10604501" cy="960513"/>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90032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No 1st Bullet Title, Sub and Content w Accent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9" name="Text Placeholder 6"/>
          <p:cNvSpPr>
            <a:spLocks noGrp="1"/>
          </p:cNvSpPr>
          <p:nvPr>
            <p:ph type="body" sz="quarter" idx="13" hasCustomPrompt="1"/>
          </p:nvPr>
        </p:nvSpPr>
        <p:spPr>
          <a:xfrm>
            <a:off x="660401" y="1181699"/>
            <a:ext cx="10604500" cy="314327"/>
          </a:xfrm>
        </p:spPr>
        <p:txBody>
          <a:bodyPr anchor="b" anchorCtr="0"/>
          <a:lstStyle>
            <a:lvl1pPr marL="0" indent="0">
              <a:buNone/>
              <a:defRPr sz="2133">
                <a:latin typeface="+mj-lt"/>
              </a:defRPr>
            </a:lvl1pPr>
          </a:lstStyle>
          <a:p>
            <a:pPr lvl="0"/>
            <a:r>
              <a:rPr lang="en-US" dirty="0"/>
              <a:t>Edit Master subtitle</a:t>
            </a:r>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2" name="Table Placeholder 3"/>
          <p:cNvSpPr>
            <a:spLocks noGrp="1"/>
          </p:cNvSpPr>
          <p:nvPr>
            <p:ph type="tbl" sz="quarter" idx="16"/>
          </p:nvPr>
        </p:nvSpPr>
        <p:spPr>
          <a:xfrm>
            <a:off x="660400" y="2056929"/>
            <a:ext cx="11163301" cy="2734988"/>
          </a:xfrm>
          <a:solidFill>
            <a:srgbClr val="EAEAEA"/>
          </a:solidFill>
        </p:spPr>
        <p:txBody>
          <a:bodyPr/>
          <a:lstStyle>
            <a:lvl1pPr marL="0" indent="0" algn="ctr">
              <a:buNone/>
              <a:defRPr/>
            </a:lvl1pPr>
          </a:lstStyle>
          <a:p>
            <a:r>
              <a:rPr lang="en-US"/>
              <a:t>Click icon to add table</a:t>
            </a:r>
            <a:endParaRPr lang="en-US" dirty="0"/>
          </a:p>
        </p:txBody>
      </p:sp>
      <p:sp>
        <p:nvSpPr>
          <p:cNvPr id="13" name="Freeform 12"/>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25400">
            <a:gradFill>
              <a:gsLst>
                <a:gs pos="0">
                  <a:schemeClr val="accent1"/>
                </a:gs>
                <a:gs pos="10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15881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w Accent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20"/>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0" y="1395391"/>
            <a:ext cx="4760504" cy="444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395391"/>
            <a:ext cx="4760504" cy="444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6" name="Straight Connector 5"/>
          <p:cNvCxnSpPr/>
          <p:nvPr/>
        </p:nvCxnSpPr>
        <p:spPr bwMode="gray">
          <a:xfrm>
            <a:off x="660063" y="1165760"/>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59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w/o Accent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0" y="1188331"/>
            <a:ext cx="4760504" cy="464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188331"/>
            <a:ext cx="4760504" cy="464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7010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960" y="1822806"/>
            <a:ext cx="4760504" cy="4014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822806"/>
            <a:ext cx="4760504" cy="4014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 Placeholder 2"/>
          <p:cNvSpPr>
            <a:spLocks noGrp="1"/>
          </p:cNvSpPr>
          <p:nvPr>
            <p:ph type="body" idx="13"/>
          </p:nvPr>
        </p:nvSpPr>
        <p:spPr>
          <a:xfrm>
            <a:off x="660960" y="1395390"/>
            <a:ext cx="4760504"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6011213" y="1395390"/>
            <a:ext cx="4760503"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cxnSp>
        <p:nvCxnSpPr>
          <p:cNvPr id="9" name="Straight Connector 8"/>
          <p:cNvCxnSpPr/>
          <p:nvPr/>
        </p:nvCxnSpPr>
        <p:spPr bwMode="gray">
          <a:xfrm>
            <a:off x="660063" y="1165759"/>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004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w/o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960" y="1616475"/>
            <a:ext cx="4760504" cy="4235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616475"/>
            <a:ext cx="4760504" cy="4235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 Placeholder 2"/>
          <p:cNvSpPr>
            <a:spLocks noGrp="1"/>
          </p:cNvSpPr>
          <p:nvPr>
            <p:ph type="body" idx="13"/>
          </p:nvPr>
        </p:nvSpPr>
        <p:spPr>
          <a:xfrm>
            <a:off x="660960" y="1189059"/>
            <a:ext cx="4760504"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6011213" y="1189059"/>
            <a:ext cx="4760503"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282667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 Pict Right - Title and Content w Accent Bar">
    <p:spTree>
      <p:nvGrpSpPr>
        <p:cNvPr id="1" name=""/>
        <p:cNvGrpSpPr/>
        <p:nvPr/>
      </p:nvGrpSpPr>
      <p:grpSpPr>
        <a:xfrm>
          <a:off x="0" y="0"/>
          <a:ext cx="0" cy="0"/>
          <a:chOff x="0" y="0"/>
          <a:chExt cx="0" cy="0"/>
        </a:xfrm>
      </p:grpSpPr>
      <p:sp>
        <p:nvSpPr>
          <p:cNvPr id="7" name="Picture Placeholder 4"/>
          <p:cNvSpPr>
            <a:spLocks noGrp="1"/>
          </p:cNvSpPr>
          <p:nvPr>
            <p:ph type="pic" sz="quarter" idx="15" hasCustomPrompt="1"/>
          </p:nvPr>
        </p:nvSpPr>
        <p:spPr>
          <a:xfrm>
            <a:off x="7296152" y="196851"/>
            <a:ext cx="4663513"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1" y="40115"/>
            <a:ext cx="5810537"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1" name="Text Placeholder 9"/>
          <p:cNvSpPr>
            <a:spLocks noGrp="1"/>
          </p:cNvSpPr>
          <p:nvPr>
            <p:ph type="body" sz="quarter" idx="12"/>
          </p:nvPr>
        </p:nvSpPr>
        <p:spPr>
          <a:xfrm>
            <a:off x="660401" y="1391037"/>
            <a:ext cx="5810537" cy="4468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660063" y="1165756"/>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67139"/>
      </p:ext>
    </p:extLst>
  </p:cSld>
  <p:clrMapOvr>
    <a:masterClrMapping/>
  </p:clrMapOvr>
  <p:extLst>
    <p:ext uri="{DCECCB84-F9BA-43D5-87BE-67443E8EF086}">
      <p15:sldGuideLst xmlns:p15="http://schemas.microsoft.com/office/powerpoint/2012/main">
        <p15:guide id="1" pos="3447">
          <p15:clr>
            <a:srgbClr val="5ACBF0"/>
          </p15:clr>
        </p15:guide>
        <p15:guide id="2" pos="5653">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ontent w Picture">
    <p:spTree>
      <p:nvGrpSpPr>
        <p:cNvPr id="1" name=""/>
        <p:cNvGrpSpPr/>
        <p:nvPr/>
      </p:nvGrpSpPr>
      <p:grpSpPr>
        <a:xfrm>
          <a:off x="0" y="0"/>
          <a:ext cx="0" cy="0"/>
          <a:chOff x="0" y="0"/>
          <a:chExt cx="0" cy="0"/>
        </a:xfrm>
      </p:grpSpPr>
      <p:sp>
        <p:nvSpPr>
          <p:cNvPr id="13" name="Picture Placeholder 4"/>
          <p:cNvSpPr>
            <a:spLocks noGrp="1"/>
          </p:cNvSpPr>
          <p:nvPr>
            <p:ph type="pic" sz="quarter" idx="23" hasCustomPrompt="1"/>
          </p:nvPr>
        </p:nvSpPr>
        <p:spPr>
          <a:xfrm>
            <a:off x="8305800" y="196851"/>
            <a:ext cx="3653865"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8"/>
            <a:ext cx="6357075"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5" name="Text Placeholder 13"/>
          <p:cNvSpPr>
            <a:spLocks noGrp="1"/>
          </p:cNvSpPr>
          <p:nvPr>
            <p:ph type="body" sz="quarter" idx="14"/>
          </p:nvPr>
        </p:nvSpPr>
        <p:spPr>
          <a:xfrm>
            <a:off x="660401" y="1656043"/>
            <a:ext cx="2960492" cy="266700"/>
          </a:xfrm>
        </p:spPr>
        <p:txBody>
          <a:bodyPr/>
          <a:lstStyle>
            <a:lvl1pPr marL="0" indent="0">
              <a:buNone/>
              <a:defRPr sz="1867">
                <a:latin typeface="+mj-lt"/>
              </a:defRPr>
            </a:lvl1pPr>
          </a:lstStyle>
          <a:p>
            <a:pPr lvl="0"/>
            <a:r>
              <a:rPr lang="en-US"/>
              <a:t>Click to edit Master text styles</a:t>
            </a:r>
          </a:p>
        </p:txBody>
      </p:sp>
      <p:sp>
        <p:nvSpPr>
          <p:cNvPr id="16" name="Text Placeholder 15"/>
          <p:cNvSpPr>
            <a:spLocks noGrp="1"/>
          </p:cNvSpPr>
          <p:nvPr>
            <p:ph type="body" sz="quarter" idx="15"/>
          </p:nvPr>
        </p:nvSpPr>
        <p:spPr>
          <a:xfrm>
            <a:off x="660401" y="2198968"/>
            <a:ext cx="2960492" cy="1038225"/>
          </a:xfrm>
        </p:spPr>
        <p:txBody>
          <a:bodyPr/>
          <a:lstStyle>
            <a:lvl1pPr marL="0" indent="0">
              <a:buNone/>
              <a:defRPr sz="1600"/>
            </a:lvl1pPr>
          </a:lstStyle>
          <a:p>
            <a:pPr lvl="0"/>
            <a:r>
              <a:rPr lang="en-US"/>
              <a:t>Click to edit Master text styles</a:t>
            </a:r>
          </a:p>
        </p:txBody>
      </p:sp>
      <p:sp>
        <p:nvSpPr>
          <p:cNvPr id="17" name="Text Placeholder 13"/>
          <p:cNvSpPr>
            <a:spLocks noGrp="1"/>
          </p:cNvSpPr>
          <p:nvPr>
            <p:ph type="body" sz="quarter" idx="16"/>
          </p:nvPr>
        </p:nvSpPr>
        <p:spPr>
          <a:xfrm>
            <a:off x="4056983" y="1656043"/>
            <a:ext cx="2960492" cy="266700"/>
          </a:xfrm>
        </p:spPr>
        <p:txBody>
          <a:bodyPr/>
          <a:lstStyle>
            <a:lvl1pPr marL="0" indent="0">
              <a:buNone/>
              <a:defRPr sz="1867">
                <a:latin typeface="+mj-lt"/>
              </a:defRPr>
            </a:lvl1pPr>
          </a:lstStyle>
          <a:p>
            <a:pPr lvl="0"/>
            <a:r>
              <a:rPr lang="en-US"/>
              <a:t>Click to edit Master text styles</a:t>
            </a:r>
          </a:p>
        </p:txBody>
      </p:sp>
      <p:sp>
        <p:nvSpPr>
          <p:cNvPr id="18" name="Text Placeholder 15"/>
          <p:cNvSpPr>
            <a:spLocks noGrp="1"/>
          </p:cNvSpPr>
          <p:nvPr>
            <p:ph type="body" sz="quarter" idx="17"/>
          </p:nvPr>
        </p:nvSpPr>
        <p:spPr>
          <a:xfrm>
            <a:off x="4056983" y="2198968"/>
            <a:ext cx="2960492" cy="1038225"/>
          </a:xfrm>
        </p:spPr>
        <p:txBody>
          <a:bodyPr/>
          <a:lstStyle>
            <a:lvl1pPr marL="0" indent="0">
              <a:buNone/>
              <a:defRPr sz="1600"/>
            </a:lvl1pPr>
          </a:lstStyle>
          <a:p>
            <a:pPr lvl="0"/>
            <a:r>
              <a:rPr lang="en-US"/>
              <a:t>Click to edit Master text styles</a:t>
            </a:r>
          </a:p>
        </p:txBody>
      </p:sp>
      <p:sp>
        <p:nvSpPr>
          <p:cNvPr id="19" name="Text Placeholder 13"/>
          <p:cNvSpPr>
            <a:spLocks noGrp="1"/>
          </p:cNvSpPr>
          <p:nvPr>
            <p:ph type="body" sz="quarter" idx="18"/>
          </p:nvPr>
        </p:nvSpPr>
        <p:spPr>
          <a:xfrm>
            <a:off x="660401" y="3532467"/>
            <a:ext cx="2960492" cy="266700"/>
          </a:xfrm>
        </p:spPr>
        <p:txBody>
          <a:bodyPr/>
          <a:lstStyle>
            <a:lvl1pPr marL="0" indent="0">
              <a:buNone/>
              <a:defRPr sz="1867">
                <a:latin typeface="+mj-lt"/>
              </a:defRPr>
            </a:lvl1pPr>
          </a:lstStyle>
          <a:p>
            <a:pPr lvl="0"/>
            <a:r>
              <a:rPr lang="en-US"/>
              <a:t>Click to edit Master text styles</a:t>
            </a:r>
          </a:p>
        </p:txBody>
      </p:sp>
      <p:sp>
        <p:nvSpPr>
          <p:cNvPr id="20" name="Text Placeholder 15"/>
          <p:cNvSpPr>
            <a:spLocks noGrp="1"/>
          </p:cNvSpPr>
          <p:nvPr>
            <p:ph type="body" sz="quarter" idx="19"/>
          </p:nvPr>
        </p:nvSpPr>
        <p:spPr>
          <a:xfrm>
            <a:off x="660401" y="4075393"/>
            <a:ext cx="2960492" cy="1038225"/>
          </a:xfrm>
        </p:spPr>
        <p:txBody>
          <a:bodyPr/>
          <a:lstStyle>
            <a:lvl1pPr marL="0" indent="0">
              <a:buNone/>
              <a:defRPr sz="1600"/>
            </a:lvl1pPr>
          </a:lstStyle>
          <a:p>
            <a:pPr lvl="0"/>
            <a:r>
              <a:rPr lang="en-US"/>
              <a:t>Click to edit Master text styles</a:t>
            </a:r>
          </a:p>
        </p:txBody>
      </p:sp>
      <p:sp>
        <p:nvSpPr>
          <p:cNvPr id="21" name="Text Placeholder 13"/>
          <p:cNvSpPr>
            <a:spLocks noGrp="1"/>
          </p:cNvSpPr>
          <p:nvPr>
            <p:ph type="body" sz="quarter" idx="20"/>
          </p:nvPr>
        </p:nvSpPr>
        <p:spPr>
          <a:xfrm>
            <a:off x="4056983" y="3532467"/>
            <a:ext cx="2960492" cy="266700"/>
          </a:xfrm>
        </p:spPr>
        <p:txBody>
          <a:bodyPr/>
          <a:lstStyle>
            <a:lvl1pPr marL="0" indent="0">
              <a:buNone/>
              <a:defRPr sz="1867">
                <a:latin typeface="+mj-lt"/>
              </a:defRPr>
            </a:lvl1pPr>
          </a:lstStyle>
          <a:p>
            <a:pPr lvl="0"/>
            <a:r>
              <a:rPr lang="en-US"/>
              <a:t>Click to edit Master text styles</a:t>
            </a:r>
          </a:p>
        </p:txBody>
      </p:sp>
      <p:sp>
        <p:nvSpPr>
          <p:cNvPr id="22" name="Text Placeholder 15"/>
          <p:cNvSpPr>
            <a:spLocks noGrp="1"/>
          </p:cNvSpPr>
          <p:nvPr>
            <p:ph type="body" sz="quarter" idx="21"/>
          </p:nvPr>
        </p:nvSpPr>
        <p:spPr>
          <a:xfrm>
            <a:off x="4056983" y="4075393"/>
            <a:ext cx="2960492" cy="1038225"/>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2235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Content">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9165167" y="203201"/>
            <a:ext cx="2794000" cy="6466417"/>
          </a:xfrm>
          <a:solidFill>
            <a:srgbClr val="EAEAEA"/>
          </a:solidFill>
        </p:spPr>
        <p:txBody>
          <a:bodyPr anchor="ctr" anchorCtr="0"/>
          <a:lstStyle>
            <a:lvl1pPr marL="0" indent="0" algn="ctr">
              <a:buFontTx/>
              <a:buNone/>
              <a:defRPr baseline="0"/>
            </a:lvl1pPr>
          </a:lstStyle>
          <a:p>
            <a:r>
              <a:rPr lang="en-US" dirty="0"/>
              <a:t>Click icon</a:t>
            </a:r>
            <a:br>
              <a:rPr lang="en-US" dirty="0"/>
            </a:br>
            <a:br>
              <a:rPr lang="en-US" dirty="0"/>
            </a:br>
            <a:r>
              <a:rPr lang="en-US" dirty="0"/>
              <a:t>to insert photo</a:t>
            </a:r>
          </a:p>
        </p:txBody>
      </p:sp>
      <p:cxnSp>
        <p:nvCxnSpPr>
          <p:cNvPr id="8" name="Straight Connector 7"/>
          <p:cNvCxnSpPr/>
          <p:nvPr/>
        </p:nvCxnSpPr>
        <p:spPr bwMode="gray">
          <a:xfrm>
            <a:off x="660401" y="1161495"/>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60400" y="35854"/>
            <a:ext cx="7792720" cy="960513"/>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 Placeholder 11"/>
          <p:cNvSpPr>
            <a:spLocks noGrp="1"/>
          </p:cNvSpPr>
          <p:nvPr>
            <p:ph type="body" sz="quarter" idx="13" hasCustomPrompt="1"/>
          </p:nvPr>
        </p:nvSpPr>
        <p:spPr>
          <a:xfrm>
            <a:off x="660401" y="1386778"/>
            <a:ext cx="7793057" cy="4468671"/>
          </a:xfrm>
        </p:spPr>
        <p:txBody>
          <a:bodyPr/>
          <a:lstStyle>
            <a:lvl1pPr marL="455073" indent="-455073">
              <a:spcBef>
                <a:spcPts val="1800"/>
              </a:spcBef>
              <a:buNone/>
              <a:tabLst>
                <a:tab pos="457189" algn="l"/>
                <a:tab pos="6250361" algn="l"/>
              </a:tabLst>
              <a:defRPr sz="1867">
                <a:latin typeface="+mj-lt"/>
              </a:defRPr>
            </a:lvl1pPr>
            <a:lvl2pPr marL="800080" indent="0">
              <a:spcBef>
                <a:spcPts val="600"/>
              </a:spcBef>
              <a:buNone/>
              <a:defRPr sz="1600"/>
            </a:lvl2pPr>
            <a:lvl3pPr marL="914377" indent="0">
              <a:buNone/>
              <a:defRPr/>
            </a:lvl3pPr>
            <a:lvl4pPr marL="1371566" indent="0">
              <a:buNone/>
              <a:defRPr/>
            </a:lvl4pPr>
            <a:lvl5pPr marL="1828754" indent="0">
              <a:buNone/>
              <a:defRPr/>
            </a:lvl5pPr>
          </a:lstStyle>
          <a:p>
            <a:pPr lvl="0"/>
            <a:r>
              <a:rPr lang="en-US" dirty="0"/>
              <a:t>#	Edit Master text	##:##</a:t>
            </a:r>
          </a:p>
          <a:p>
            <a:pPr lvl="1"/>
            <a:r>
              <a:rPr lang="en-US" dirty="0"/>
              <a:t>Sub agenda item</a:t>
            </a:r>
          </a:p>
        </p:txBody>
      </p:sp>
    </p:spTree>
    <p:extLst>
      <p:ext uri="{BB962C8B-B14F-4D97-AF65-F5344CB8AC3E}">
        <p14:creationId xmlns:p14="http://schemas.microsoft.com/office/powerpoint/2010/main" val="3231455305"/>
      </p:ext>
    </p:extLst>
  </p:cSld>
  <p:clrMapOvr>
    <a:masterClrMapping/>
  </p:clrMapOvr>
  <p:extLst>
    <p:ext uri="{DCECCB84-F9BA-43D5-87BE-67443E8EF086}">
      <p15:sldGuideLst xmlns:p15="http://schemas.microsoft.com/office/powerpoint/2012/main">
        <p15:guide id="1" orient="horz" pos="3149">
          <p15:clr>
            <a:srgbClr val="5ACBF0"/>
          </p15:clr>
        </p15:guide>
        <p15:guide id="2" orient="horz" pos="96">
          <p15:clr>
            <a:srgbClr val="5ACBF0"/>
          </p15:clr>
        </p15:guide>
        <p15:guide id="5" pos="4330">
          <p15:clr>
            <a:srgbClr val="5ACBF0"/>
          </p15:clr>
        </p15:guide>
        <p15:guide id="6" pos="564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 Content w Picture">
    <p:spTree>
      <p:nvGrpSpPr>
        <p:cNvPr id="1" name=""/>
        <p:cNvGrpSpPr/>
        <p:nvPr/>
      </p:nvGrpSpPr>
      <p:grpSpPr>
        <a:xfrm>
          <a:off x="0" y="0"/>
          <a:ext cx="0" cy="0"/>
          <a:chOff x="0" y="0"/>
          <a:chExt cx="0" cy="0"/>
        </a:xfrm>
      </p:grpSpPr>
      <p:sp>
        <p:nvSpPr>
          <p:cNvPr id="23" name="Picture Placeholder 4"/>
          <p:cNvSpPr>
            <a:spLocks noGrp="1"/>
          </p:cNvSpPr>
          <p:nvPr>
            <p:ph type="pic" sz="quarter" idx="27" hasCustomPrompt="1"/>
          </p:nvPr>
        </p:nvSpPr>
        <p:spPr>
          <a:xfrm>
            <a:off x="10109200" y="196851"/>
            <a:ext cx="1850465"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5"/>
            <a:ext cx="8743693"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5" name="Text Placeholder 13"/>
          <p:cNvSpPr>
            <a:spLocks noGrp="1"/>
          </p:cNvSpPr>
          <p:nvPr>
            <p:ph type="body" sz="quarter" idx="14"/>
          </p:nvPr>
        </p:nvSpPr>
        <p:spPr>
          <a:xfrm>
            <a:off x="660401" y="1656041"/>
            <a:ext cx="2749385" cy="266700"/>
          </a:xfrm>
        </p:spPr>
        <p:txBody>
          <a:bodyPr/>
          <a:lstStyle>
            <a:lvl1pPr marL="0" indent="0">
              <a:buNone/>
              <a:defRPr sz="1867">
                <a:latin typeface="+mj-lt"/>
              </a:defRPr>
            </a:lvl1pPr>
          </a:lstStyle>
          <a:p>
            <a:pPr lvl="0"/>
            <a:r>
              <a:rPr lang="en-US"/>
              <a:t>Click to edit Master text styles</a:t>
            </a:r>
          </a:p>
        </p:txBody>
      </p:sp>
      <p:sp>
        <p:nvSpPr>
          <p:cNvPr id="16" name="Text Placeholder 15"/>
          <p:cNvSpPr>
            <a:spLocks noGrp="1"/>
          </p:cNvSpPr>
          <p:nvPr>
            <p:ph type="body" sz="quarter" idx="15"/>
          </p:nvPr>
        </p:nvSpPr>
        <p:spPr>
          <a:xfrm>
            <a:off x="660401" y="2198965"/>
            <a:ext cx="2749385" cy="1038225"/>
          </a:xfrm>
        </p:spPr>
        <p:txBody>
          <a:bodyPr/>
          <a:lstStyle>
            <a:lvl1pPr marL="0" indent="0">
              <a:buNone/>
              <a:defRPr sz="1600"/>
            </a:lvl1pPr>
          </a:lstStyle>
          <a:p>
            <a:pPr lvl="0"/>
            <a:r>
              <a:rPr lang="en-US"/>
              <a:t>Click to edit Master text styles</a:t>
            </a:r>
          </a:p>
        </p:txBody>
      </p:sp>
      <p:sp>
        <p:nvSpPr>
          <p:cNvPr id="17" name="Text Placeholder 13"/>
          <p:cNvSpPr>
            <a:spLocks noGrp="1"/>
          </p:cNvSpPr>
          <p:nvPr>
            <p:ph type="body" sz="quarter" idx="16"/>
          </p:nvPr>
        </p:nvSpPr>
        <p:spPr>
          <a:xfrm>
            <a:off x="3657556" y="1656041"/>
            <a:ext cx="2749385" cy="266700"/>
          </a:xfrm>
        </p:spPr>
        <p:txBody>
          <a:bodyPr/>
          <a:lstStyle>
            <a:lvl1pPr marL="0" indent="0">
              <a:buNone/>
              <a:defRPr sz="1867">
                <a:latin typeface="+mj-lt"/>
              </a:defRPr>
            </a:lvl1pPr>
          </a:lstStyle>
          <a:p>
            <a:pPr lvl="0"/>
            <a:r>
              <a:rPr lang="en-US"/>
              <a:t>Click to edit Master text styles</a:t>
            </a:r>
          </a:p>
        </p:txBody>
      </p:sp>
      <p:sp>
        <p:nvSpPr>
          <p:cNvPr id="18" name="Text Placeholder 15"/>
          <p:cNvSpPr>
            <a:spLocks noGrp="1"/>
          </p:cNvSpPr>
          <p:nvPr>
            <p:ph type="body" sz="quarter" idx="17"/>
          </p:nvPr>
        </p:nvSpPr>
        <p:spPr>
          <a:xfrm>
            <a:off x="3657556" y="2198965"/>
            <a:ext cx="2749385" cy="1038225"/>
          </a:xfrm>
        </p:spPr>
        <p:txBody>
          <a:bodyPr/>
          <a:lstStyle>
            <a:lvl1pPr marL="0" indent="0">
              <a:buNone/>
              <a:defRPr sz="1600"/>
            </a:lvl1pPr>
          </a:lstStyle>
          <a:p>
            <a:pPr lvl="0"/>
            <a:r>
              <a:rPr lang="en-US"/>
              <a:t>Click to edit Master text styles</a:t>
            </a:r>
          </a:p>
        </p:txBody>
      </p:sp>
      <p:sp>
        <p:nvSpPr>
          <p:cNvPr id="19" name="Text Placeholder 13"/>
          <p:cNvSpPr>
            <a:spLocks noGrp="1"/>
          </p:cNvSpPr>
          <p:nvPr>
            <p:ph type="body" sz="quarter" idx="18"/>
          </p:nvPr>
        </p:nvSpPr>
        <p:spPr>
          <a:xfrm>
            <a:off x="660401" y="3532465"/>
            <a:ext cx="2749385" cy="266700"/>
          </a:xfrm>
        </p:spPr>
        <p:txBody>
          <a:bodyPr/>
          <a:lstStyle>
            <a:lvl1pPr marL="0" indent="0">
              <a:buNone/>
              <a:defRPr sz="1867">
                <a:latin typeface="+mj-lt"/>
              </a:defRPr>
            </a:lvl1pPr>
          </a:lstStyle>
          <a:p>
            <a:pPr lvl="0"/>
            <a:r>
              <a:rPr lang="en-US"/>
              <a:t>Click to edit Master text styles</a:t>
            </a:r>
          </a:p>
        </p:txBody>
      </p:sp>
      <p:sp>
        <p:nvSpPr>
          <p:cNvPr id="20" name="Text Placeholder 15"/>
          <p:cNvSpPr>
            <a:spLocks noGrp="1"/>
          </p:cNvSpPr>
          <p:nvPr>
            <p:ph type="body" sz="quarter" idx="19"/>
          </p:nvPr>
        </p:nvSpPr>
        <p:spPr>
          <a:xfrm>
            <a:off x="660401" y="4075390"/>
            <a:ext cx="2749385" cy="1038225"/>
          </a:xfrm>
        </p:spPr>
        <p:txBody>
          <a:bodyPr/>
          <a:lstStyle>
            <a:lvl1pPr marL="0" indent="0">
              <a:buNone/>
              <a:defRPr sz="1600"/>
            </a:lvl1pPr>
          </a:lstStyle>
          <a:p>
            <a:pPr lvl="0"/>
            <a:r>
              <a:rPr lang="en-US"/>
              <a:t>Click to edit Master text styles</a:t>
            </a:r>
          </a:p>
        </p:txBody>
      </p:sp>
      <p:sp>
        <p:nvSpPr>
          <p:cNvPr id="21" name="Text Placeholder 13"/>
          <p:cNvSpPr>
            <a:spLocks noGrp="1"/>
          </p:cNvSpPr>
          <p:nvPr>
            <p:ph type="body" sz="quarter" idx="20"/>
          </p:nvPr>
        </p:nvSpPr>
        <p:spPr>
          <a:xfrm>
            <a:off x="3657556" y="3532465"/>
            <a:ext cx="2749385" cy="266700"/>
          </a:xfrm>
        </p:spPr>
        <p:txBody>
          <a:bodyPr/>
          <a:lstStyle>
            <a:lvl1pPr marL="0" indent="0">
              <a:buNone/>
              <a:defRPr sz="1867">
                <a:latin typeface="+mj-lt"/>
              </a:defRPr>
            </a:lvl1pPr>
          </a:lstStyle>
          <a:p>
            <a:pPr lvl="0"/>
            <a:r>
              <a:rPr lang="en-US"/>
              <a:t>Click to edit Master text styles</a:t>
            </a:r>
          </a:p>
        </p:txBody>
      </p:sp>
      <p:sp>
        <p:nvSpPr>
          <p:cNvPr id="22" name="Text Placeholder 15"/>
          <p:cNvSpPr>
            <a:spLocks noGrp="1"/>
          </p:cNvSpPr>
          <p:nvPr>
            <p:ph type="body" sz="quarter" idx="21"/>
          </p:nvPr>
        </p:nvSpPr>
        <p:spPr>
          <a:xfrm>
            <a:off x="3657556" y="4075390"/>
            <a:ext cx="2749385" cy="1038225"/>
          </a:xfrm>
        </p:spPr>
        <p:txBody>
          <a:bodyPr/>
          <a:lstStyle>
            <a:lvl1pPr marL="0" indent="0">
              <a:buNone/>
              <a:defRPr sz="1600"/>
            </a:lvl1pPr>
          </a:lstStyle>
          <a:p>
            <a:pPr lvl="0"/>
            <a:r>
              <a:rPr lang="en-US"/>
              <a:t>Click to edit Master text styles</a:t>
            </a:r>
          </a:p>
        </p:txBody>
      </p:sp>
      <p:sp>
        <p:nvSpPr>
          <p:cNvPr id="25" name="Text Placeholder 13"/>
          <p:cNvSpPr>
            <a:spLocks noGrp="1"/>
          </p:cNvSpPr>
          <p:nvPr>
            <p:ph type="body" sz="quarter" idx="22"/>
          </p:nvPr>
        </p:nvSpPr>
        <p:spPr>
          <a:xfrm>
            <a:off x="6654709" y="1656041"/>
            <a:ext cx="2749385" cy="266700"/>
          </a:xfrm>
        </p:spPr>
        <p:txBody>
          <a:bodyPr/>
          <a:lstStyle>
            <a:lvl1pPr marL="0" indent="0">
              <a:buNone/>
              <a:defRPr sz="1867">
                <a:latin typeface="+mj-lt"/>
              </a:defRPr>
            </a:lvl1pPr>
          </a:lstStyle>
          <a:p>
            <a:pPr lvl="0"/>
            <a:r>
              <a:rPr lang="en-US"/>
              <a:t>Click to edit Master text styles</a:t>
            </a:r>
          </a:p>
        </p:txBody>
      </p:sp>
      <p:sp>
        <p:nvSpPr>
          <p:cNvPr id="26" name="Text Placeholder 15"/>
          <p:cNvSpPr>
            <a:spLocks noGrp="1"/>
          </p:cNvSpPr>
          <p:nvPr>
            <p:ph type="body" sz="quarter" idx="23"/>
          </p:nvPr>
        </p:nvSpPr>
        <p:spPr>
          <a:xfrm>
            <a:off x="6654709" y="2198965"/>
            <a:ext cx="2749385" cy="1038225"/>
          </a:xfrm>
        </p:spPr>
        <p:txBody>
          <a:bodyPr/>
          <a:lstStyle>
            <a:lvl1pPr marL="0" indent="0">
              <a:buNone/>
              <a:defRPr sz="1600"/>
            </a:lvl1pPr>
          </a:lstStyle>
          <a:p>
            <a:pPr lvl="0"/>
            <a:r>
              <a:rPr lang="en-US"/>
              <a:t>Click to edit Master text styles</a:t>
            </a:r>
          </a:p>
        </p:txBody>
      </p:sp>
      <p:sp>
        <p:nvSpPr>
          <p:cNvPr id="27" name="Text Placeholder 13"/>
          <p:cNvSpPr>
            <a:spLocks noGrp="1"/>
          </p:cNvSpPr>
          <p:nvPr>
            <p:ph type="body" sz="quarter" idx="24"/>
          </p:nvPr>
        </p:nvSpPr>
        <p:spPr>
          <a:xfrm>
            <a:off x="6654709" y="3532465"/>
            <a:ext cx="2749385" cy="266700"/>
          </a:xfrm>
        </p:spPr>
        <p:txBody>
          <a:bodyPr/>
          <a:lstStyle>
            <a:lvl1pPr marL="0" indent="0">
              <a:buNone/>
              <a:defRPr sz="1867">
                <a:latin typeface="+mj-lt"/>
              </a:defRPr>
            </a:lvl1pPr>
          </a:lstStyle>
          <a:p>
            <a:pPr lvl="0"/>
            <a:r>
              <a:rPr lang="en-US"/>
              <a:t>Click to edit Master text styles</a:t>
            </a:r>
          </a:p>
        </p:txBody>
      </p:sp>
      <p:sp>
        <p:nvSpPr>
          <p:cNvPr id="28" name="Text Placeholder 15"/>
          <p:cNvSpPr>
            <a:spLocks noGrp="1"/>
          </p:cNvSpPr>
          <p:nvPr>
            <p:ph type="body" sz="quarter" idx="25"/>
          </p:nvPr>
        </p:nvSpPr>
        <p:spPr>
          <a:xfrm>
            <a:off x="6654709" y="4075390"/>
            <a:ext cx="2749385" cy="1038225"/>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842913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w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 Placeholder 2"/>
          <p:cNvSpPr>
            <a:spLocks noGrp="1"/>
          </p:cNvSpPr>
          <p:nvPr>
            <p:ph type="body" idx="13"/>
          </p:nvPr>
        </p:nvSpPr>
        <p:spPr>
          <a:xfrm>
            <a:off x="660400" y="1391039"/>
            <a:ext cx="4760504"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6001053" y="1391039"/>
            <a:ext cx="4760503" cy="312653"/>
          </a:xfrm>
        </p:spPr>
        <p:txBody>
          <a:bodyPr anchor="b"/>
          <a:lstStyle>
            <a:lvl1pPr marL="0" indent="0">
              <a:buNone/>
              <a:defRPr sz="2133"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2"/>
          <p:cNvSpPr>
            <a:spLocks noGrp="1"/>
          </p:cNvSpPr>
          <p:nvPr>
            <p:ph sz="half" idx="14" hasCustomPrompt="1"/>
          </p:nvPr>
        </p:nvSpPr>
        <p:spPr>
          <a:xfrm>
            <a:off x="660401" y="1885131"/>
            <a:ext cx="4760504" cy="3252259"/>
          </a:xfrm>
          <a:ln>
            <a:solidFill>
              <a:srgbClr val="77787A"/>
            </a:solidFill>
          </a:ln>
        </p:spPr>
        <p:txBody>
          <a:bodyPr lIns="91440" tIns="91440" rIns="91440" bIns="91440" anchor="t" anchorCtr="0"/>
          <a:lstStyle>
            <a:lvl1pPr marL="0" indent="0" algn="l">
              <a:buNone/>
              <a:defRPr sz="1400" baseline="0">
                <a:solidFill>
                  <a:schemeClr val="tx1"/>
                </a:solidFill>
              </a:defRPr>
            </a:lvl1pPr>
          </a:lstStyle>
          <a:p>
            <a:pPr lvl="0"/>
            <a:r>
              <a:rPr lang="en-US" dirty="0"/>
              <a:t>Content placeholder</a:t>
            </a:r>
          </a:p>
        </p:txBody>
      </p:sp>
      <p:sp>
        <p:nvSpPr>
          <p:cNvPr id="13" name="Content Placeholder 3"/>
          <p:cNvSpPr>
            <a:spLocks noGrp="1"/>
          </p:cNvSpPr>
          <p:nvPr>
            <p:ph sz="half" idx="2" hasCustomPrompt="1"/>
          </p:nvPr>
        </p:nvSpPr>
        <p:spPr>
          <a:xfrm>
            <a:off x="5978737" y="1885131"/>
            <a:ext cx="4782819" cy="3252259"/>
          </a:xfrm>
          <a:ln>
            <a:solidFill>
              <a:srgbClr val="77787A"/>
            </a:solidFill>
          </a:ln>
        </p:spPr>
        <p:txBody>
          <a:bodyPr lIns="91440" tIns="91440" rIns="91440" bIns="91440" anchor="t" anchorCtr="0"/>
          <a:lstStyle>
            <a:lvl1pPr marL="0" indent="0" algn="l">
              <a:buNone/>
              <a:defRPr sz="1400" baseline="0">
                <a:solidFill>
                  <a:schemeClr val="tx1"/>
                </a:solidFill>
              </a:defRPr>
            </a:lvl1pPr>
          </a:lstStyle>
          <a:p>
            <a:pPr lvl="0"/>
            <a:r>
              <a:rPr lang="en-US" dirty="0"/>
              <a:t>Content placeholder</a:t>
            </a:r>
          </a:p>
        </p:txBody>
      </p:sp>
      <p:cxnSp>
        <p:nvCxnSpPr>
          <p:cNvPr id="9" name="Straight Connector 8"/>
          <p:cNvCxnSpPr/>
          <p:nvPr/>
        </p:nvCxnSpPr>
        <p:spPr bwMode="gray">
          <a:xfrm>
            <a:off x="660063" y="1165757"/>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814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w Pictur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9194800" y="196851"/>
            <a:ext cx="2764864"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5"/>
            <a:ext cx="7779656"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53088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Pict Right - No 1st Bullet Title, Sub and Content w Accent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Text Placeholder 4"/>
          <p:cNvSpPr>
            <a:spLocks noGrp="1"/>
          </p:cNvSpPr>
          <p:nvPr>
            <p:ph type="body" sz="quarter" idx="15"/>
          </p:nvPr>
        </p:nvSpPr>
        <p:spPr>
          <a:xfrm>
            <a:off x="660400" y="1391038"/>
            <a:ext cx="3636963" cy="4461293"/>
          </a:xfrm>
        </p:spPr>
        <p:txBody>
          <a:bodyPr/>
          <a:lstStyle>
            <a:lvl1pPr>
              <a:spcBef>
                <a:spcPts val="1200"/>
              </a:spcBef>
              <a:defRPr>
                <a:latin typeface="+mj-lt"/>
              </a:defRPr>
            </a:lvl1pPr>
            <a:lvl2pPr>
              <a:defRPr sz="1600"/>
            </a:lvl2pPr>
          </a:lstStyle>
          <a:p>
            <a:pPr lvl="0"/>
            <a:r>
              <a:rPr lang="en-US"/>
              <a:t>Click to edit Master text styles</a:t>
            </a:r>
          </a:p>
          <a:p>
            <a:pPr lvl="1"/>
            <a:r>
              <a:rPr lang="en-US"/>
              <a:t>Second level</a:t>
            </a:r>
          </a:p>
        </p:txBody>
      </p:sp>
      <p:sp>
        <p:nvSpPr>
          <p:cNvPr id="11" name="Title 1"/>
          <p:cNvSpPr>
            <a:spLocks noGrp="1"/>
          </p:cNvSpPr>
          <p:nvPr>
            <p:ph type="title"/>
          </p:nvPr>
        </p:nvSpPr>
        <p:spPr>
          <a:xfrm>
            <a:off x="660401" y="40115"/>
            <a:ext cx="10604500" cy="960513"/>
          </a:xfrm>
        </p:spPr>
        <p:txBody>
          <a:bodyPr/>
          <a:lstStyle/>
          <a:p>
            <a:r>
              <a:rPr lang="en-US"/>
              <a:t>Click to edit Master title style</a:t>
            </a:r>
            <a:endParaRPr lang="en-US" dirty="0"/>
          </a:p>
        </p:txBody>
      </p:sp>
      <p:cxnSp>
        <p:nvCxnSpPr>
          <p:cNvPr id="6" name="Straight Connector 5"/>
          <p:cNvCxnSpPr/>
          <p:nvPr/>
        </p:nvCxnSpPr>
        <p:spPr bwMode="gray">
          <a:xfrm>
            <a:off x="660063" y="1165756"/>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51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938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6810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End Slide - Bug">
    <p:bg>
      <p:bgPr>
        <a:solidFill>
          <a:srgbClr val="F2F6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p:spPr>
        <p:txBody>
          <a:bodyPr/>
          <a:lstStyle/>
          <a:p>
            <a:fld id="{330EA680-D336-4FF7-8B7A-9848BB0A1C32}" type="slidenum">
              <a:rPr lang="en-US" smtClean="0"/>
              <a:t>‹#›</a:t>
            </a:fld>
            <a:endParaRPr lang="en-US"/>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49604" y="2982686"/>
            <a:ext cx="892792" cy="892629"/>
          </a:xfrm>
          <a:prstGeom prst="rect">
            <a:avLst/>
          </a:prstGeom>
        </p:spPr>
      </p:pic>
    </p:spTree>
    <p:extLst>
      <p:ext uri="{BB962C8B-B14F-4D97-AF65-F5344CB8AC3E}">
        <p14:creationId xmlns:p14="http://schemas.microsoft.com/office/powerpoint/2010/main" val="498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End Slide - Lockup">
    <p:bg>
      <p:bgPr>
        <a:solidFill>
          <a:srgbClr val="F2F6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p:spPr>
        <p:txBody>
          <a:bodyPr/>
          <a:lstStyle/>
          <a:p>
            <a:fld id="{330EA680-D336-4FF7-8B7A-9848BB0A1C32}" type="slidenum">
              <a:rPr lang="en-US" smtClean="0"/>
              <a:t>‹#›</a:t>
            </a:fld>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11484" y="3086608"/>
            <a:ext cx="2569032" cy="684784"/>
          </a:xfrm>
          <a:prstGeom prst="rect">
            <a:avLst/>
          </a:prstGeom>
        </p:spPr>
      </p:pic>
    </p:spTree>
    <p:extLst>
      <p:ext uri="{BB962C8B-B14F-4D97-AF65-F5344CB8AC3E}">
        <p14:creationId xmlns:p14="http://schemas.microsoft.com/office/powerpoint/2010/main" val="3001056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Alternate titl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9AE7C1-2066-4922-B5C9-4696544CB4DE}"/>
              </a:ext>
            </a:extLst>
          </p:cNvPr>
          <p:cNvSpPr>
            <a:spLocks noGrp="1"/>
          </p:cNvSpPr>
          <p:nvPr>
            <p:ph type="body" sz="quarter" idx="10" hasCustomPrompt="1"/>
          </p:nvPr>
        </p:nvSpPr>
        <p:spPr>
          <a:xfrm>
            <a:off x="596749" y="862542"/>
            <a:ext cx="9722385" cy="1460500"/>
          </a:xfrm>
        </p:spPr>
        <p:txBody>
          <a:bodyPr/>
          <a:lstStyle>
            <a:lvl1pPr marL="0" indent="0">
              <a:buFontTx/>
              <a:buNone/>
              <a:defRPr sz="4000" spc="400" baseline="0">
                <a:solidFill>
                  <a:schemeClr val="tx2"/>
                </a:solidFill>
                <a:latin typeface="+mj-lt"/>
              </a:defRPr>
            </a:lvl1pPr>
            <a:lvl5pPr>
              <a:defRPr/>
            </a:lvl5pPr>
          </a:lstStyle>
          <a:p>
            <a:pPr lvl="0"/>
            <a:r>
              <a:rPr lang="en-US"/>
              <a:t>Alternate title slide</a:t>
            </a:r>
          </a:p>
        </p:txBody>
      </p:sp>
      <p:sp>
        <p:nvSpPr>
          <p:cNvPr id="8" name="Text Placeholder 7">
            <a:extLst>
              <a:ext uri="{FF2B5EF4-FFF2-40B4-BE49-F238E27FC236}">
                <a16:creationId xmlns:a16="http://schemas.microsoft.com/office/drawing/2014/main" id="{8BC86A49-4F09-4898-825B-0713776A4DBB}"/>
              </a:ext>
            </a:extLst>
          </p:cNvPr>
          <p:cNvSpPr>
            <a:spLocks noGrp="1"/>
          </p:cNvSpPr>
          <p:nvPr>
            <p:ph type="body" sz="quarter" idx="11" hasCustomPrompt="1"/>
          </p:nvPr>
        </p:nvSpPr>
        <p:spPr>
          <a:xfrm>
            <a:off x="596748" y="2479227"/>
            <a:ext cx="5783792" cy="568855"/>
          </a:xfrm>
        </p:spPr>
        <p:txBody>
          <a:bodyPr anchor="ctr"/>
          <a:lstStyle>
            <a:lvl1pPr marL="0" indent="0">
              <a:buFontTx/>
              <a:buNone/>
              <a:defRPr/>
            </a:lvl1pPr>
          </a:lstStyle>
          <a:p>
            <a:pPr lvl="0"/>
            <a:r>
              <a:rPr lang="en-US"/>
              <a:t>Name, title</a:t>
            </a:r>
          </a:p>
        </p:txBody>
      </p:sp>
      <p:sp>
        <p:nvSpPr>
          <p:cNvPr id="10" name="Text Placeholder 9">
            <a:extLst>
              <a:ext uri="{FF2B5EF4-FFF2-40B4-BE49-F238E27FC236}">
                <a16:creationId xmlns:a16="http://schemas.microsoft.com/office/drawing/2014/main" id="{996B4E29-A3AC-46CB-9A81-23A8889268E5}"/>
              </a:ext>
            </a:extLst>
          </p:cNvPr>
          <p:cNvSpPr>
            <a:spLocks noGrp="1"/>
          </p:cNvSpPr>
          <p:nvPr>
            <p:ph type="body" sz="quarter" idx="12" hasCustomPrompt="1"/>
          </p:nvPr>
        </p:nvSpPr>
        <p:spPr>
          <a:xfrm>
            <a:off x="596748" y="3065707"/>
            <a:ext cx="5783792" cy="568855"/>
          </a:xfrm>
        </p:spPr>
        <p:txBody>
          <a:bodyPr anchor="ctr"/>
          <a:lstStyle>
            <a:lvl1pPr marL="0" indent="0">
              <a:buFontTx/>
              <a:buNone/>
              <a:defRPr/>
            </a:lvl1pPr>
          </a:lstStyle>
          <a:p>
            <a:pPr lvl="0"/>
            <a:r>
              <a:rPr lang="en-US"/>
              <a:t>Date</a:t>
            </a:r>
          </a:p>
        </p:txBody>
      </p:sp>
      <p:sp>
        <p:nvSpPr>
          <p:cNvPr id="12" name="Picture Placeholder 11">
            <a:extLst>
              <a:ext uri="{FF2B5EF4-FFF2-40B4-BE49-F238E27FC236}">
                <a16:creationId xmlns:a16="http://schemas.microsoft.com/office/drawing/2014/main" id="{C8F653F5-9039-4120-B358-FB5F48E26BF3}"/>
              </a:ext>
            </a:extLst>
          </p:cNvPr>
          <p:cNvSpPr>
            <a:spLocks noGrp="1"/>
          </p:cNvSpPr>
          <p:nvPr>
            <p:ph type="pic" sz="quarter" idx="13"/>
          </p:nvPr>
        </p:nvSpPr>
        <p:spPr>
          <a:xfrm>
            <a:off x="0" y="3956845"/>
            <a:ext cx="12192000" cy="2901156"/>
          </a:xfrm>
          <a:solidFill>
            <a:schemeClr val="tx1">
              <a:lumMod val="20000"/>
              <a:lumOff val="80000"/>
            </a:schemeClr>
          </a:solidFill>
        </p:spPr>
        <p:txBody>
          <a:bodyPr/>
          <a:lstStyle>
            <a:lvl1pPr marL="0" indent="0">
              <a:buFontTx/>
              <a:buNone/>
              <a:defRPr/>
            </a:lvl1pPr>
          </a:lstStyle>
          <a:p>
            <a:endParaRPr lang="en-US" dirty="0"/>
          </a:p>
        </p:txBody>
      </p:sp>
      <p:pic>
        <p:nvPicPr>
          <p:cNvPr id="15" name="Picture 6" descr="GM Logo">
            <a:extLst>
              <a:ext uri="{FF2B5EF4-FFF2-40B4-BE49-F238E27FC236}">
                <a16:creationId xmlns:a16="http://schemas.microsoft.com/office/drawing/2014/main" id="{8FA4E1A5-C501-4855-80BE-6A605659CD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97627" y="653613"/>
            <a:ext cx="914400" cy="914400"/>
          </a:xfrm>
          <a:prstGeom prst="rect">
            <a:avLst/>
          </a:prstGeom>
        </p:spPr>
      </p:pic>
    </p:spTree>
    <p:extLst>
      <p:ext uri="{BB962C8B-B14F-4D97-AF65-F5344CB8AC3E}">
        <p14:creationId xmlns:p14="http://schemas.microsoft.com/office/powerpoint/2010/main" val="4199917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Content">
    <p:spTree>
      <p:nvGrpSpPr>
        <p:cNvPr id="1" name=""/>
        <p:cNvGrpSpPr/>
        <p:nvPr/>
      </p:nvGrpSpPr>
      <p:grpSpPr>
        <a:xfrm>
          <a:off x="0" y="0"/>
          <a:ext cx="0" cy="0"/>
          <a:chOff x="0" y="0"/>
          <a:chExt cx="0" cy="0"/>
        </a:xfrm>
      </p:grpSpPr>
      <p:cxnSp>
        <p:nvCxnSpPr>
          <p:cNvPr id="12" name="Straight Connector 11"/>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
        <p:nvSpPr>
          <p:cNvPr id="7" name="Picture Placeholder 4"/>
          <p:cNvSpPr>
            <a:spLocks noGrp="1"/>
          </p:cNvSpPr>
          <p:nvPr>
            <p:ph type="pic" sz="quarter" idx="15" hasCustomPrompt="1"/>
          </p:nvPr>
        </p:nvSpPr>
        <p:spPr>
          <a:xfrm>
            <a:off x="10109200" y="196851"/>
            <a:ext cx="1850465"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6" name="Slide Number Placeholder 5"/>
          <p:cNvSpPr>
            <a:spLocks noGrp="1"/>
          </p:cNvSpPr>
          <p:nvPr>
            <p:ph type="sldNum" sz="quarter" idx="12"/>
          </p:nvPr>
        </p:nvSpPr>
        <p:spPr/>
        <p:txBody>
          <a:bodyPr/>
          <a:lstStyle/>
          <a:p>
            <a:fld id="{77E42F99-047F-453F-A85C-58D0648A1D53}" type="slidenum">
              <a:rPr lang="en-US" smtClean="0"/>
              <a:t>‹#›</a:t>
            </a:fld>
            <a:endParaRPr lang="en-US"/>
          </a:p>
        </p:txBody>
      </p:sp>
      <p:sp>
        <p:nvSpPr>
          <p:cNvPr id="9" name="Text Placeholder 11"/>
          <p:cNvSpPr>
            <a:spLocks noGrp="1"/>
          </p:cNvSpPr>
          <p:nvPr>
            <p:ph type="body" sz="quarter" idx="13" hasCustomPrompt="1"/>
          </p:nvPr>
        </p:nvSpPr>
        <p:spPr>
          <a:xfrm>
            <a:off x="1219200" y="2378684"/>
            <a:ext cx="8592000" cy="3792829"/>
          </a:xfrm>
        </p:spPr>
        <p:txBody>
          <a:bodyPr/>
          <a:lstStyle>
            <a:lvl1pPr marL="455073" indent="-455073">
              <a:spcBef>
                <a:spcPts val="1800"/>
              </a:spcBef>
              <a:buNone/>
              <a:tabLst>
                <a:tab pos="457189" algn="l"/>
                <a:tab pos="7160505" algn="l"/>
              </a:tabLst>
              <a:defRPr sz="2400">
                <a:latin typeface="+mj-lt"/>
              </a:defRPr>
            </a:lvl1pPr>
            <a:lvl2pPr marL="800080" indent="0">
              <a:spcBef>
                <a:spcPts val="600"/>
              </a:spcBef>
              <a:buNone/>
              <a:defRPr sz="2133"/>
            </a:lvl2pPr>
            <a:lvl3pPr marL="914377" indent="0">
              <a:buNone/>
              <a:defRPr/>
            </a:lvl3pPr>
            <a:lvl4pPr marL="1371566" indent="0">
              <a:buNone/>
              <a:defRPr/>
            </a:lvl4pPr>
            <a:lvl5pPr marL="1828754" indent="0">
              <a:buNone/>
              <a:defRPr/>
            </a:lvl5pPr>
          </a:lstStyle>
          <a:p>
            <a:pPr lvl="0"/>
            <a:r>
              <a:rPr lang="en-US" dirty="0"/>
              <a:t>#	Edit Master text	##:##</a:t>
            </a:r>
          </a:p>
          <a:p>
            <a:pPr lvl="1"/>
            <a:r>
              <a:rPr lang="en-US" dirty="0"/>
              <a:t>Sub agenda item</a:t>
            </a:r>
          </a:p>
        </p:txBody>
      </p:sp>
      <p:sp>
        <p:nvSpPr>
          <p:cNvPr id="11" name="Title Placeholder 1"/>
          <p:cNvSpPr>
            <a:spLocks noGrp="1"/>
          </p:cNvSpPr>
          <p:nvPr>
            <p:ph type="title"/>
          </p:nvPr>
        </p:nvSpPr>
        <p:spPr>
          <a:xfrm>
            <a:off x="1219518" y="432857"/>
            <a:ext cx="8591729" cy="1347560"/>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158356139"/>
      </p:ext>
    </p:extLst>
  </p:cSld>
  <p:clrMapOvr>
    <a:masterClrMapping/>
  </p:clrMapOvr>
  <p:extLst>
    <p:ext uri="{DCECCB84-F9BA-43D5-87BE-67443E8EF086}">
      <p15:sldGuideLst xmlns:p15="http://schemas.microsoft.com/office/powerpoint/2012/main">
        <p15:guide id="1" orient="horz" pos="3149">
          <p15:clr>
            <a:srgbClr val="5ACBF0"/>
          </p15:clr>
        </p15:guide>
        <p15:guide id="2" orient="horz" pos="96">
          <p15:clr>
            <a:srgbClr val="5ACBF0"/>
          </p15:clr>
        </p15:guide>
        <p15:guide id="5" pos="4330">
          <p15:clr>
            <a:srgbClr val="5ACBF0"/>
          </p15:clr>
        </p15:guide>
        <p15:guide id="6" pos="564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Executive Summary Option A">
    <p:spTree>
      <p:nvGrpSpPr>
        <p:cNvPr id="1" name=""/>
        <p:cNvGrpSpPr/>
        <p:nvPr/>
      </p:nvGrpSpPr>
      <p:grpSpPr>
        <a:xfrm>
          <a:off x="0" y="0"/>
          <a:ext cx="0" cy="0"/>
          <a:chOff x="0" y="0"/>
          <a:chExt cx="0" cy="0"/>
        </a:xfrm>
      </p:grpSpPr>
      <p:sp>
        <p:nvSpPr>
          <p:cNvPr id="22" name="TextBox 21"/>
          <p:cNvSpPr txBox="1"/>
          <p:nvPr/>
        </p:nvSpPr>
        <p:spPr>
          <a:xfrm>
            <a:off x="661120" y="1485504"/>
            <a:ext cx="899337" cy="240041"/>
          </a:xfrm>
          <a:prstGeom prst="rect">
            <a:avLst/>
          </a:prstGeom>
          <a:noFill/>
        </p:spPr>
        <p:txBody>
          <a:bodyPr wrap="square" lIns="0" tIns="0" rIns="0" bIns="0" rtlCol="0">
            <a:noAutofit/>
          </a:bodyPr>
          <a:lstStyle/>
          <a:p>
            <a:pPr>
              <a:lnSpc>
                <a:spcPct val="100000"/>
              </a:lnSpc>
              <a:spcBef>
                <a:spcPts val="0"/>
              </a:spcBef>
            </a:pPr>
            <a:r>
              <a:rPr lang="en-US" sz="1600" dirty="0">
                <a:solidFill>
                  <a:schemeClr val="tx1"/>
                </a:solidFill>
                <a:latin typeface="+mj-lt"/>
              </a:rPr>
              <a:t>Purpose:</a:t>
            </a:r>
            <a:endParaRPr lang="en-US" sz="1600" baseline="0" dirty="0">
              <a:solidFill>
                <a:schemeClr val="tx1"/>
              </a:solidFill>
              <a:latin typeface="+mj-lt"/>
            </a:endParaRPr>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TextBox 7"/>
          <p:cNvSpPr txBox="1"/>
          <p:nvPr/>
        </p:nvSpPr>
        <p:spPr>
          <a:xfrm>
            <a:off x="4182488" y="1461054"/>
            <a:ext cx="1640075" cy="271356"/>
          </a:xfrm>
          <a:prstGeom prst="rect">
            <a:avLst/>
          </a:prstGeom>
          <a:noFill/>
        </p:spPr>
        <p:txBody>
          <a:bodyPr wrap="square" lIns="0" tIns="0" rIns="0" bIns="0" rtlCol="0">
            <a:spAutoFit/>
          </a:bodyPr>
          <a:lstStyle/>
          <a:p>
            <a:pPr>
              <a:lnSpc>
                <a:spcPct val="150000"/>
              </a:lnSpc>
              <a:spcBef>
                <a:spcPts val="0"/>
              </a:spcBef>
            </a:pPr>
            <a:r>
              <a:rPr lang="en-US" sz="1333" dirty="0">
                <a:solidFill>
                  <a:schemeClr val="accent1"/>
                </a:solidFill>
                <a:latin typeface="+mj-lt"/>
              </a:rPr>
              <a:t>Decision</a:t>
            </a:r>
            <a:r>
              <a:rPr lang="en-US" sz="1333" baseline="0" dirty="0">
                <a:solidFill>
                  <a:schemeClr val="accent1"/>
                </a:solidFill>
                <a:latin typeface="+mj-lt"/>
              </a:rPr>
              <a:t> Requested:</a:t>
            </a:r>
          </a:p>
        </p:txBody>
      </p:sp>
      <p:sp>
        <p:nvSpPr>
          <p:cNvPr id="14" name="Text Placeholder 13"/>
          <p:cNvSpPr>
            <a:spLocks noGrp="1"/>
          </p:cNvSpPr>
          <p:nvPr>
            <p:ph type="body" sz="quarter" idx="16"/>
          </p:nvPr>
        </p:nvSpPr>
        <p:spPr>
          <a:xfrm>
            <a:off x="661119" y="2030208"/>
            <a:ext cx="7315200" cy="4144856"/>
          </a:xfrm>
        </p:spPr>
        <p:txBody>
          <a:bodyPr/>
          <a:lstStyle>
            <a:lvl1pPr marL="0" indent="0">
              <a:spcBef>
                <a:spcPts val="1600"/>
              </a:spcBef>
              <a:buFontTx/>
              <a:buNone/>
              <a:defRPr sz="1600">
                <a:latin typeface="+mj-lt"/>
              </a:defRPr>
            </a:lvl1pPr>
            <a:lvl2pPr marL="154513" indent="-154513">
              <a:spcBef>
                <a:spcPts val="600"/>
              </a:spcBef>
              <a:defRPr sz="1400"/>
            </a:lvl2pPr>
            <a:lvl3pPr marL="609585" indent="-150280">
              <a:spcBef>
                <a:spcPts val="600"/>
              </a:spcBef>
              <a:defRPr sz="1400"/>
            </a:lvl3pPr>
            <a:lvl4pPr marL="1064657" indent="-152396">
              <a:spcBef>
                <a:spcPts val="600"/>
              </a:spcBef>
              <a:defRPr sz="1400"/>
            </a:lvl4pPr>
            <a:lvl5pPr marL="1528195" indent="-160863">
              <a:spcBef>
                <a:spcPts val="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p:nvGrpSpPr>
        <p:grpSpPr bwMode="gray">
          <a:xfrm>
            <a:off x="8322262" y="3253898"/>
            <a:ext cx="2368769" cy="1803413"/>
            <a:chOff x="7805738" y="3238500"/>
            <a:chExt cx="2364581" cy="1800225"/>
          </a:xfrm>
        </p:grpSpPr>
        <p:cxnSp>
          <p:nvCxnSpPr>
            <p:cNvPr id="19" name="Straight Connector 18"/>
            <p:cNvCxnSpPr/>
            <p:nvPr/>
          </p:nvCxnSpPr>
          <p:spPr bwMode="gray">
            <a:xfrm>
              <a:off x="7810500" y="3238500"/>
              <a:ext cx="0" cy="1800225"/>
            </a:xfrm>
            <a:prstGeom prst="line">
              <a:avLst/>
            </a:prstGeom>
            <a:ln w="12700">
              <a:solidFill>
                <a:srgbClr val="77787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10165556" y="3238500"/>
              <a:ext cx="0" cy="1800225"/>
            </a:xfrm>
            <a:prstGeom prst="line">
              <a:avLst/>
            </a:prstGeom>
            <a:ln w="12700">
              <a:solidFill>
                <a:srgbClr val="77787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7805738" y="4988720"/>
              <a:ext cx="2364581" cy="0"/>
            </a:xfrm>
            <a:prstGeom prst="line">
              <a:avLst/>
            </a:prstGeom>
            <a:ln w="10160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9" name="Text Placeholder 28"/>
          <p:cNvSpPr>
            <a:spLocks noGrp="1"/>
          </p:cNvSpPr>
          <p:nvPr>
            <p:ph type="body" sz="quarter" idx="20"/>
          </p:nvPr>
        </p:nvSpPr>
        <p:spPr>
          <a:xfrm>
            <a:off x="8540743" y="3303508"/>
            <a:ext cx="2040008" cy="1576371"/>
          </a:xfrm>
        </p:spPr>
        <p:txBody>
          <a:bodyPr anchor="ctr" anchorCtr="0"/>
          <a:lstStyle>
            <a:lvl1pPr marL="0" indent="0">
              <a:buNone/>
              <a:defRPr sz="1400"/>
            </a:lvl1pPr>
          </a:lstStyle>
          <a:p>
            <a:pPr lvl="0"/>
            <a:r>
              <a:rPr lang="en-US"/>
              <a:t>Click to edit Master text styles</a:t>
            </a:r>
          </a:p>
        </p:txBody>
      </p:sp>
      <p:sp>
        <p:nvSpPr>
          <p:cNvPr id="24" name="TextBox 23"/>
          <p:cNvSpPr txBox="1"/>
          <p:nvPr/>
        </p:nvSpPr>
        <p:spPr>
          <a:xfrm>
            <a:off x="6228653" y="1461054"/>
            <a:ext cx="1355267" cy="271356"/>
          </a:xfrm>
          <a:prstGeom prst="rect">
            <a:avLst/>
          </a:prstGeom>
          <a:noFill/>
        </p:spPr>
        <p:txBody>
          <a:bodyPr wrap="square" lIns="0" tIns="0" rIns="0" bIns="0" rtlCol="0">
            <a:spAutoFit/>
          </a:bodyPr>
          <a:lstStyle/>
          <a:p>
            <a:pPr>
              <a:lnSpc>
                <a:spcPct val="150000"/>
              </a:lnSpc>
              <a:spcBef>
                <a:spcPts val="0"/>
              </a:spcBef>
              <a:tabLst>
                <a:tab pos="1528195" algn="r"/>
              </a:tabLst>
            </a:pPr>
            <a:r>
              <a:rPr lang="en-US" sz="1333" baseline="0" dirty="0">
                <a:solidFill>
                  <a:schemeClr val="accent1"/>
                </a:solidFill>
                <a:latin typeface="+mj-lt"/>
              </a:rPr>
              <a:t>Discussion Only:</a:t>
            </a:r>
          </a:p>
        </p:txBody>
      </p:sp>
      <p:sp>
        <p:nvSpPr>
          <p:cNvPr id="23" name="Title Placeholder 1"/>
          <p:cNvSpPr>
            <a:spLocks noGrp="1"/>
          </p:cNvSpPr>
          <p:nvPr>
            <p:ph type="title" hasCustomPrompt="1"/>
          </p:nvPr>
        </p:nvSpPr>
        <p:spPr>
          <a:xfrm>
            <a:off x="660401" y="351721"/>
            <a:ext cx="7315919" cy="960513"/>
          </a:xfrm>
          <a:prstGeom prst="rect">
            <a:avLst/>
          </a:prstGeom>
        </p:spPr>
        <p:txBody>
          <a:bodyPr vert="horz" lIns="0" tIns="0" rIns="0" bIns="0" rtlCol="0" anchor="b" anchorCtr="0">
            <a:noAutofit/>
          </a:bodyPr>
          <a:lstStyle/>
          <a:p>
            <a:r>
              <a:rPr lang="en-US" dirty="0"/>
              <a:t>Click to add Agenda Topic,</a:t>
            </a:r>
            <a:br>
              <a:rPr lang="en-US" dirty="0"/>
            </a:br>
            <a:r>
              <a:rPr lang="en-US" dirty="0"/>
              <a:t>Presenter Name</a:t>
            </a:r>
          </a:p>
        </p:txBody>
      </p:sp>
      <p:sp>
        <p:nvSpPr>
          <p:cNvPr id="5" name="Text Placeholder 4"/>
          <p:cNvSpPr>
            <a:spLocks noGrp="1"/>
          </p:cNvSpPr>
          <p:nvPr>
            <p:ph type="body" sz="quarter" idx="21"/>
          </p:nvPr>
        </p:nvSpPr>
        <p:spPr>
          <a:xfrm>
            <a:off x="661119" y="1517946"/>
            <a:ext cx="3364992" cy="378385"/>
          </a:xfrm>
        </p:spPr>
        <p:txBody>
          <a:bodyPr/>
          <a:lstStyle>
            <a:lvl1pPr marL="0" indent="918610">
              <a:lnSpc>
                <a:spcPct val="95000"/>
              </a:lnSpc>
              <a:buFontTx/>
              <a:buNone/>
              <a:defRPr sz="1400"/>
            </a:lvl1pPr>
          </a:lstStyle>
          <a:p>
            <a:pPr lvl="0"/>
            <a:r>
              <a:rPr lang="en-US"/>
              <a:t>Click to edit Master text styles</a:t>
            </a:r>
          </a:p>
        </p:txBody>
      </p:sp>
      <p:sp>
        <p:nvSpPr>
          <p:cNvPr id="4" name="Picture Placeholder 3"/>
          <p:cNvSpPr>
            <a:spLocks noGrp="1"/>
          </p:cNvSpPr>
          <p:nvPr>
            <p:ph type="pic" sz="quarter" idx="22" hasCustomPrompt="1"/>
          </p:nvPr>
        </p:nvSpPr>
        <p:spPr>
          <a:xfrm>
            <a:off x="8322359" y="0"/>
            <a:ext cx="2364316" cy="32533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Tree>
    <p:extLst>
      <p:ext uri="{BB962C8B-B14F-4D97-AF65-F5344CB8AC3E}">
        <p14:creationId xmlns:p14="http://schemas.microsoft.com/office/powerpoint/2010/main" val="13150511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32857"/>
            <a:ext cx="10604501" cy="13475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6" name="Text Placeholder 5"/>
          <p:cNvSpPr>
            <a:spLocks noGrp="1"/>
          </p:cNvSpPr>
          <p:nvPr>
            <p:ph type="body" sz="quarter" idx="12"/>
          </p:nvPr>
        </p:nvSpPr>
        <p:spPr>
          <a:xfrm>
            <a:off x="1219200" y="2137834"/>
            <a:ext cx="10604501" cy="4034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7735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w Accent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7" name="Text Placeholder 2"/>
          <p:cNvSpPr>
            <a:spLocks noGrp="1"/>
          </p:cNvSpPr>
          <p:nvPr>
            <p:ph idx="1"/>
          </p:nvPr>
        </p:nvSpPr>
        <p:spPr>
          <a:xfrm>
            <a:off x="1219199" y="2378682"/>
            <a:ext cx="10604500" cy="379283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446976"/>
      </p:ext>
    </p:extLst>
  </p:cSld>
  <p:clrMapOvr>
    <a:masterClrMapping/>
  </p:clrMapOvr>
  <p:extLst>
    <p:ext uri="{DCECCB84-F9BA-43D5-87BE-67443E8EF086}">
      <p15:sldGuideLst xmlns:p15="http://schemas.microsoft.com/office/powerpoint/2012/main">
        <p15:guide id="1" orient="horz" pos="1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 and Content w Accent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9" name="Text Placeholder 6"/>
          <p:cNvSpPr>
            <a:spLocks noGrp="1"/>
          </p:cNvSpPr>
          <p:nvPr>
            <p:ph type="body" sz="quarter" idx="13" hasCustomPrompt="1"/>
          </p:nvPr>
        </p:nvSpPr>
        <p:spPr>
          <a:xfrm>
            <a:off x="1219199" y="2303627"/>
            <a:ext cx="10604500" cy="467484"/>
          </a:xfrm>
        </p:spPr>
        <p:txBody>
          <a:bodyPr anchor="b" anchorCtr="0"/>
          <a:lstStyle>
            <a:lvl1pPr marL="0" indent="0">
              <a:buNone/>
              <a:defRPr sz="3200">
                <a:latin typeface="+mj-lt"/>
              </a:defRPr>
            </a:lvl1pPr>
          </a:lstStyle>
          <a:p>
            <a:pPr lvl="0"/>
            <a:r>
              <a:rPr lang="en-US" dirty="0"/>
              <a:t>Edit Master subtitle</a:t>
            </a:r>
          </a:p>
        </p:txBody>
      </p:sp>
      <p:sp>
        <p:nvSpPr>
          <p:cNvPr id="8" name="Title 1"/>
          <p:cNvSpPr>
            <a:spLocks noGrp="1"/>
          </p:cNvSpPr>
          <p:nvPr>
            <p:ph type="title"/>
          </p:nvPr>
        </p:nvSpPr>
        <p:spPr>
          <a:xfrm>
            <a:off x="1219200" y="432857"/>
            <a:ext cx="10604501" cy="1347560"/>
          </a:xfrm>
        </p:spPr>
        <p:txBody>
          <a:bodyPr/>
          <a:lstStyle/>
          <a:p>
            <a:r>
              <a:rPr lang="en-US"/>
              <a:t>Click to edit Master title style</a:t>
            </a:r>
            <a:endParaRPr lang="en-US" dirty="0"/>
          </a:p>
        </p:txBody>
      </p:sp>
      <p:sp>
        <p:nvSpPr>
          <p:cNvPr id="7" name="Text Placeholder 6"/>
          <p:cNvSpPr>
            <a:spLocks noGrp="1"/>
          </p:cNvSpPr>
          <p:nvPr>
            <p:ph type="body" sz="quarter" idx="14"/>
          </p:nvPr>
        </p:nvSpPr>
        <p:spPr>
          <a:xfrm>
            <a:off x="1219199" y="2901952"/>
            <a:ext cx="10604500" cy="3270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33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 Pict Right - Title and Content w Accent Bar">
    <p:spTree>
      <p:nvGrpSpPr>
        <p:cNvPr id="1" name=""/>
        <p:cNvGrpSpPr/>
        <p:nvPr/>
      </p:nvGrpSpPr>
      <p:grpSpPr>
        <a:xfrm>
          <a:off x="0" y="0"/>
          <a:ext cx="0" cy="0"/>
          <a:chOff x="0" y="0"/>
          <a:chExt cx="0" cy="0"/>
        </a:xfrm>
      </p:grpSpPr>
      <p:sp>
        <p:nvSpPr>
          <p:cNvPr id="7" name="Picture Placeholder 4"/>
          <p:cNvSpPr>
            <a:spLocks noGrp="1"/>
          </p:cNvSpPr>
          <p:nvPr>
            <p:ph type="pic" sz="quarter" idx="15" hasCustomPrompt="1"/>
          </p:nvPr>
        </p:nvSpPr>
        <p:spPr>
          <a:xfrm>
            <a:off x="7296152" y="196851"/>
            <a:ext cx="4663513"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11" name="Text Placeholder 9"/>
          <p:cNvSpPr>
            <a:spLocks noGrp="1"/>
          </p:cNvSpPr>
          <p:nvPr>
            <p:ph type="body" sz="quarter" idx="12"/>
          </p:nvPr>
        </p:nvSpPr>
        <p:spPr>
          <a:xfrm>
            <a:off x="1219200" y="2303627"/>
            <a:ext cx="5875200" cy="3867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219200" y="432857"/>
            <a:ext cx="5875200" cy="1347560"/>
          </a:xfrm>
        </p:spPr>
        <p:txBody>
          <a:bodyPr/>
          <a:lstStyle/>
          <a:p>
            <a:r>
              <a:rPr lang="en-US"/>
              <a:t>Click to edit Master title style</a:t>
            </a:r>
            <a:endParaRPr lang="en-US" dirty="0"/>
          </a:p>
        </p:txBody>
      </p:sp>
      <p:cxnSp>
        <p:nvCxnSpPr>
          <p:cNvPr id="8" name="Straight Connector 7"/>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4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 Right - No 1st Bullet Title, Sub and Content w Accent Bar">
    <p:spTree>
      <p:nvGrpSpPr>
        <p:cNvPr id="1" name=""/>
        <p:cNvGrpSpPr/>
        <p:nvPr/>
      </p:nvGrpSpPr>
      <p:grpSpPr>
        <a:xfrm>
          <a:off x="0" y="0"/>
          <a:ext cx="0" cy="0"/>
          <a:chOff x="0" y="0"/>
          <a:chExt cx="0" cy="0"/>
        </a:xfrm>
      </p:grpSpPr>
      <p:sp>
        <p:nvSpPr>
          <p:cNvPr id="8" name="Picture Placeholder 4"/>
          <p:cNvSpPr>
            <a:spLocks noGrp="1"/>
          </p:cNvSpPr>
          <p:nvPr>
            <p:ph type="pic" sz="quarter" idx="15" hasCustomPrompt="1"/>
          </p:nvPr>
        </p:nvSpPr>
        <p:spPr>
          <a:xfrm>
            <a:off x="7296152" y="196851"/>
            <a:ext cx="4663513"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11" name="Text Placeholder 4"/>
          <p:cNvSpPr>
            <a:spLocks noGrp="1"/>
          </p:cNvSpPr>
          <p:nvPr>
            <p:ph type="body" sz="quarter" idx="16"/>
          </p:nvPr>
        </p:nvSpPr>
        <p:spPr>
          <a:xfrm>
            <a:off x="1219201" y="2901952"/>
            <a:ext cx="5294527" cy="326956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3" hasCustomPrompt="1"/>
          </p:nvPr>
        </p:nvSpPr>
        <p:spPr>
          <a:xfrm>
            <a:off x="1219201" y="2303627"/>
            <a:ext cx="5302369" cy="467484"/>
          </a:xfrm>
        </p:spPr>
        <p:txBody>
          <a:bodyPr anchor="b" anchorCtr="0"/>
          <a:lstStyle>
            <a:lvl1pPr marL="0" indent="0">
              <a:buNone/>
              <a:defRPr sz="3200">
                <a:latin typeface="+mj-lt"/>
              </a:defRPr>
            </a:lvl1pPr>
          </a:lstStyle>
          <a:p>
            <a:pPr lvl="0"/>
            <a:r>
              <a:rPr lang="en-US" dirty="0"/>
              <a:t>Edit Master subtitle</a:t>
            </a:r>
          </a:p>
        </p:txBody>
      </p:sp>
      <p:sp>
        <p:nvSpPr>
          <p:cNvPr id="13" name="Title 1"/>
          <p:cNvSpPr>
            <a:spLocks noGrp="1"/>
          </p:cNvSpPr>
          <p:nvPr>
            <p:ph type="title" hasCustomPrompt="1"/>
          </p:nvPr>
        </p:nvSpPr>
        <p:spPr>
          <a:xfrm>
            <a:off x="1219200" y="432857"/>
            <a:ext cx="5875200" cy="1347560"/>
          </a:xfrm>
        </p:spPr>
        <p:txBody>
          <a:bodyPr/>
          <a:lstStyle>
            <a:lvl1pPr>
              <a:defRPr/>
            </a:lvl1pPr>
          </a:lstStyle>
          <a:p>
            <a:r>
              <a:rPr lang="en-US" dirty="0"/>
              <a:t>Click to edit </a:t>
            </a:r>
            <a:br>
              <a:rPr lang="en-US" dirty="0"/>
            </a:br>
            <a:r>
              <a:rPr lang="en-US" dirty="0"/>
              <a:t>Master title</a:t>
            </a:r>
          </a:p>
        </p:txBody>
      </p:sp>
      <p:cxnSp>
        <p:nvCxnSpPr>
          <p:cNvPr id="9" name="Straight Connector 8"/>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41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Option A">
    <p:spTree>
      <p:nvGrpSpPr>
        <p:cNvPr id="1" name=""/>
        <p:cNvGrpSpPr/>
        <p:nvPr/>
      </p:nvGrpSpPr>
      <p:grpSpPr>
        <a:xfrm>
          <a:off x="0" y="0"/>
          <a:ext cx="0" cy="0"/>
          <a:chOff x="0" y="0"/>
          <a:chExt cx="0" cy="0"/>
        </a:xfrm>
      </p:grpSpPr>
      <p:sp>
        <p:nvSpPr>
          <p:cNvPr id="2" name="Title 1"/>
          <p:cNvSpPr>
            <a:spLocks noGrp="1"/>
          </p:cNvSpPr>
          <p:nvPr>
            <p:ph type="title"/>
          </p:nvPr>
        </p:nvSpPr>
        <p:spPr>
          <a:xfrm>
            <a:off x="831851" y="2457452"/>
            <a:ext cx="10515600" cy="2050152"/>
          </a:xfrm>
        </p:spPr>
        <p:txBody>
          <a:bodyPr anchor="ctr" anchorCtr="0"/>
          <a:lstStyle>
            <a:lvl1pPr algn="ct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4752976"/>
            <a:ext cx="10515600" cy="533400"/>
          </a:xfrm>
        </p:spPr>
        <p:txBody>
          <a:bodyPr/>
          <a:lstStyle>
            <a:lvl1pPr marL="0" indent="0" algn="ctr">
              <a:buNone/>
              <a:defRPr sz="320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noFill/>
        </p:spPr>
        <p:txBody>
          <a:bodyPr/>
          <a:lstStyle/>
          <a:p>
            <a:fld id="{77E42F99-047F-453F-A85C-58D0648A1D53}" type="slidenum">
              <a:rPr lang="en-US" smtClean="0"/>
              <a:t>‹#›</a:t>
            </a:fld>
            <a:endParaRPr lang="en-US"/>
          </a:p>
        </p:txBody>
      </p:sp>
      <p:sp>
        <p:nvSpPr>
          <p:cNvPr id="9" name="Footer Placeholder 4"/>
          <p:cNvSpPr txBox="1">
            <a:spLocks/>
          </p:cNvSpPr>
          <p:nvPr/>
        </p:nvSpPr>
        <p:spPr>
          <a:xfrm>
            <a:off x="679452" y="6402705"/>
            <a:ext cx="725169" cy="178947"/>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33" dirty="0"/>
              <a:t>Confidential</a:t>
            </a:r>
          </a:p>
        </p:txBody>
      </p:sp>
      <p:sp>
        <p:nvSpPr>
          <p:cNvPr id="10" name="Frame 9"/>
          <p:cNvSpPr/>
          <p:nvPr/>
        </p:nvSpPr>
        <p:spPr>
          <a:xfrm>
            <a:off x="109539" y="109539"/>
            <a:ext cx="11972925" cy="6638924"/>
          </a:xfrm>
          <a:prstGeom prst="frame">
            <a:avLst>
              <a:gd name="adj1" fmla="val 2457"/>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Tree>
    <p:extLst>
      <p:ext uri="{BB962C8B-B14F-4D97-AF65-F5344CB8AC3E}">
        <p14:creationId xmlns:p14="http://schemas.microsoft.com/office/powerpoint/2010/main" val="37681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137833"/>
            <a:ext cx="4760504" cy="4039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9853" y="2137833"/>
            <a:ext cx="4760504" cy="4039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7E42F99-047F-453F-A85C-58D0648A1D53}" type="slidenum">
              <a:rPr lang="en-US" smtClean="0"/>
              <a:t>‹#›</a:t>
            </a:fld>
            <a:endParaRPr lang="en-US"/>
          </a:p>
        </p:txBody>
      </p:sp>
      <p:sp>
        <p:nvSpPr>
          <p:cNvPr id="8" name="Title Placeholder 1"/>
          <p:cNvSpPr>
            <a:spLocks noGrp="1"/>
          </p:cNvSpPr>
          <p:nvPr>
            <p:ph type="title"/>
          </p:nvPr>
        </p:nvSpPr>
        <p:spPr>
          <a:xfrm>
            <a:off x="1219200" y="432857"/>
            <a:ext cx="10604501" cy="1347560"/>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136246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900658"/>
            <a:ext cx="4760504" cy="3270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9853" y="2900658"/>
            <a:ext cx="4760504" cy="3270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7E42F99-047F-453F-A85C-58D0648A1D53}" type="slidenum">
              <a:rPr lang="en-US" smtClean="0"/>
              <a:t>‹#›</a:t>
            </a:fld>
            <a:endParaRPr lang="en-US"/>
          </a:p>
        </p:txBody>
      </p:sp>
      <p:sp>
        <p:nvSpPr>
          <p:cNvPr id="10" name="Text Placeholder 2"/>
          <p:cNvSpPr>
            <a:spLocks noGrp="1"/>
          </p:cNvSpPr>
          <p:nvPr>
            <p:ph type="body" idx="13"/>
          </p:nvPr>
        </p:nvSpPr>
        <p:spPr>
          <a:xfrm>
            <a:off x="1219200" y="2303627"/>
            <a:ext cx="4760504" cy="467484"/>
          </a:xfrm>
        </p:spPr>
        <p:txBody>
          <a:bodyPr anchor="b"/>
          <a:lstStyle>
            <a:lvl1pPr marL="0" indent="0">
              <a:buNone/>
              <a:defRPr sz="3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6559853" y="2303627"/>
            <a:ext cx="4760503" cy="467484"/>
          </a:xfrm>
        </p:spPr>
        <p:txBody>
          <a:bodyPr anchor="b"/>
          <a:lstStyle>
            <a:lvl1pPr marL="0" indent="0">
              <a:buNone/>
              <a:defRPr sz="32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Title 1"/>
          <p:cNvSpPr>
            <a:spLocks noGrp="1"/>
          </p:cNvSpPr>
          <p:nvPr>
            <p:ph type="title"/>
          </p:nvPr>
        </p:nvSpPr>
        <p:spPr>
          <a:xfrm>
            <a:off x="1219200" y="432857"/>
            <a:ext cx="10604501" cy="1347560"/>
          </a:xfrm>
        </p:spPr>
        <p:txBody>
          <a:bodyPr/>
          <a:lstStyle/>
          <a:p>
            <a:r>
              <a:rPr lang="en-US"/>
              <a:t>Click to edit Master title style</a:t>
            </a:r>
            <a:endParaRPr lang="en-US" dirty="0"/>
          </a:p>
        </p:txBody>
      </p:sp>
      <p:cxnSp>
        <p:nvCxnSpPr>
          <p:cNvPr id="9" name="Straight Connector 8"/>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37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Pict Right - No 1st Bullet Title, Sub and Content w Accent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7E42F99-047F-453F-A85C-58D0648A1D53}" type="slidenum">
              <a:rPr lang="en-US" smtClean="0"/>
              <a:pPr/>
              <a:t>‹#›</a:t>
            </a:fld>
            <a:endParaRPr lang="en-US" dirty="0"/>
          </a:p>
        </p:txBody>
      </p:sp>
      <p:sp>
        <p:nvSpPr>
          <p:cNvPr id="8" name="Text Placeholder 4"/>
          <p:cNvSpPr>
            <a:spLocks noGrp="1"/>
          </p:cNvSpPr>
          <p:nvPr>
            <p:ph type="body" sz="quarter" idx="15"/>
          </p:nvPr>
        </p:nvSpPr>
        <p:spPr>
          <a:xfrm>
            <a:off x="1219200" y="2602895"/>
            <a:ext cx="3620981" cy="3574069"/>
          </a:xfrm>
        </p:spPr>
        <p:txBody>
          <a:bodyPr/>
          <a:lstStyle>
            <a:lvl1pPr>
              <a:spcBef>
                <a:spcPts val="1200"/>
              </a:spcBef>
              <a:defRPr>
                <a:latin typeface="+mn-lt"/>
              </a:defRPr>
            </a:lvl1pPr>
            <a:lvl2pPr>
              <a:defRPr sz="2133">
                <a:latin typeface="+mn-lt"/>
              </a:defRPr>
            </a:lvl2pPr>
          </a:lstStyle>
          <a:p>
            <a:pPr lvl="0"/>
            <a:r>
              <a:rPr lang="en-US"/>
              <a:t>Click to edit Master text styles</a:t>
            </a:r>
          </a:p>
          <a:p>
            <a:pPr lvl="1"/>
            <a:r>
              <a:rPr lang="en-US"/>
              <a:t>Second level</a:t>
            </a:r>
          </a:p>
        </p:txBody>
      </p:sp>
      <p:sp>
        <p:nvSpPr>
          <p:cNvPr id="9" name="Title 1"/>
          <p:cNvSpPr>
            <a:spLocks noGrp="1"/>
          </p:cNvSpPr>
          <p:nvPr>
            <p:ph type="title"/>
          </p:nvPr>
        </p:nvSpPr>
        <p:spPr>
          <a:xfrm>
            <a:off x="1219200" y="432857"/>
            <a:ext cx="10604501" cy="1347560"/>
          </a:xfrm>
        </p:spPr>
        <p:txBody>
          <a:bodyPr/>
          <a:lstStyle/>
          <a:p>
            <a:r>
              <a:rPr lang="en-US"/>
              <a:t>Click to edit Master title style</a:t>
            </a:r>
            <a:endParaRPr lang="en-US" dirty="0"/>
          </a:p>
        </p:txBody>
      </p:sp>
      <p:cxnSp>
        <p:nvCxnSpPr>
          <p:cNvPr id="6" name="Straight Connector 5"/>
          <p:cNvCxnSpPr/>
          <p:nvPr/>
        </p:nvCxnSpPr>
        <p:spPr bwMode="gray">
          <a:xfrm>
            <a:off x="1218863" y="2121961"/>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26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7E42F99-047F-453F-A85C-58D0648A1D53}" type="slidenum">
              <a:rPr lang="en-US" smtClean="0"/>
              <a:t>‹#›</a:t>
            </a:fld>
            <a:endParaRPr lang="en-US"/>
          </a:p>
        </p:txBody>
      </p:sp>
    </p:spTree>
    <p:extLst>
      <p:ext uri="{BB962C8B-B14F-4D97-AF65-F5344CB8AC3E}">
        <p14:creationId xmlns:p14="http://schemas.microsoft.com/office/powerpoint/2010/main" val="57567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ecutive Summary Option B">
    <p:spTree>
      <p:nvGrpSpPr>
        <p:cNvPr id="1" name=""/>
        <p:cNvGrpSpPr/>
        <p:nvPr/>
      </p:nvGrpSpPr>
      <p:grpSpPr>
        <a:xfrm>
          <a:off x="0" y="0"/>
          <a:ext cx="0" cy="0"/>
          <a:chOff x="0" y="0"/>
          <a:chExt cx="0" cy="0"/>
        </a:xfrm>
      </p:grpSpPr>
      <p:sp>
        <p:nvSpPr>
          <p:cNvPr id="2" name="Title 1"/>
          <p:cNvSpPr>
            <a:spLocks noGrp="1"/>
          </p:cNvSpPr>
          <p:nvPr>
            <p:ph type="title"/>
          </p:nvPr>
        </p:nvSpPr>
        <p:spPr>
          <a:xfrm>
            <a:off x="660401" y="40118"/>
            <a:ext cx="6410924"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6" name="Text Placeholder 5"/>
          <p:cNvSpPr>
            <a:spLocks noGrp="1"/>
          </p:cNvSpPr>
          <p:nvPr>
            <p:ph type="body" sz="quarter" idx="12"/>
          </p:nvPr>
        </p:nvSpPr>
        <p:spPr>
          <a:xfrm>
            <a:off x="660364" y="1176842"/>
            <a:ext cx="6411384" cy="4675491"/>
          </a:xfrm>
        </p:spPr>
        <p:txBody>
          <a:bodyPr/>
          <a:lstStyle>
            <a:lvl1pPr marL="0" indent="0">
              <a:buNone/>
              <a:defRPr sz="1600">
                <a:latin typeface="+mj-lt"/>
              </a:defRPr>
            </a:lvl1pPr>
            <a:lvl2pPr marL="232828" indent="-228594">
              <a:spcBef>
                <a:spcPts val="400"/>
              </a:spcBef>
              <a:defRPr sz="1400"/>
            </a:lvl2pPr>
            <a:lvl3pPr marL="690016" indent="-228594">
              <a:spcBef>
                <a:spcPts val="400"/>
              </a:spcBef>
              <a:defRPr sz="1400"/>
            </a:lvl3pPr>
            <a:lvl4pPr marL="1147205" indent="-228594">
              <a:spcBef>
                <a:spcPts val="400"/>
              </a:spcBef>
              <a:defRPr sz="1400"/>
            </a:lvl4pPr>
            <a:lvl5pPr marL="1604393" indent="-228594">
              <a:spcBef>
                <a:spcPts val="4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3062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42F99-047F-453F-A85C-58D0648A1D53}" type="slidenum">
              <a:rPr lang="en-US" smtClean="0"/>
              <a:t>‹#›</a:t>
            </a:fld>
            <a:endParaRPr lang="en-US"/>
          </a:p>
        </p:txBody>
      </p:sp>
    </p:spTree>
    <p:extLst>
      <p:ext uri="{BB962C8B-B14F-4D97-AF65-F5344CB8AC3E}">
        <p14:creationId xmlns:p14="http://schemas.microsoft.com/office/powerpoint/2010/main" val="319279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d Slide - Bug">
    <p:bg>
      <p:bgPr>
        <a:solidFill>
          <a:srgbClr val="F2F6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p:spPr>
        <p:txBody>
          <a:bodyPr/>
          <a:lstStyle/>
          <a:p>
            <a:fld id="{77E42F99-047F-453F-A85C-58D0648A1D53}" type="slidenum">
              <a:rPr lang="en-US" smtClean="0"/>
              <a:t>‹#›</a:t>
            </a:fld>
            <a:endParaRPr lang="en-US"/>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649686" y="2982686"/>
            <a:ext cx="892629" cy="892629"/>
          </a:xfrm>
          <a:prstGeom prst="rect">
            <a:avLst/>
          </a:prstGeom>
        </p:spPr>
      </p:pic>
    </p:spTree>
    <p:extLst>
      <p:ext uri="{BB962C8B-B14F-4D97-AF65-F5344CB8AC3E}">
        <p14:creationId xmlns:p14="http://schemas.microsoft.com/office/powerpoint/2010/main" val="286134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nd Slide - Lockup">
    <p:bg>
      <p:bgPr>
        <a:solidFill>
          <a:srgbClr val="F2F6F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p:spPr>
        <p:txBody>
          <a:bodyPr/>
          <a:lstStyle/>
          <a:p>
            <a:fld id="{77E42F99-047F-453F-A85C-58D0648A1D53}" type="slidenum">
              <a:rPr lang="en-US" smtClean="0"/>
              <a:t>‹#›</a:t>
            </a:fld>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811484" y="3156786"/>
            <a:ext cx="2569032" cy="544429"/>
          </a:xfrm>
          <a:prstGeom prst="rect">
            <a:avLst/>
          </a:prstGeom>
        </p:spPr>
      </p:pic>
    </p:spTree>
    <p:extLst>
      <p:ext uri="{BB962C8B-B14F-4D97-AF65-F5344CB8AC3E}">
        <p14:creationId xmlns:p14="http://schemas.microsoft.com/office/powerpoint/2010/main" val="1070000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Center/Left Typ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A86ACA-0466-1E4F-A077-8C0A156130C0}"/>
              </a:ext>
            </a:extLst>
          </p:cNvPr>
          <p:cNvSpPr>
            <a:spLocks noGrp="1"/>
          </p:cNvSpPr>
          <p:nvPr>
            <p:ph type="pic" sz="quarter" idx="10" hasCustomPrompt="1"/>
          </p:nvPr>
        </p:nvSpPr>
        <p:spPr>
          <a:xfrm>
            <a:off x="-27499" y="-26833"/>
            <a:ext cx="12255500" cy="6921500"/>
          </a:xfrm>
          <a:prstGeom prst="rect">
            <a:avLst/>
          </a:prstGeom>
          <a:solidFill>
            <a:schemeClr val="bg1">
              <a:lumMod val="40000"/>
              <a:lumOff val="60000"/>
            </a:schemeClr>
          </a:solidFill>
        </p:spPr>
        <p:txBody>
          <a:bodyPr anchor="ctr"/>
          <a:lstStyle>
            <a:lvl1pPr marL="0" indent="0" algn="ctr">
              <a:buNone/>
              <a:defRPr>
                <a:solidFill>
                  <a:srgbClr val="FF33CC"/>
                </a:solidFill>
              </a:defRPr>
            </a:lvl1pPr>
          </a:lstStyle>
          <a:p>
            <a:r>
              <a:rPr lang="en-US" dirty="0"/>
              <a:t>Click Icon to </a:t>
            </a:r>
            <a:br>
              <a:rPr lang="en-US" dirty="0"/>
            </a:br>
            <a:r>
              <a:rPr lang="en-US" dirty="0"/>
              <a:t>Insert Background Image.</a:t>
            </a:r>
            <a:br>
              <a:rPr lang="en-US" dirty="0"/>
            </a:br>
            <a:endParaRPr lang="en-US" dirty="0"/>
          </a:p>
          <a:p>
            <a:br>
              <a:rPr lang="en-US" dirty="0"/>
            </a:br>
            <a:r>
              <a:rPr lang="en-US" dirty="0"/>
              <a:t>Remember the Image Layer</a:t>
            </a:r>
            <a:br>
              <a:rPr lang="en-US" dirty="0"/>
            </a:br>
            <a:r>
              <a:rPr lang="en-US" dirty="0"/>
              <a:t>Gets Sent to the Back.</a:t>
            </a:r>
          </a:p>
        </p:txBody>
      </p:sp>
      <p:pic>
        <p:nvPicPr>
          <p:cNvPr id="7" name="Picture 9" descr="GM Logo">
            <a:extLst>
              <a:ext uri="{FF2B5EF4-FFF2-40B4-BE49-F238E27FC236}">
                <a16:creationId xmlns:a16="http://schemas.microsoft.com/office/drawing/2014/main" id="{739636E0-F854-AC49-A8AA-6595E29E960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97627" y="653613"/>
            <a:ext cx="914400" cy="914400"/>
          </a:xfrm>
          <a:prstGeom prst="rect">
            <a:avLst/>
          </a:prstGeom>
        </p:spPr>
      </p:pic>
      <p:sp>
        <p:nvSpPr>
          <p:cNvPr id="3" name="Subtitle 2"/>
          <p:cNvSpPr>
            <a:spLocks noGrp="1"/>
          </p:cNvSpPr>
          <p:nvPr>
            <p:ph type="subTitle" idx="1" hasCustomPrompt="1"/>
          </p:nvPr>
        </p:nvSpPr>
        <p:spPr>
          <a:xfrm>
            <a:off x="630339" y="3940584"/>
            <a:ext cx="6507344" cy="875197"/>
          </a:xfrm>
          <a:prstGeom prst="rect">
            <a:avLst/>
          </a:prstGeom>
        </p:spPr>
        <p:txBody>
          <a:bodyPr anchor="t" anchorCtr="0"/>
          <a:lstStyle>
            <a:lvl1pPr marL="0" indent="0" algn="l">
              <a:spcBef>
                <a:spcPts val="0"/>
              </a:spcBef>
              <a:buNone/>
              <a:defRPr sz="1867" baseline="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 Info</a:t>
            </a:r>
          </a:p>
        </p:txBody>
      </p:sp>
      <p:sp>
        <p:nvSpPr>
          <p:cNvPr id="12" name="Title 1"/>
          <p:cNvSpPr>
            <a:spLocks noGrp="1"/>
          </p:cNvSpPr>
          <p:nvPr>
            <p:ph type="ctrTitle" hasCustomPrompt="1"/>
          </p:nvPr>
        </p:nvSpPr>
        <p:spPr>
          <a:xfrm>
            <a:off x="578678" y="2769145"/>
            <a:ext cx="11156140" cy="995420"/>
          </a:xfrm>
          <a:prstGeom prst="rect">
            <a:avLst/>
          </a:prstGeom>
        </p:spPr>
        <p:txBody>
          <a:bodyPr anchor="b" anchorCtr="0"/>
          <a:lstStyle>
            <a:lvl1pPr algn="l">
              <a:defRPr sz="4267" cap="none" baseline="0">
                <a:solidFill>
                  <a:schemeClr val="tx1"/>
                </a:solidFill>
              </a:defRPr>
            </a:lvl1pPr>
          </a:lstStyle>
          <a:p>
            <a:r>
              <a:rPr lang="en-US" dirty="0"/>
              <a:t>Click To Edit Cover </a:t>
            </a:r>
            <a:br>
              <a:rPr lang="en-US" dirty="0"/>
            </a:br>
            <a:r>
              <a:rPr lang="en-US" dirty="0"/>
              <a:t>Title Copy</a:t>
            </a:r>
          </a:p>
        </p:txBody>
      </p:sp>
    </p:spTree>
    <p:extLst>
      <p:ext uri="{BB962C8B-B14F-4D97-AF65-F5344CB8AC3E}">
        <p14:creationId xmlns:p14="http://schemas.microsoft.com/office/powerpoint/2010/main" val="4220932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650">
          <p15:clr>
            <a:srgbClr val="5ACBF0"/>
          </p15:clr>
        </p15:guide>
        <p15:guide id="2" orient="horz" pos="102">
          <p15:clr>
            <a:srgbClr val="5ACBF0"/>
          </p15:clr>
        </p15:guide>
        <p15:guide id="3" pos="110">
          <p15:clr>
            <a:srgbClr val="5ACBF0"/>
          </p15:clr>
        </p15:guide>
        <p15:guide id="4" orient="horz" pos="3140">
          <p15:clr>
            <a:srgbClr val="5ACBF0"/>
          </p15:clr>
        </p15:guide>
        <p15:guide id="5" pos="43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Top/Bottom Typ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A86ACA-0466-1E4F-A077-8C0A156130C0}"/>
              </a:ext>
            </a:extLst>
          </p:cNvPr>
          <p:cNvSpPr>
            <a:spLocks noGrp="1"/>
          </p:cNvSpPr>
          <p:nvPr>
            <p:ph type="pic" sz="quarter" idx="10" hasCustomPrompt="1"/>
          </p:nvPr>
        </p:nvSpPr>
        <p:spPr>
          <a:xfrm>
            <a:off x="-27499" y="-26833"/>
            <a:ext cx="12255500" cy="6921500"/>
          </a:xfrm>
          <a:prstGeom prst="rect">
            <a:avLst/>
          </a:prstGeom>
          <a:solidFill>
            <a:schemeClr val="bg1">
              <a:lumMod val="40000"/>
              <a:lumOff val="60000"/>
            </a:schemeClr>
          </a:solidFill>
        </p:spPr>
        <p:txBody>
          <a:bodyPr anchor="ctr"/>
          <a:lstStyle>
            <a:lvl1pPr marL="0" indent="0" algn="ctr">
              <a:buNone/>
              <a:defRPr>
                <a:solidFill>
                  <a:srgbClr val="FF33CC"/>
                </a:solidFill>
              </a:defRPr>
            </a:lvl1pPr>
          </a:lstStyle>
          <a:p>
            <a:r>
              <a:rPr lang="en-US" dirty="0"/>
              <a:t>Click Icon to </a:t>
            </a:r>
            <a:br>
              <a:rPr lang="en-US" dirty="0"/>
            </a:br>
            <a:r>
              <a:rPr lang="en-US" dirty="0"/>
              <a:t>Insert Background Image.</a:t>
            </a:r>
            <a:br>
              <a:rPr lang="en-US" dirty="0"/>
            </a:br>
            <a:endParaRPr lang="en-US" dirty="0"/>
          </a:p>
          <a:p>
            <a:br>
              <a:rPr lang="en-US" dirty="0"/>
            </a:br>
            <a:r>
              <a:rPr lang="en-US" dirty="0"/>
              <a:t>Remember the Image Layer</a:t>
            </a:r>
            <a:br>
              <a:rPr lang="en-US" dirty="0"/>
            </a:br>
            <a:r>
              <a:rPr lang="en-US" dirty="0"/>
              <a:t>Gets Sent to the Back.</a:t>
            </a:r>
          </a:p>
        </p:txBody>
      </p:sp>
      <p:pic>
        <p:nvPicPr>
          <p:cNvPr id="6" name="Picture 9" descr="GM Logo">
            <a:extLst>
              <a:ext uri="{FF2B5EF4-FFF2-40B4-BE49-F238E27FC236}">
                <a16:creationId xmlns:a16="http://schemas.microsoft.com/office/drawing/2014/main" id="{A2F7DA51-CF1C-8D47-8694-8EB3ED5F25F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97627" y="653613"/>
            <a:ext cx="914400" cy="914400"/>
          </a:xfrm>
          <a:prstGeom prst="rect">
            <a:avLst/>
          </a:prstGeom>
        </p:spPr>
      </p:pic>
      <p:sp>
        <p:nvSpPr>
          <p:cNvPr id="3" name="Subtitle 2"/>
          <p:cNvSpPr>
            <a:spLocks noGrp="1"/>
          </p:cNvSpPr>
          <p:nvPr>
            <p:ph type="subTitle" idx="1" hasCustomPrompt="1"/>
          </p:nvPr>
        </p:nvSpPr>
        <p:spPr>
          <a:xfrm>
            <a:off x="528759" y="5512527"/>
            <a:ext cx="6507344" cy="875197"/>
          </a:xfrm>
          <a:prstGeom prst="rect">
            <a:avLst/>
          </a:prstGeom>
        </p:spPr>
        <p:txBody>
          <a:bodyPr anchor="b" anchorCtr="0"/>
          <a:lstStyle>
            <a:lvl1pPr marL="0" indent="0" algn="l">
              <a:spcBef>
                <a:spcPts val="0"/>
              </a:spcBef>
              <a:buNone/>
              <a:defRPr sz="1867" baseline="0">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 Info</a:t>
            </a:r>
          </a:p>
        </p:txBody>
      </p:sp>
      <p:sp>
        <p:nvSpPr>
          <p:cNvPr id="12" name="Title 1"/>
          <p:cNvSpPr>
            <a:spLocks noGrp="1"/>
          </p:cNvSpPr>
          <p:nvPr>
            <p:ph type="ctrTitle" hasCustomPrompt="1"/>
          </p:nvPr>
        </p:nvSpPr>
        <p:spPr>
          <a:xfrm>
            <a:off x="528759" y="698327"/>
            <a:ext cx="9684927" cy="1096947"/>
          </a:xfrm>
          <a:prstGeom prst="rect">
            <a:avLst/>
          </a:prstGeom>
        </p:spPr>
        <p:txBody>
          <a:bodyPr anchor="ctr" anchorCtr="0"/>
          <a:lstStyle>
            <a:lvl1pPr algn="l">
              <a:defRPr sz="4267" cap="none" baseline="0">
                <a:solidFill>
                  <a:schemeClr val="tx1"/>
                </a:solidFill>
              </a:defRPr>
            </a:lvl1pPr>
          </a:lstStyle>
          <a:p>
            <a:r>
              <a:rPr lang="en-US" dirty="0"/>
              <a:t>Click To Edit Cover </a:t>
            </a:r>
            <a:br>
              <a:rPr lang="en-US" dirty="0"/>
            </a:br>
            <a:r>
              <a:rPr lang="en-US" dirty="0"/>
              <a:t>Title Copy</a:t>
            </a:r>
          </a:p>
        </p:txBody>
      </p:sp>
    </p:spTree>
    <p:extLst>
      <p:ext uri="{BB962C8B-B14F-4D97-AF65-F5344CB8AC3E}">
        <p14:creationId xmlns:p14="http://schemas.microsoft.com/office/powerpoint/2010/main" val="3203724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650">
          <p15:clr>
            <a:srgbClr val="5ACBF0"/>
          </p15:clr>
        </p15:guide>
        <p15:guide id="2" orient="horz" pos="102">
          <p15:clr>
            <a:srgbClr val="5ACBF0"/>
          </p15:clr>
        </p15:guide>
        <p15:guide id="3" pos="110">
          <p15:clr>
            <a:srgbClr val="5ACBF0"/>
          </p15:clr>
        </p15:guide>
        <p15:guide id="4" orient="horz" pos="3140">
          <p15:clr>
            <a:srgbClr val="5ACBF0"/>
          </p15:clr>
        </p15:guide>
        <p15:guide id="5" pos="43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Lower Half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2DA569-2C41-7F4B-BFAC-A897846F4D4A}"/>
              </a:ext>
            </a:extLst>
          </p:cNvPr>
          <p:cNvSpPr>
            <a:spLocks noGrp="1"/>
          </p:cNvSpPr>
          <p:nvPr>
            <p:ph type="pic" sz="quarter" idx="16" hasCustomPrompt="1"/>
          </p:nvPr>
        </p:nvSpPr>
        <p:spPr>
          <a:xfrm>
            <a:off x="2" y="3429001"/>
            <a:ext cx="12191999" cy="3429004"/>
          </a:xfrm>
          <a:prstGeom prst="rect">
            <a:avLst/>
          </a:prstGeom>
          <a:solidFill>
            <a:schemeClr val="tx1">
              <a:lumMod val="40000"/>
              <a:lumOff val="60000"/>
            </a:schemeClr>
          </a:solidFill>
        </p:spPr>
        <p:txBody>
          <a:bodyPr anchor="ctr" anchorCtr="0"/>
          <a:lstStyle>
            <a:lvl1pPr marL="0" indent="0" algn="ctr">
              <a:buFontTx/>
              <a:buNone/>
              <a:defRPr>
                <a:solidFill>
                  <a:srgbClr val="FF33CC"/>
                </a:solidFill>
              </a:defRPr>
            </a:lvl1pPr>
          </a:lstStyle>
          <a:p>
            <a:r>
              <a:rPr lang="en-US" dirty="0"/>
              <a:t>Click Icon to </a:t>
            </a:r>
            <a:br>
              <a:rPr lang="en-US" dirty="0"/>
            </a:br>
            <a:r>
              <a:rPr lang="en-US" dirty="0"/>
              <a:t>Insert Background Image.</a:t>
            </a:r>
            <a:br>
              <a:rPr lang="en-US" dirty="0"/>
            </a:br>
            <a:endParaRPr lang="en-US" dirty="0"/>
          </a:p>
          <a:p>
            <a:br>
              <a:rPr lang="en-US" dirty="0"/>
            </a:br>
            <a:r>
              <a:rPr lang="en-US" dirty="0"/>
              <a:t>Remember the Image Layer</a:t>
            </a:r>
            <a:br>
              <a:rPr lang="en-US" dirty="0"/>
            </a:br>
            <a:r>
              <a:rPr lang="en-US" dirty="0"/>
              <a:t>Gets Sent to the Back.</a:t>
            </a:r>
          </a:p>
        </p:txBody>
      </p:sp>
      <p:pic>
        <p:nvPicPr>
          <p:cNvPr id="12" name="Picture 9" descr="GM Logo">
            <a:extLst>
              <a:ext uri="{FF2B5EF4-FFF2-40B4-BE49-F238E27FC236}">
                <a16:creationId xmlns:a16="http://schemas.microsoft.com/office/drawing/2014/main" id="{BBAB59BF-027A-A44D-82A3-A1B5D64133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96579" y="612332"/>
            <a:ext cx="975360" cy="975360"/>
          </a:xfrm>
          <a:prstGeom prst="rect">
            <a:avLst/>
          </a:prstGeom>
        </p:spPr>
      </p:pic>
      <p:sp>
        <p:nvSpPr>
          <p:cNvPr id="3" name="Subtitle 2"/>
          <p:cNvSpPr>
            <a:spLocks noGrp="1"/>
          </p:cNvSpPr>
          <p:nvPr>
            <p:ph type="subTitle" idx="1" hasCustomPrompt="1"/>
          </p:nvPr>
        </p:nvSpPr>
        <p:spPr>
          <a:xfrm>
            <a:off x="568346" y="2369733"/>
            <a:ext cx="11287207" cy="752475"/>
          </a:xfrm>
          <a:prstGeom prst="rect">
            <a:avLst/>
          </a:prstGeom>
        </p:spPr>
        <p:txBody>
          <a:bodyPr anchor="b" anchorCtr="0"/>
          <a:lstStyle>
            <a:lvl1pPr marL="0" indent="0" algn="l">
              <a:spcBef>
                <a:spcPts val="0"/>
              </a:spcBef>
              <a:buNone/>
              <a:defRPr sz="18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Date/Info</a:t>
            </a:r>
          </a:p>
        </p:txBody>
      </p:sp>
      <p:sp>
        <p:nvSpPr>
          <p:cNvPr id="2" name="Title 1"/>
          <p:cNvSpPr>
            <a:spLocks noGrp="1"/>
          </p:cNvSpPr>
          <p:nvPr>
            <p:ph type="ctrTitle" hasCustomPrompt="1"/>
          </p:nvPr>
        </p:nvSpPr>
        <p:spPr>
          <a:xfrm>
            <a:off x="568345" y="613363"/>
            <a:ext cx="9149396" cy="1729475"/>
          </a:xfrm>
          <a:prstGeom prst="rect">
            <a:avLst/>
          </a:prstGeom>
        </p:spPr>
        <p:txBody>
          <a:bodyPr anchor="t"/>
          <a:lstStyle>
            <a:lvl1pPr algn="l">
              <a:defRPr sz="3200" cap="none" spc="400" baseline="0">
                <a:solidFill>
                  <a:schemeClr val="tx2"/>
                </a:solidFill>
              </a:defRPr>
            </a:lvl1pPr>
          </a:lstStyle>
          <a:p>
            <a:r>
              <a:rPr lang="en-US" dirty="0"/>
              <a:t>Click To Edit </a:t>
            </a:r>
            <a:br>
              <a:rPr lang="en-US" dirty="0"/>
            </a:br>
            <a:r>
              <a:rPr lang="en-US" dirty="0"/>
              <a:t>Cover Title Copy</a:t>
            </a:r>
          </a:p>
        </p:txBody>
      </p:sp>
    </p:spTree>
    <p:extLst>
      <p:ext uri="{BB962C8B-B14F-4D97-AF65-F5344CB8AC3E}">
        <p14:creationId xmlns:p14="http://schemas.microsoft.com/office/powerpoint/2010/main" val="2321538351"/>
      </p:ext>
    </p:extLst>
  </p:cSld>
  <p:clrMapOvr>
    <a:masterClrMapping/>
  </p:clrMapOvr>
  <p:extLst>
    <p:ext uri="{DCECCB84-F9BA-43D5-87BE-67443E8EF086}">
      <p15:sldGuideLst xmlns:p15="http://schemas.microsoft.com/office/powerpoint/2012/main">
        <p15:guide id="1" pos="5650">
          <p15:clr>
            <a:srgbClr val="5ACBF0"/>
          </p15:clr>
        </p15:guide>
        <p15:guide id="2" orient="horz" pos="101">
          <p15:clr>
            <a:srgbClr val="5ACBF0"/>
          </p15:clr>
        </p15:guide>
        <p15:guide id="3" pos="120">
          <p15:clr>
            <a:srgbClr val="5ACBF0"/>
          </p15:clr>
        </p15:guide>
        <p15:guide id="4" orient="horz" pos="3140">
          <p15:clr>
            <a:srgbClr val="5ACBF0"/>
          </p15:clr>
        </p15:guide>
        <p15:guide id="5" pos="434">
          <p15:clr>
            <a:srgbClr val="FBAE40"/>
          </p15:clr>
        </p15:guide>
        <p15:guide id="6" pos="288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ype/Test Box + Blue Subhea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5570F4-2E73-024C-B74C-7A94A4946674}"/>
              </a:ext>
            </a:extLst>
          </p:cNvPr>
          <p:cNvSpPr>
            <a:spLocks noGrp="1"/>
          </p:cNvSpPr>
          <p:nvPr>
            <p:ph type="sldNum" sz="quarter" idx="4"/>
          </p:nvPr>
        </p:nvSpPr>
        <p:spPr bwMode="gray">
          <a:xfrm>
            <a:off x="11200735" y="6324935"/>
            <a:ext cx="768096" cy="210379"/>
          </a:xfrm>
          <a:prstGeom prst="rect">
            <a:avLst/>
          </a:prstGeom>
          <a:noFill/>
        </p:spPr>
        <p:txBody>
          <a:bodyPr vert="horz" wrap="square" lIns="0" tIns="45720" rIns="137160" bIns="0" rtlCol="0" anchor="ctr">
            <a:spAutoFit/>
          </a:bodyPr>
          <a:lstStyle>
            <a:lvl1pPr algn="r">
              <a:defRPr sz="1067">
                <a:solidFill>
                  <a:schemeClr val="tx1"/>
                </a:solidFill>
              </a:defRPr>
            </a:lvl1pPr>
          </a:lstStyle>
          <a:p>
            <a:fld id="{77E42F99-047F-453F-A85C-58D0648A1D53}" type="slidenum">
              <a:rPr lang="en-US" smtClean="0"/>
              <a:pPr/>
              <a:t>‹#›</a:t>
            </a:fld>
            <a:endParaRPr lang="en-US" dirty="0"/>
          </a:p>
        </p:txBody>
      </p:sp>
      <p:sp>
        <p:nvSpPr>
          <p:cNvPr id="2" name="Footer Placeholder 1">
            <a:extLst>
              <a:ext uri="{FF2B5EF4-FFF2-40B4-BE49-F238E27FC236}">
                <a16:creationId xmlns:a16="http://schemas.microsoft.com/office/drawing/2014/main" id="{AFE456C7-1F12-8947-AAF1-0ACAB588CAD1}"/>
              </a:ext>
            </a:extLst>
          </p:cNvPr>
          <p:cNvSpPr>
            <a:spLocks noGrp="1"/>
          </p:cNvSpPr>
          <p:nvPr>
            <p:ph type="ftr" sz="quarter" idx="15"/>
          </p:nvPr>
        </p:nvSpPr>
        <p:spPr/>
        <p:txBody>
          <a:bodyPr/>
          <a:lstStyle/>
          <a:p>
            <a:pPr algn="l"/>
            <a:r>
              <a:rPr lang="en-US" dirty="0"/>
              <a:t>|  Confidential</a:t>
            </a:r>
          </a:p>
        </p:txBody>
      </p:sp>
      <p:sp>
        <p:nvSpPr>
          <p:cNvPr id="11" name="Content Placeholder 2">
            <a:extLst>
              <a:ext uri="{FF2B5EF4-FFF2-40B4-BE49-F238E27FC236}">
                <a16:creationId xmlns:a16="http://schemas.microsoft.com/office/drawing/2014/main" id="{473F5CD9-7831-264B-95D9-D40B24149EA0}"/>
              </a:ext>
            </a:extLst>
          </p:cNvPr>
          <p:cNvSpPr>
            <a:spLocks noGrp="1"/>
          </p:cNvSpPr>
          <p:nvPr>
            <p:ph sz="half" idx="1" hasCustomPrompt="1"/>
          </p:nvPr>
        </p:nvSpPr>
        <p:spPr>
          <a:xfrm>
            <a:off x="680207" y="1795464"/>
            <a:ext cx="10574448" cy="3749919"/>
          </a:xfrm>
          <a:prstGeom prst="rect">
            <a:avLst/>
          </a:prstGeom>
        </p:spPr>
        <p:txBody>
          <a:bodyPr/>
          <a:lstStyle>
            <a:lvl1pPr>
              <a:defRPr sz="1600"/>
            </a:lvl1pPr>
            <a:lvl2pPr marL="539737" indent="-228594">
              <a:tabLst/>
              <a:defRPr sz="1600"/>
            </a:lvl2pPr>
            <a:lvl3pPr marL="766214" indent="-228594">
              <a:tabLst/>
              <a:defRPr sz="1600"/>
            </a:lvl3pPr>
            <a:lvl4pPr marL="994808" indent="-228594">
              <a:tabLst/>
              <a:defRPr sz="1600"/>
            </a:lvl4pPr>
            <a:lvl5pPr marL="1223403" indent="-228594">
              <a:tabLst/>
              <a:defRPr sz="1600"/>
            </a:lvl5pPr>
          </a:lstStyle>
          <a:p>
            <a:pPr lvl="0"/>
            <a:r>
              <a:rPr lang="en-US" dirty="0"/>
              <a:t>Click To Edit This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3190D01C-3D82-0549-B301-47EAFFF9956B}"/>
              </a:ext>
            </a:extLst>
          </p:cNvPr>
          <p:cNvSpPr>
            <a:spLocks noGrp="1"/>
          </p:cNvSpPr>
          <p:nvPr>
            <p:ph type="body" sz="quarter" idx="13" hasCustomPrompt="1"/>
          </p:nvPr>
        </p:nvSpPr>
        <p:spPr>
          <a:xfrm>
            <a:off x="680208" y="1349460"/>
            <a:ext cx="10132697" cy="287637"/>
          </a:xfrm>
          <a:prstGeom prst="rect">
            <a:avLst/>
          </a:prstGeom>
        </p:spPr>
        <p:txBody>
          <a:bodyPr anchor="b" anchorCtr="0"/>
          <a:lstStyle>
            <a:lvl1pPr marL="0" indent="0">
              <a:buNone/>
              <a:defRPr sz="1867" spc="400">
                <a:solidFill>
                  <a:schemeClr val="tx2"/>
                </a:solidFill>
                <a:latin typeface="+mj-lt"/>
              </a:defRPr>
            </a:lvl1pPr>
          </a:lstStyle>
          <a:p>
            <a:pPr lvl="0"/>
            <a:r>
              <a:rPr lang="en-US" dirty="0"/>
              <a:t>Edit Subtitle Copy</a:t>
            </a:r>
          </a:p>
        </p:txBody>
      </p:sp>
      <p:sp>
        <p:nvSpPr>
          <p:cNvPr id="8" name="Title Placeholder 1">
            <a:extLst>
              <a:ext uri="{FF2B5EF4-FFF2-40B4-BE49-F238E27FC236}">
                <a16:creationId xmlns:a16="http://schemas.microsoft.com/office/drawing/2014/main" id="{C51B9BDE-30EF-B144-82B9-CA7E0229FEC4}"/>
              </a:ext>
            </a:extLst>
          </p:cNvPr>
          <p:cNvSpPr>
            <a:spLocks noGrp="1"/>
          </p:cNvSpPr>
          <p:nvPr>
            <p:ph type="title" hasCustomPrompt="1"/>
          </p:nvPr>
        </p:nvSpPr>
        <p:spPr>
          <a:xfrm>
            <a:off x="659029" y="35861"/>
            <a:ext cx="10153876" cy="960513"/>
          </a:xfrm>
          <a:prstGeom prst="rect">
            <a:avLst/>
          </a:prstGeom>
        </p:spPr>
        <p:txBody>
          <a:bodyPr vert="horz" lIns="0" tIns="0" rIns="0" bIns="0" rtlCol="0" anchor="b" anchorCtr="0">
            <a:noAutofit/>
          </a:bodyPr>
          <a:lstStyle/>
          <a:p>
            <a:r>
              <a:rPr lang="en-US" dirty="0"/>
              <a:t>Click To Edit Page Title Copy</a:t>
            </a:r>
          </a:p>
        </p:txBody>
      </p:sp>
    </p:spTree>
    <p:extLst>
      <p:ext uri="{BB962C8B-B14F-4D97-AF65-F5344CB8AC3E}">
        <p14:creationId xmlns:p14="http://schemas.microsoft.com/office/powerpoint/2010/main" val="2142401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Gradient Back Cov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GM Brandmark Closing/Thank You Page">
            <a:extLst>
              <a:ext uri="{FF2B5EF4-FFF2-40B4-BE49-F238E27FC236}">
                <a16:creationId xmlns:a16="http://schemas.microsoft.com/office/drawing/2014/main" id="{7C17AE4A-08CF-ED4A-B0CA-9B82F73CECA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608320" y="2941320"/>
            <a:ext cx="975360" cy="975360"/>
          </a:xfrm>
          <a:prstGeom prst="rect">
            <a:avLst/>
          </a:prstGeom>
        </p:spPr>
      </p:pic>
    </p:spTree>
    <p:extLst>
      <p:ext uri="{BB962C8B-B14F-4D97-AF65-F5344CB8AC3E}">
        <p14:creationId xmlns:p14="http://schemas.microsoft.com/office/powerpoint/2010/main" val="1446319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p>
        </p:txBody>
      </p:sp>
      <p:sp>
        <p:nvSpPr>
          <p:cNvPr id="3" name="Slide Number Placeholder 2"/>
          <p:cNvSpPr>
            <a:spLocks noGrp="1"/>
          </p:cNvSpPr>
          <p:nvPr>
            <p:ph type="sldNum" sz="quarter" idx="10"/>
          </p:nvPr>
        </p:nvSpPr>
        <p:spPr>
          <a:xfrm>
            <a:off x="10371909" y="6171513"/>
            <a:ext cx="1587756" cy="499161"/>
          </a:xfrm>
        </p:spPr>
        <p:txBody>
          <a:bodyPr/>
          <a:lstStyle>
            <a:lvl1pPr>
              <a:defRPr>
                <a:solidFill>
                  <a:schemeClr val="bg1">
                    <a:lumMod val="50000"/>
                  </a:schemeClr>
                </a:solidFill>
              </a:defRPr>
            </a:lvl1pPr>
          </a:lstStyle>
          <a:p>
            <a:r>
              <a:rPr lang="en-US" dirty="0"/>
              <a:t>GM CONFIDENTIAL</a:t>
            </a:r>
          </a:p>
        </p:txBody>
      </p:sp>
      <p:sp>
        <p:nvSpPr>
          <p:cNvPr id="10" name="Text Placeholder 9"/>
          <p:cNvSpPr>
            <a:spLocks noGrp="1"/>
          </p:cNvSpPr>
          <p:nvPr>
            <p:ph type="body" sz="quarter" idx="12"/>
          </p:nvPr>
        </p:nvSpPr>
        <p:spPr>
          <a:xfrm>
            <a:off x="660400" y="1391041"/>
            <a:ext cx="10604501" cy="4468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bwMode="gray">
          <a:xfrm>
            <a:off x="660063" y="1165759"/>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285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2095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7150"/>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8" name="Text Placeholder 2"/>
          <p:cNvSpPr>
            <a:spLocks noGrp="1"/>
          </p:cNvSpPr>
          <p:nvPr>
            <p:ph idx="1"/>
          </p:nvPr>
        </p:nvSpPr>
        <p:spPr>
          <a:xfrm>
            <a:off x="660400" y="1178731"/>
            <a:ext cx="10604501" cy="465513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41289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Section Slide Pic-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09562A-F923-4142-AD97-BA0220FDB421}"/>
              </a:ext>
            </a:extLst>
          </p:cNvPr>
          <p:cNvSpPr>
            <a:spLocks noGrp="1"/>
          </p:cNvSpPr>
          <p:nvPr>
            <p:ph type="pic" sz="quarter" idx="10"/>
          </p:nvPr>
        </p:nvSpPr>
        <p:spPr>
          <a:xfrm>
            <a:off x="246127" y="228600"/>
            <a:ext cx="11699747" cy="5638801"/>
          </a:xfrm>
          <a:prstGeom prst="round2SameRect">
            <a:avLst>
              <a:gd name="adj1" fmla="val 2253"/>
              <a:gd name="adj2" fmla="val 0"/>
            </a:avLst>
          </a:prstGeom>
          <a:solidFill>
            <a:schemeClr val="accent3"/>
          </a:solidFill>
        </p:spPr>
        <p:txBody>
          <a:bodyPr/>
          <a:lstStyle/>
          <a:p>
            <a:endParaRPr lang="en-US"/>
          </a:p>
        </p:txBody>
      </p:sp>
    </p:spTree>
    <p:extLst>
      <p:ext uri="{BB962C8B-B14F-4D97-AF65-F5344CB8AC3E}">
        <p14:creationId xmlns:p14="http://schemas.microsoft.com/office/powerpoint/2010/main" val="51100703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image light">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46B5FC-0763-4DEB-B852-98404E6F83BD}"/>
              </a:ext>
            </a:extLst>
          </p:cNvPr>
          <p:cNvGraphicFramePr>
            <a:graphicFrameLocks noChangeAspect="1"/>
          </p:cNvGraphicFramePr>
          <p:nvPr>
            <p:custDataLst>
              <p:tags r:id="rId1"/>
            </p:custDataLst>
            <p:extLst>
              <p:ext uri="{D42A27DB-BD31-4B8C-83A1-F6EECF244321}">
                <p14:modId xmlns:p14="http://schemas.microsoft.com/office/powerpoint/2010/main" val="3599798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0546B5FC-0763-4DEB-B852-98404E6F83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C78F463B-3A7E-4DB0-BAB3-2BBD003B93DB}"/>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10" name="Type of document"/>
          <p:cNvSpPr>
            <a:spLocks noGrp="1"/>
          </p:cNvSpPr>
          <p:nvPr>
            <p:ph type="body" sz="quarter" idx="18" hasCustomPrompt="1"/>
          </p:nvPr>
        </p:nvSpPr>
        <p:spPr>
          <a:xfrm>
            <a:off x="4656135" y="4110436"/>
            <a:ext cx="7127877" cy="615553"/>
          </a:xfrm>
          <a:prstGeom prst="rect">
            <a:avLst/>
          </a:prstGeom>
        </p:spPr>
        <p:txBody>
          <a:bodyPr vert="horz" wrap="square" lIns="0" tIns="0" rIns="0" bIns="0" rtlCol="0" anchor="t" anchorCtr="0">
            <a:spAutoFit/>
          </a:bodyPr>
          <a:lstStyle>
            <a:lvl1pPr>
              <a:defRPr lang="en-US" sz="2000" dirty="0" smtClean="0">
                <a:latin typeface="+mn-lt"/>
                <a:ea typeface="+mn-ea"/>
                <a:cs typeface="+mn-cs"/>
              </a:defRPr>
            </a:lvl1pPr>
          </a:lstStyle>
          <a:p>
            <a:pPr lvl="0" defTabSz="914423" fontAlgn="base">
              <a:lnSpc>
                <a:spcPct val="100000"/>
              </a:lnSpc>
              <a:spcAft>
                <a:spcPct val="0"/>
              </a:spcAft>
              <a:buClrTx/>
              <a:buSzPct val="100000"/>
            </a:pPr>
            <a:r>
              <a:rPr lang="en-US" dirty="0"/>
              <a:t>Type of document</a:t>
            </a:r>
            <a:br>
              <a:rPr lang="en-US" dirty="0"/>
            </a:br>
            <a:r>
              <a:rPr lang="en-US" dirty="0"/>
              <a:t>(max. 2 lines)</a:t>
            </a:r>
          </a:p>
        </p:txBody>
      </p:sp>
      <p:sp>
        <p:nvSpPr>
          <p:cNvPr id="3" name="Location, date"/>
          <p:cNvSpPr>
            <a:spLocks noGrp="1"/>
          </p:cNvSpPr>
          <p:nvPr>
            <p:ph type="body" sz="quarter" idx="16" hasCustomPrompt="1"/>
          </p:nvPr>
        </p:nvSpPr>
        <p:spPr>
          <a:xfrm>
            <a:off x="4656135" y="5575373"/>
            <a:ext cx="7127877" cy="193899"/>
          </a:xfrm>
          <a:prstGeom prst="rect">
            <a:avLst/>
          </a:prstGeom>
        </p:spPr>
        <p:txBody>
          <a:bodyPr vert="horz" wrap="square" lIns="0" tIns="0" rIns="0" bIns="0" rtlCol="0" anchor="b" anchorCtr="0">
            <a:spAutoFit/>
          </a:bodyPr>
          <a:lstStyle>
            <a:lvl1pPr>
              <a:defRPr lang="en-US" sz="1400" dirty="0" smtClean="0">
                <a:latin typeface="+mn-lt"/>
                <a:ea typeface="+mn-ea"/>
                <a:cs typeface="+mn-cs"/>
              </a:defRPr>
            </a:lvl1pPr>
          </a:lstStyle>
          <a:p>
            <a:pPr lvl="0" defTabSz="914400" fontAlgn="base">
              <a:spcBef>
                <a:spcPts val="300"/>
              </a:spcBef>
              <a:spcAft>
                <a:spcPct val="0"/>
              </a:spcAft>
              <a:buClrTx/>
              <a:buSzPct val="100000"/>
            </a:pPr>
            <a:r>
              <a:rPr lang="en-US" dirty="0"/>
              <a:t>Location, date of presentation (month, day, year)</a:t>
            </a:r>
          </a:p>
        </p:txBody>
      </p:sp>
      <p:sp>
        <p:nvSpPr>
          <p:cNvPr id="4" name="Project name"/>
          <p:cNvSpPr>
            <a:spLocks noGrp="1"/>
          </p:cNvSpPr>
          <p:nvPr>
            <p:ph type="title" hasCustomPrompt="1"/>
          </p:nvPr>
        </p:nvSpPr>
        <p:spPr>
          <a:xfrm>
            <a:off x="4656135" y="3390900"/>
            <a:ext cx="7127877" cy="575542"/>
          </a:xfrm>
          <a:prstGeom prst="rect">
            <a:avLst/>
          </a:prstGeom>
        </p:spPr>
        <p:txBody>
          <a:bodyPr vert="horz" wrap="square" lIns="0" tIns="0" rIns="0" bIns="0" rtlCol="0" anchor="b" anchorCtr="0">
            <a:spAutoFit/>
          </a:bodyPr>
          <a:lstStyle>
            <a:lvl1pPr>
              <a:defRPr lang="en-US" sz="4400" dirty="0">
                <a:latin typeface="+mj-lt"/>
                <a:ea typeface="+mj-ea"/>
                <a:cs typeface="+mj-cs"/>
              </a:defRPr>
            </a:lvl1pPr>
          </a:lstStyle>
          <a:p>
            <a:pPr lvl="0" fontAlgn="auto">
              <a:lnSpc>
                <a:spcPct val="85000"/>
              </a:lnSpc>
              <a:spcAft>
                <a:spcPts val="0"/>
              </a:spcAft>
            </a:pPr>
            <a:r>
              <a:rPr lang="en-US" dirty="0"/>
              <a:t>Project name or title</a:t>
            </a:r>
          </a:p>
        </p:txBody>
      </p:sp>
      <p:sp>
        <p:nvSpPr>
          <p:cNvPr id="8" name="Picture Placeholder">
            <a:extLst>
              <a:ext uri="{FF2B5EF4-FFF2-40B4-BE49-F238E27FC236}">
                <a16:creationId xmlns:a16="http://schemas.microsoft.com/office/drawing/2014/main" id="{092BC4CF-2CE9-4112-B345-F0311B06553F}"/>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9" name="RB Logo">
            <a:extLst>
              <a:ext uri="{FF2B5EF4-FFF2-40B4-BE49-F238E27FC236}">
                <a16:creationId xmlns:a16="http://schemas.microsoft.com/office/drawing/2014/main" id="{E85B8F6F-C8A9-47B0-B2FF-919CB4336D2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841293" y="178917"/>
            <a:ext cx="942720" cy="467452"/>
          </a:xfrm>
          <a:prstGeom prst="rect">
            <a:avLst/>
          </a:prstGeom>
        </p:spPr>
      </p:pic>
      <p:sp>
        <p:nvSpPr>
          <p:cNvPr id="11" name="Freeform: Shape 10">
            <a:extLst>
              <a:ext uri="{FF2B5EF4-FFF2-40B4-BE49-F238E27FC236}">
                <a16:creationId xmlns:a16="http://schemas.microsoft.com/office/drawing/2014/main" id="{C1F3172C-6C91-41BC-9B80-0CE307519709}"/>
              </a:ext>
            </a:extLst>
          </p:cNvPr>
          <p:cNvSpPr>
            <a:spLocks noChangeAspect="1"/>
          </p:cNvSpPr>
          <p:nvPr userDrawn="1"/>
        </p:nvSpPr>
        <p:spPr>
          <a:xfrm>
            <a:off x="407988" y="1089272"/>
            <a:ext cx="3385226" cy="4680000"/>
          </a:xfrm>
          <a:custGeom>
            <a:avLst/>
            <a:gdLst>
              <a:gd name="connsiteX0" fmla="*/ 0 w 4960660"/>
              <a:gd name="connsiteY0" fmla="*/ 0 h 6854824"/>
              <a:gd name="connsiteX1" fmla="*/ 2179782 w 4960660"/>
              <a:gd name="connsiteY1" fmla="*/ 0 h 6854824"/>
              <a:gd name="connsiteX2" fmla="*/ 2179782 w 4960660"/>
              <a:gd name="connsiteY2" fmla="*/ 472 h 6854824"/>
              <a:gd name="connsiteX3" fmla="*/ 2189232 w 4960660"/>
              <a:gd name="connsiteY3" fmla="*/ 0 h 6854824"/>
              <a:gd name="connsiteX4" fmla="*/ 2225561 w 4960660"/>
              <a:gd name="connsiteY4" fmla="*/ 1813 h 6854824"/>
              <a:gd name="connsiteX5" fmla="*/ 2226584 w 4960660"/>
              <a:gd name="connsiteY5" fmla="*/ 1813 h 6854824"/>
              <a:gd name="connsiteX6" fmla="*/ 2226584 w 4960660"/>
              <a:gd name="connsiteY6" fmla="*/ 1864 h 6854824"/>
              <a:gd name="connsiteX7" fmla="*/ 3922960 w 4960660"/>
              <a:gd name="connsiteY7" fmla="*/ 1713253 h 6854824"/>
              <a:gd name="connsiteX8" fmla="*/ 3167088 w 4960660"/>
              <a:gd name="connsiteY8" fmla="*/ 3127226 h 6854824"/>
              <a:gd name="connsiteX9" fmla="*/ 4960660 w 4960660"/>
              <a:gd name="connsiteY9" fmla="*/ 4988746 h 6854824"/>
              <a:gd name="connsiteX10" fmla="*/ 3075921 w 4960660"/>
              <a:gd name="connsiteY10" fmla="*/ 6854824 h 6854824"/>
              <a:gd name="connsiteX11" fmla="*/ 3075891 w 4960660"/>
              <a:gd name="connsiteY11" fmla="*/ 6854823 h 6854824"/>
              <a:gd name="connsiteX12" fmla="*/ 2226584 w 4960660"/>
              <a:gd name="connsiteY12" fmla="*/ 6854823 h 6854824"/>
              <a:gd name="connsiteX13" fmla="*/ 2226584 w 4960660"/>
              <a:gd name="connsiteY13" fmla="*/ 6854824 h 6854824"/>
              <a:gd name="connsiteX14" fmla="*/ 2179782 w 4960660"/>
              <a:gd name="connsiteY14" fmla="*/ 6854824 h 6854824"/>
              <a:gd name="connsiteX15" fmla="*/ 0 w 4960660"/>
              <a:gd name="connsiteY15" fmla="*/ 6854824 h 6854824"/>
              <a:gd name="connsiteX16" fmla="*/ 0 w 4960660"/>
              <a:gd name="connsiteY16" fmla="*/ 1813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0660" h="6854824">
                <a:moveTo>
                  <a:pt x="0" y="0"/>
                </a:moveTo>
                <a:lnTo>
                  <a:pt x="2179782" y="0"/>
                </a:lnTo>
                <a:lnTo>
                  <a:pt x="2179782" y="472"/>
                </a:lnTo>
                <a:lnTo>
                  <a:pt x="2189232" y="0"/>
                </a:lnTo>
                <a:lnTo>
                  <a:pt x="2225561" y="1813"/>
                </a:lnTo>
                <a:lnTo>
                  <a:pt x="2226584" y="1813"/>
                </a:lnTo>
                <a:lnTo>
                  <a:pt x="2226584" y="1864"/>
                </a:lnTo>
                <a:cubicBezTo>
                  <a:pt x="3166865" y="20046"/>
                  <a:pt x="3922960" y="779395"/>
                  <a:pt x="3922960" y="1713253"/>
                </a:cubicBezTo>
                <a:cubicBezTo>
                  <a:pt x="3922960" y="2300862"/>
                  <a:pt x="3623603" y="2819376"/>
                  <a:pt x="3167088" y="3127226"/>
                </a:cubicBezTo>
                <a:cubicBezTo>
                  <a:pt x="4165723" y="3171964"/>
                  <a:pt x="4960660" y="3988440"/>
                  <a:pt x="4960660" y="4988746"/>
                </a:cubicBezTo>
                <a:cubicBezTo>
                  <a:pt x="4960660" y="6019352"/>
                  <a:pt x="4116833" y="6854824"/>
                  <a:pt x="3075921" y="6854824"/>
                </a:cubicBezTo>
                <a:lnTo>
                  <a:pt x="3075891" y="6854823"/>
                </a:lnTo>
                <a:lnTo>
                  <a:pt x="2226584" y="6854823"/>
                </a:lnTo>
                <a:lnTo>
                  <a:pt x="2226584" y="6854824"/>
                </a:lnTo>
                <a:lnTo>
                  <a:pt x="2179782" y="6854824"/>
                </a:lnTo>
                <a:lnTo>
                  <a:pt x="0" y="6854824"/>
                </a:lnTo>
                <a:lnTo>
                  <a:pt x="0" y="181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latin typeface="+mn-lt"/>
              <a:ea typeface="+mn-ea"/>
              <a:cs typeface="+mn-cs"/>
            </a:endParaRPr>
          </a:p>
        </p:txBody>
      </p:sp>
      <p:sp>
        <p:nvSpPr>
          <p:cNvPr id="12" name="Slide Number">
            <a:extLst>
              <a:ext uri="{FF2B5EF4-FFF2-40B4-BE49-F238E27FC236}">
                <a16:creationId xmlns:a16="http://schemas.microsoft.com/office/drawing/2014/main" id="{FFFFBBF0-F0F9-4F96-8C41-876CA5EAF4A5}"/>
              </a:ext>
            </a:extLst>
          </p:cNvPr>
          <p:cNvSpPr txBox="1">
            <a:spLocks noChangeArrowheads="1"/>
          </p:cNvSpPr>
          <p:nvPr userDrawn="1"/>
        </p:nvSpPr>
        <p:spPr bwMode="auto">
          <a:xfrm>
            <a:off x="11930063" y="-146158"/>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noProof="1" dirty="0" smtClean="0">
                <a:solidFill>
                  <a:srgbClr val="60676D"/>
                </a:solidFill>
                <a:latin typeface="+mn-lt"/>
                <a:ea typeface="+mn-ea"/>
                <a:cs typeface="+mn-cs"/>
                <a:sym typeface="+mn-lt"/>
              </a:rPr>
              <a:pPr lvl="0" rtl="0"/>
              <a:t>‹#›</a:t>
            </a:fld>
            <a:endParaRPr lang="en-US" noProof="1">
              <a:solidFill>
                <a:srgbClr val="60676D"/>
              </a:solidFill>
              <a:latin typeface="+mn-lt"/>
              <a:ea typeface="+mn-ea"/>
              <a:cs typeface="+mn-cs"/>
              <a:sym typeface="+mn-lt"/>
            </a:endParaRPr>
          </a:p>
        </p:txBody>
      </p:sp>
      <p:sp>
        <p:nvSpPr>
          <p:cNvPr id="13" name="Slide Number Line">
            <a:extLst>
              <a:ext uri="{FF2B5EF4-FFF2-40B4-BE49-F238E27FC236}">
                <a16:creationId xmlns:a16="http://schemas.microsoft.com/office/drawing/2014/main" id="{8B346B13-F744-4EC4-885A-A33046B44D3A}"/>
              </a:ext>
            </a:extLst>
          </p:cNvPr>
          <p:cNvSpPr>
            <a:spLocks noChangeShapeType="1"/>
          </p:cNvSpPr>
          <p:nvPr userDrawn="1"/>
        </p:nvSpPr>
        <p:spPr bwMode="auto">
          <a:xfrm>
            <a:off x="11858325" y="-146990"/>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rgbClr val="60676D"/>
              </a:solidFill>
              <a:latin typeface="+mn-lt"/>
              <a:ea typeface="+mn-ea"/>
              <a:cs typeface="+mn-cs"/>
              <a:sym typeface="+mn-lt"/>
            </a:endParaRPr>
          </a:p>
        </p:txBody>
      </p:sp>
      <p:sp>
        <p:nvSpPr>
          <p:cNvPr id="14" name="Doc Code" descr="casecode">
            <a:extLst>
              <a:ext uri="{FF2B5EF4-FFF2-40B4-BE49-F238E27FC236}">
                <a16:creationId xmlns:a16="http://schemas.microsoft.com/office/drawing/2014/main" id="{10B9607B-1BD5-4978-BA58-39CDB1D63CF8}"/>
              </a:ext>
            </a:extLst>
          </p:cNvPr>
          <p:cNvSpPr txBox="1">
            <a:spLocks noChangeArrowheads="1"/>
          </p:cNvSpPr>
          <p:nvPr userDrawn="1"/>
        </p:nvSpPr>
        <p:spPr bwMode="auto">
          <a:xfrm>
            <a:off x="4568071" y="-146158"/>
            <a:ext cx="2699457"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0" fontAlgn="base" latinLnBrk="0" hangingPunct="0">
              <a:lnSpc>
                <a:spcPct val="90000"/>
              </a:lnSpc>
              <a:spcBef>
                <a:spcPct val="0"/>
              </a:spcBef>
              <a:spcAft>
                <a:spcPct val="0"/>
              </a:spcAft>
              <a:buClrTx/>
              <a:buSzTx/>
              <a:buFontTx/>
              <a:buNone/>
              <a:tabLst>
                <a:tab pos="4857750" algn="l"/>
              </a:tabLst>
              <a:defRPr/>
            </a:pPr>
            <a:r>
              <a:rPr kumimoji="1" lang="en-US" sz="900" b="0" kern="1200" noProof="1">
                <a:solidFill>
                  <a:srgbClr val="60676D"/>
                </a:solidFill>
                <a:latin typeface="+mn-lt"/>
                <a:ea typeface="+mn-ea"/>
                <a:cs typeface="+mn-cs"/>
                <a:sym typeface="+mn-lt"/>
              </a:rPr>
              <a:t>2023.06.22_SW Marketplace Launch Partner_v2.pptx</a:t>
            </a:r>
          </a:p>
        </p:txBody>
      </p:sp>
    </p:spTree>
    <p:extLst>
      <p:ext uri="{BB962C8B-B14F-4D97-AF65-F5344CB8AC3E}">
        <p14:creationId xmlns:p14="http://schemas.microsoft.com/office/powerpoint/2010/main" val="3733854141"/>
      </p:ext>
    </p:extLst>
  </p:cSld>
  <p:clrMapOvr>
    <a:masterClrMapping/>
  </p:clrMapOvr>
  <p:transition>
    <p:fade/>
  </p:transition>
  <p:extLst>
    <p:ext uri="{DCECCB84-F9BA-43D5-87BE-67443E8EF086}">
      <p15:sldGuideLst xmlns:p15="http://schemas.microsoft.com/office/powerpoint/2012/main">
        <p15:guide id="1" pos="2933">
          <p15:clr>
            <a:srgbClr val="A4A3A4"/>
          </p15:clr>
        </p15:guide>
        <p15:guide id="2" orient="horz" pos="2500">
          <p15:clr>
            <a:srgbClr val="A4A3A4"/>
          </p15:clr>
        </p15:guide>
        <p15:guide id="4" orient="horz" pos="2591">
          <p15:clr>
            <a:srgbClr val="A4A3A4"/>
          </p15:clr>
        </p15:guide>
        <p15:guide id="5" orient="horz" pos="3090">
          <p15:clr>
            <a:srgbClr val="A4A3A4"/>
          </p15:clr>
        </p15:guide>
        <p15:guide id="6" orient="horz" pos="3385">
          <p15:clr>
            <a:srgbClr val="A4A3A4"/>
          </p15:clr>
        </p15:guide>
        <p15:guide id="7" orient="horz" pos="3634">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 image dark">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D9D2A48-31C4-4082-B137-306CDEFBEEBA}"/>
              </a:ext>
            </a:extLst>
          </p:cNvPr>
          <p:cNvGraphicFramePr>
            <a:graphicFrameLocks noChangeAspect="1"/>
          </p:cNvGraphicFramePr>
          <p:nvPr>
            <p:custDataLst>
              <p:tags r:id="rId1"/>
            </p:custDataLst>
            <p:extLst>
              <p:ext uri="{D42A27DB-BD31-4B8C-83A1-F6EECF244321}">
                <p14:modId xmlns:p14="http://schemas.microsoft.com/office/powerpoint/2010/main" val="622976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8D9D2A48-31C4-4082-B137-306CDEFBE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12C0464A-6AB5-4B26-ACE6-263168070577}"/>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10" name="Type of document"/>
          <p:cNvSpPr>
            <a:spLocks noGrp="1"/>
          </p:cNvSpPr>
          <p:nvPr>
            <p:ph type="body" sz="quarter" idx="18" hasCustomPrompt="1"/>
          </p:nvPr>
        </p:nvSpPr>
        <p:spPr>
          <a:xfrm>
            <a:off x="4656135" y="4110436"/>
            <a:ext cx="7127877" cy="615553"/>
          </a:xfrm>
          <a:prstGeom prst="rect">
            <a:avLst/>
          </a:prstGeom>
        </p:spPr>
        <p:txBody>
          <a:bodyPr vert="horz" wrap="square" lIns="0" tIns="0" rIns="0" bIns="0" rtlCol="0" anchor="t" anchorCtr="0">
            <a:spAutoFit/>
          </a:bodyPr>
          <a:lstStyle>
            <a:lvl1pPr>
              <a:defRPr lang="en-US" sz="2000" dirty="0" smtClean="0">
                <a:latin typeface="+mn-lt"/>
                <a:ea typeface="+mn-ea"/>
                <a:cs typeface="+mn-cs"/>
              </a:defRPr>
            </a:lvl1pPr>
          </a:lstStyle>
          <a:p>
            <a:pPr lvl="0" defTabSz="914423" fontAlgn="base">
              <a:lnSpc>
                <a:spcPct val="100000"/>
              </a:lnSpc>
              <a:spcAft>
                <a:spcPct val="0"/>
              </a:spcAft>
              <a:buClrTx/>
              <a:buSzPct val="100000"/>
            </a:pPr>
            <a:r>
              <a:rPr lang="en-US" dirty="0"/>
              <a:t>Type of document</a:t>
            </a:r>
            <a:br>
              <a:rPr lang="en-US" dirty="0"/>
            </a:br>
            <a:r>
              <a:rPr lang="en-US" dirty="0"/>
              <a:t>(max. 2 lines)</a:t>
            </a:r>
          </a:p>
        </p:txBody>
      </p:sp>
      <p:sp>
        <p:nvSpPr>
          <p:cNvPr id="3" name="Location, date"/>
          <p:cNvSpPr>
            <a:spLocks noGrp="1"/>
          </p:cNvSpPr>
          <p:nvPr>
            <p:ph type="body" sz="quarter" idx="16" hasCustomPrompt="1"/>
          </p:nvPr>
        </p:nvSpPr>
        <p:spPr>
          <a:xfrm>
            <a:off x="4656135" y="5575373"/>
            <a:ext cx="7127877" cy="193899"/>
          </a:xfrm>
          <a:prstGeom prst="rect">
            <a:avLst/>
          </a:prstGeom>
        </p:spPr>
        <p:txBody>
          <a:bodyPr vert="horz" wrap="square" lIns="0" tIns="0" rIns="0" bIns="0" rtlCol="0" anchor="b" anchorCtr="0">
            <a:spAutoFit/>
          </a:bodyPr>
          <a:lstStyle>
            <a:lvl1pPr>
              <a:defRPr lang="en-US" sz="1400" dirty="0" smtClean="0">
                <a:latin typeface="+mn-lt"/>
                <a:ea typeface="+mn-ea"/>
                <a:cs typeface="+mn-cs"/>
              </a:defRPr>
            </a:lvl1pPr>
          </a:lstStyle>
          <a:p>
            <a:pPr lvl="0" defTabSz="914400" fontAlgn="base">
              <a:spcBef>
                <a:spcPts val="300"/>
              </a:spcBef>
              <a:spcAft>
                <a:spcPct val="0"/>
              </a:spcAft>
              <a:buClrTx/>
              <a:buSzPct val="100000"/>
            </a:pPr>
            <a:r>
              <a:rPr lang="en-US" dirty="0"/>
              <a:t>Location, date of presentation (month, day, year)</a:t>
            </a:r>
          </a:p>
        </p:txBody>
      </p:sp>
      <p:sp>
        <p:nvSpPr>
          <p:cNvPr id="4" name="Project name"/>
          <p:cNvSpPr>
            <a:spLocks noGrp="1"/>
          </p:cNvSpPr>
          <p:nvPr>
            <p:ph type="title" hasCustomPrompt="1"/>
          </p:nvPr>
        </p:nvSpPr>
        <p:spPr>
          <a:xfrm>
            <a:off x="4656135" y="3390900"/>
            <a:ext cx="7127877" cy="575542"/>
          </a:xfrm>
          <a:prstGeom prst="rect">
            <a:avLst/>
          </a:prstGeom>
        </p:spPr>
        <p:txBody>
          <a:bodyPr vert="horz" wrap="square" lIns="0" tIns="0" rIns="0" bIns="0" rtlCol="0" anchor="b" anchorCtr="0">
            <a:spAutoFit/>
          </a:bodyPr>
          <a:lstStyle>
            <a:lvl1pPr>
              <a:defRPr lang="en-US" sz="4400" dirty="0">
                <a:latin typeface="+mj-lt"/>
                <a:ea typeface="+mj-ea"/>
                <a:cs typeface="+mj-cs"/>
              </a:defRPr>
            </a:lvl1pPr>
          </a:lstStyle>
          <a:p>
            <a:pPr lvl="0" fontAlgn="auto">
              <a:lnSpc>
                <a:spcPct val="85000"/>
              </a:lnSpc>
              <a:spcAft>
                <a:spcPts val="0"/>
              </a:spcAft>
            </a:pPr>
            <a:r>
              <a:rPr lang="en-US" dirty="0"/>
              <a:t>Project name or title</a:t>
            </a:r>
          </a:p>
        </p:txBody>
      </p:sp>
      <p:sp>
        <p:nvSpPr>
          <p:cNvPr id="8" name="Picture Placeholder">
            <a:extLst>
              <a:ext uri="{FF2B5EF4-FFF2-40B4-BE49-F238E27FC236}">
                <a16:creationId xmlns:a16="http://schemas.microsoft.com/office/drawing/2014/main" id="{65B802E1-DAC6-4044-8257-858050CF7AF6}"/>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9" name="RB Logo">
            <a:extLst>
              <a:ext uri="{FF2B5EF4-FFF2-40B4-BE49-F238E27FC236}">
                <a16:creationId xmlns:a16="http://schemas.microsoft.com/office/drawing/2014/main" id="{82BD7B08-621C-49DC-8483-201ACA14CEC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841293" y="178917"/>
            <a:ext cx="942720" cy="467451"/>
          </a:xfrm>
          <a:prstGeom prst="rect">
            <a:avLst/>
          </a:prstGeom>
        </p:spPr>
      </p:pic>
      <p:sp>
        <p:nvSpPr>
          <p:cNvPr id="11" name="Freeform: Shape 10">
            <a:extLst>
              <a:ext uri="{FF2B5EF4-FFF2-40B4-BE49-F238E27FC236}">
                <a16:creationId xmlns:a16="http://schemas.microsoft.com/office/drawing/2014/main" id="{88F37EF4-CF07-477A-91FA-32AB38708D87}"/>
              </a:ext>
            </a:extLst>
          </p:cNvPr>
          <p:cNvSpPr>
            <a:spLocks noChangeAspect="1"/>
          </p:cNvSpPr>
          <p:nvPr userDrawn="1"/>
        </p:nvSpPr>
        <p:spPr>
          <a:xfrm>
            <a:off x="407988" y="1089272"/>
            <a:ext cx="3385226" cy="4680000"/>
          </a:xfrm>
          <a:custGeom>
            <a:avLst/>
            <a:gdLst>
              <a:gd name="connsiteX0" fmla="*/ 0 w 4960660"/>
              <a:gd name="connsiteY0" fmla="*/ 0 h 6854824"/>
              <a:gd name="connsiteX1" fmla="*/ 2179782 w 4960660"/>
              <a:gd name="connsiteY1" fmla="*/ 0 h 6854824"/>
              <a:gd name="connsiteX2" fmla="*/ 2179782 w 4960660"/>
              <a:gd name="connsiteY2" fmla="*/ 472 h 6854824"/>
              <a:gd name="connsiteX3" fmla="*/ 2189232 w 4960660"/>
              <a:gd name="connsiteY3" fmla="*/ 0 h 6854824"/>
              <a:gd name="connsiteX4" fmla="*/ 2225561 w 4960660"/>
              <a:gd name="connsiteY4" fmla="*/ 1813 h 6854824"/>
              <a:gd name="connsiteX5" fmla="*/ 2226584 w 4960660"/>
              <a:gd name="connsiteY5" fmla="*/ 1813 h 6854824"/>
              <a:gd name="connsiteX6" fmla="*/ 2226584 w 4960660"/>
              <a:gd name="connsiteY6" fmla="*/ 1864 h 6854824"/>
              <a:gd name="connsiteX7" fmla="*/ 3922960 w 4960660"/>
              <a:gd name="connsiteY7" fmla="*/ 1713253 h 6854824"/>
              <a:gd name="connsiteX8" fmla="*/ 3167088 w 4960660"/>
              <a:gd name="connsiteY8" fmla="*/ 3127226 h 6854824"/>
              <a:gd name="connsiteX9" fmla="*/ 4960660 w 4960660"/>
              <a:gd name="connsiteY9" fmla="*/ 4988746 h 6854824"/>
              <a:gd name="connsiteX10" fmla="*/ 3075921 w 4960660"/>
              <a:gd name="connsiteY10" fmla="*/ 6854824 h 6854824"/>
              <a:gd name="connsiteX11" fmla="*/ 3075891 w 4960660"/>
              <a:gd name="connsiteY11" fmla="*/ 6854823 h 6854824"/>
              <a:gd name="connsiteX12" fmla="*/ 2226584 w 4960660"/>
              <a:gd name="connsiteY12" fmla="*/ 6854823 h 6854824"/>
              <a:gd name="connsiteX13" fmla="*/ 2226584 w 4960660"/>
              <a:gd name="connsiteY13" fmla="*/ 6854824 h 6854824"/>
              <a:gd name="connsiteX14" fmla="*/ 2179782 w 4960660"/>
              <a:gd name="connsiteY14" fmla="*/ 6854824 h 6854824"/>
              <a:gd name="connsiteX15" fmla="*/ 0 w 4960660"/>
              <a:gd name="connsiteY15" fmla="*/ 6854824 h 6854824"/>
              <a:gd name="connsiteX16" fmla="*/ 0 w 4960660"/>
              <a:gd name="connsiteY16" fmla="*/ 1813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0660" h="6854824">
                <a:moveTo>
                  <a:pt x="0" y="0"/>
                </a:moveTo>
                <a:lnTo>
                  <a:pt x="2179782" y="0"/>
                </a:lnTo>
                <a:lnTo>
                  <a:pt x="2179782" y="472"/>
                </a:lnTo>
                <a:lnTo>
                  <a:pt x="2189232" y="0"/>
                </a:lnTo>
                <a:lnTo>
                  <a:pt x="2225561" y="1813"/>
                </a:lnTo>
                <a:lnTo>
                  <a:pt x="2226584" y="1813"/>
                </a:lnTo>
                <a:lnTo>
                  <a:pt x="2226584" y="1864"/>
                </a:lnTo>
                <a:cubicBezTo>
                  <a:pt x="3166865" y="20046"/>
                  <a:pt x="3922960" y="779395"/>
                  <a:pt x="3922960" y="1713253"/>
                </a:cubicBezTo>
                <a:cubicBezTo>
                  <a:pt x="3922960" y="2300862"/>
                  <a:pt x="3623603" y="2819376"/>
                  <a:pt x="3167088" y="3127226"/>
                </a:cubicBezTo>
                <a:cubicBezTo>
                  <a:pt x="4165723" y="3171964"/>
                  <a:pt x="4960660" y="3988440"/>
                  <a:pt x="4960660" y="4988746"/>
                </a:cubicBezTo>
                <a:cubicBezTo>
                  <a:pt x="4960660" y="6019352"/>
                  <a:pt x="4116833" y="6854824"/>
                  <a:pt x="3075921" y="6854824"/>
                </a:cubicBezTo>
                <a:lnTo>
                  <a:pt x="3075891" y="6854823"/>
                </a:lnTo>
                <a:lnTo>
                  <a:pt x="2226584" y="6854823"/>
                </a:lnTo>
                <a:lnTo>
                  <a:pt x="2226584" y="6854824"/>
                </a:lnTo>
                <a:lnTo>
                  <a:pt x="2179782" y="6854824"/>
                </a:lnTo>
                <a:lnTo>
                  <a:pt x="0" y="6854824"/>
                </a:lnTo>
                <a:lnTo>
                  <a:pt x="0" y="1813"/>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latin typeface="+mn-lt"/>
              <a:ea typeface="+mn-ea"/>
              <a:cs typeface="+mn-cs"/>
            </a:endParaRPr>
          </a:p>
        </p:txBody>
      </p:sp>
      <p:sp>
        <p:nvSpPr>
          <p:cNvPr id="12" name="Slide Number">
            <a:extLst>
              <a:ext uri="{FF2B5EF4-FFF2-40B4-BE49-F238E27FC236}">
                <a16:creationId xmlns:a16="http://schemas.microsoft.com/office/drawing/2014/main" id="{0BA2441F-5A0D-4321-A541-24155CE503CA}"/>
              </a:ext>
            </a:extLst>
          </p:cNvPr>
          <p:cNvSpPr txBox="1">
            <a:spLocks noChangeArrowheads="1"/>
          </p:cNvSpPr>
          <p:nvPr userDrawn="1"/>
        </p:nvSpPr>
        <p:spPr bwMode="auto">
          <a:xfrm>
            <a:off x="11930063" y="-146158"/>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noProof="1" dirty="0" smtClean="0">
                <a:solidFill>
                  <a:srgbClr val="60676D"/>
                </a:solidFill>
                <a:latin typeface="+mn-lt"/>
                <a:ea typeface="+mn-ea"/>
                <a:cs typeface="+mn-cs"/>
                <a:sym typeface="+mn-lt"/>
              </a:rPr>
              <a:pPr lvl="0" rtl="0"/>
              <a:t>‹#›</a:t>
            </a:fld>
            <a:endParaRPr lang="en-US" noProof="1">
              <a:solidFill>
                <a:srgbClr val="60676D"/>
              </a:solidFill>
              <a:latin typeface="+mn-lt"/>
              <a:ea typeface="+mn-ea"/>
              <a:cs typeface="+mn-cs"/>
              <a:sym typeface="+mn-lt"/>
            </a:endParaRPr>
          </a:p>
        </p:txBody>
      </p:sp>
      <p:sp>
        <p:nvSpPr>
          <p:cNvPr id="13" name="Slide Number Line">
            <a:extLst>
              <a:ext uri="{FF2B5EF4-FFF2-40B4-BE49-F238E27FC236}">
                <a16:creationId xmlns:a16="http://schemas.microsoft.com/office/drawing/2014/main" id="{8A979220-EA23-4F6F-8391-3CB13CC68CDE}"/>
              </a:ext>
            </a:extLst>
          </p:cNvPr>
          <p:cNvSpPr>
            <a:spLocks noChangeShapeType="1"/>
          </p:cNvSpPr>
          <p:nvPr userDrawn="1"/>
        </p:nvSpPr>
        <p:spPr bwMode="auto">
          <a:xfrm>
            <a:off x="11858325" y="-146990"/>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rgbClr val="60676D"/>
              </a:solidFill>
              <a:latin typeface="+mn-lt"/>
              <a:ea typeface="+mn-ea"/>
              <a:cs typeface="+mn-cs"/>
              <a:sym typeface="+mn-lt"/>
            </a:endParaRPr>
          </a:p>
        </p:txBody>
      </p:sp>
      <p:sp>
        <p:nvSpPr>
          <p:cNvPr id="14" name="Doc Code" descr="casecode">
            <a:extLst>
              <a:ext uri="{FF2B5EF4-FFF2-40B4-BE49-F238E27FC236}">
                <a16:creationId xmlns:a16="http://schemas.microsoft.com/office/drawing/2014/main" id="{8D3423D2-B280-4BB7-9A37-D4A2C032B776}"/>
              </a:ext>
            </a:extLst>
          </p:cNvPr>
          <p:cNvSpPr txBox="1">
            <a:spLocks noChangeArrowheads="1"/>
          </p:cNvSpPr>
          <p:nvPr userDrawn="1"/>
        </p:nvSpPr>
        <p:spPr bwMode="auto">
          <a:xfrm>
            <a:off x="4568071" y="-146158"/>
            <a:ext cx="2699457"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0" fontAlgn="base" latinLnBrk="0" hangingPunct="0">
              <a:lnSpc>
                <a:spcPct val="90000"/>
              </a:lnSpc>
              <a:spcBef>
                <a:spcPct val="0"/>
              </a:spcBef>
              <a:spcAft>
                <a:spcPct val="0"/>
              </a:spcAft>
              <a:buClrTx/>
              <a:buSzTx/>
              <a:buFontTx/>
              <a:buNone/>
              <a:tabLst>
                <a:tab pos="4857750" algn="l"/>
              </a:tabLst>
              <a:defRPr/>
            </a:pPr>
            <a:r>
              <a:rPr kumimoji="1" lang="en-US" sz="900" b="0" kern="1200" noProof="1">
                <a:solidFill>
                  <a:srgbClr val="60676D"/>
                </a:solidFill>
                <a:latin typeface="+mn-lt"/>
                <a:ea typeface="+mn-ea"/>
                <a:cs typeface="+mn-cs"/>
                <a:sym typeface="+mn-lt"/>
              </a:rPr>
              <a:t>2023.06.22_SW Marketplace Launch Partner_v2.pptx</a:t>
            </a:r>
          </a:p>
        </p:txBody>
      </p:sp>
    </p:spTree>
    <p:extLst>
      <p:ext uri="{BB962C8B-B14F-4D97-AF65-F5344CB8AC3E}">
        <p14:creationId xmlns:p14="http://schemas.microsoft.com/office/powerpoint/2010/main" val="4146445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933">
          <p15:clr>
            <a:srgbClr val="A4A3A4"/>
          </p15:clr>
        </p15:guide>
        <p15:guide id="2" orient="horz" pos="2500">
          <p15:clr>
            <a:srgbClr val="A4A3A4"/>
          </p15:clr>
        </p15:guide>
        <p15:guide id="4" orient="horz" pos="2591">
          <p15:clr>
            <a:srgbClr val="A4A3A4"/>
          </p15:clr>
        </p15:guide>
        <p15:guide id="5" orient="horz" pos="3090">
          <p15:clr>
            <a:srgbClr val="A4A3A4"/>
          </p15:clr>
        </p15:guide>
        <p15:guide id="6" orient="horz" pos="3385">
          <p15:clr>
            <a:srgbClr val="A4A3A4"/>
          </p15:clr>
        </p15:guide>
        <p15:guide id="7" orient="horz" pos="3634">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image light">
    <p:bg>
      <p:bgPr>
        <a:solidFill>
          <a:schemeClr val="bg2"/>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70634C3-7618-4E59-8799-CAFE60DB498E}"/>
              </a:ext>
            </a:extLst>
          </p:cNvPr>
          <p:cNvSpPr/>
          <p:nvPr>
            <p:custDataLst>
              <p:tags r:id="rId1"/>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graphicFrame>
        <p:nvGraphicFramePr>
          <p:cNvPr id="3" name="Object 2" hidden="1">
            <a:extLst>
              <a:ext uri="{FF2B5EF4-FFF2-40B4-BE49-F238E27FC236}">
                <a16:creationId xmlns:a16="http://schemas.microsoft.com/office/drawing/2014/main" id="{06A110D8-3B2A-479A-B40B-86DBEC33137F}"/>
              </a:ext>
            </a:extLst>
          </p:cNvPr>
          <p:cNvGraphicFramePr>
            <a:graphicFrameLocks noChangeAspect="1"/>
          </p:cNvGraphicFramePr>
          <p:nvPr>
            <p:custDataLst>
              <p:tags r:id="rId2"/>
            </p:custDataLst>
            <p:extLst>
              <p:ext uri="{D42A27DB-BD31-4B8C-83A1-F6EECF244321}">
                <p14:modId xmlns:p14="http://schemas.microsoft.com/office/powerpoint/2010/main" val="1774590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06A110D8-3B2A-479A-B40B-86DBEC3313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p:cNvSpPr>
            <a:spLocks noGrp="1"/>
          </p:cNvSpPr>
          <p:nvPr>
            <p:ph type="title" hasCustomPrompt="1"/>
          </p:nvPr>
        </p:nvSpPr>
        <p:spPr>
          <a:xfrm>
            <a:off x="3574799" y="4208400"/>
            <a:ext cx="8209213" cy="553998"/>
          </a:xfrm>
          <a:prstGeom prst="rect">
            <a:avLst/>
          </a:prstGeom>
        </p:spPr>
        <p:txBody>
          <a:bodyPr vert="horz" wrap="square" lIns="0" tIns="0" rIns="0" bIns="0" rtlCol="0" anchor="b" anchorCtr="0">
            <a:spAutoFit/>
          </a:bodyPr>
          <a:lstStyle>
            <a:lvl1pPr marL="2159000" indent="-2159000">
              <a:tabLst>
                <a:tab pos="1800000" algn="r"/>
                <a:tab pos="2160000" algn="l"/>
              </a:tabLst>
              <a:defRPr lang="de-DE" sz="4000" noProof="0" dirty="0">
                <a:latin typeface="+mj-lt"/>
                <a:ea typeface="+mj-ea"/>
                <a:cs typeface="+mj-cs"/>
              </a:defRPr>
            </a:lvl1pPr>
          </a:lstStyle>
          <a:p>
            <a:pPr fontAlgn="auto">
              <a:spcAft>
                <a:spcPts val="0"/>
              </a:spcAft>
            </a:pPr>
            <a:r>
              <a:rPr lang="en-US" dirty="0"/>
              <a:t>tab</a:t>
            </a:r>
            <a:r>
              <a:rPr lang="en-US" dirty="0">
                <a:latin typeface="Arial Unicode MS"/>
              </a:rPr>
              <a:t>→ </a:t>
            </a:r>
            <a:r>
              <a:rPr lang="en-US" dirty="0"/>
              <a:t>	A.	Divider title</a:t>
            </a:r>
          </a:p>
        </p:txBody>
      </p:sp>
      <p:sp>
        <p:nvSpPr>
          <p:cNvPr id="10" name="Picture Placeholder">
            <a:extLst>
              <a:ext uri="{FF2B5EF4-FFF2-40B4-BE49-F238E27FC236}">
                <a16:creationId xmlns:a16="http://schemas.microsoft.com/office/drawing/2014/main" id="{D62E09DB-9738-48C7-AB95-46ED32DAF548}"/>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6" name="RB Logo">
            <a:extLst>
              <a:ext uri="{FF2B5EF4-FFF2-40B4-BE49-F238E27FC236}">
                <a16:creationId xmlns:a16="http://schemas.microsoft.com/office/drawing/2014/main" id="{5A08D5A2-198C-425E-AFFF-765FFC5B9D7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841293" y="178917"/>
            <a:ext cx="942720" cy="467452"/>
          </a:xfrm>
          <a:prstGeom prst="rect">
            <a:avLst/>
          </a:prstGeom>
        </p:spPr>
      </p:pic>
      <p:sp>
        <p:nvSpPr>
          <p:cNvPr id="8" name="Freeform: Shape 7">
            <a:extLst>
              <a:ext uri="{FF2B5EF4-FFF2-40B4-BE49-F238E27FC236}">
                <a16:creationId xmlns:a16="http://schemas.microsoft.com/office/drawing/2014/main" id="{8FE1B7C5-D8BC-4A82-944D-5B656E8D6BA9}"/>
              </a:ext>
            </a:extLst>
          </p:cNvPr>
          <p:cNvSpPr>
            <a:spLocks noChangeAspect="1"/>
          </p:cNvSpPr>
          <p:nvPr userDrawn="1"/>
        </p:nvSpPr>
        <p:spPr>
          <a:xfrm>
            <a:off x="407987" y="1412410"/>
            <a:ext cx="2913457" cy="4027791"/>
          </a:xfrm>
          <a:custGeom>
            <a:avLst/>
            <a:gdLst>
              <a:gd name="connsiteX0" fmla="*/ 0 w 4960660"/>
              <a:gd name="connsiteY0" fmla="*/ 0 h 6854824"/>
              <a:gd name="connsiteX1" fmla="*/ 2179782 w 4960660"/>
              <a:gd name="connsiteY1" fmla="*/ 0 h 6854824"/>
              <a:gd name="connsiteX2" fmla="*/ 2179782 w 4960660"/>
              <a:gd name="connsiteY2" fmla="*/ 472 h 6854824"/>
              <a:gd name="connsiteX3" fmla="*/ 2189232 w 4960660"/>
              <a:gd name="connsiteY3" fmla="*/ 0 h 6854824"/>
              <a:gd name="connsiteX4" fmla="*/ 2225561 w 4960660"/>
              <a:gd name="connsiteY4" fmla="*/ 1813 h 6854824"/>
              <a:gd name="connsiteX5" fmla="*/ 2226584 w 4960660"/>
              <a:gd name="connsiteY5" fmla="*/ 1813 h 6854824"/>
              <a:gd name="connsiteX6" fmla="*/ 2226584 w 4960660"/>
              <a:gd name="connsiteY6" fmla="*/ 1864 h 6854824"/>
              <a:gd name="connsiteX7" fmla="*/ 3922960 w 4960660"/>
              <a:gd name="connsiteY7" fmla="*/ 1713253 h 6854824"/>
              <a:gd name="connsiteX8" fmla="*/ 3167088 w 4960660"/>
              <a:gd name="connsiteY8" fmla="*/ 3127226 h 6854824"/>
              <a:gd name="connsiteX9" fmla="*/ 4960660 w 4960660"/>
              <a:gd name="connsiteY9" fmla="*/ 4988746 h 6854824"/>
              <a:gd name="connsiteX10" fmla="*/ 3075921 w 4960660"/>
              <a:gd name="connsiteY10" fmla="*/ 6854824 h 6854824"/>
              <a:gd name="connsiteX11" fmla="*/ 3075891 w 4960660"/>
              <a:gd name="connsiteY11" fmla="*/ 6854823 h 6854824"/>
              <a:gd name="connsiteX12" fmla="*/ 2226584 w 4960660"/>
              <a:gd name="connsiteY12" fmla="*/ 6854823 h 6854824"/>
              <a:gd name="connsiteX13" fmla="*/ 2226584 w 4960660"/>
              <a:gd name="connsiteY13" fmla="*/ 6854824 h 6854824"/>
              <a:gd name="connsiteX14" fmla="*/ 2179782 w 4960660"/>
              <a:gd name="connsiteY14" fmla="*/ 6854824 h 6854824"/>
              <a:gd name="connsiteX15" fmla="*/ 0 w 4960660"/>
              <a:gd name="connsiteY15" fmla="*/ 6854824 h 6854824"/>
              <a:gd name="connsiteX16" fmla="*/ 0 w 4960660"/>
              <a:gd name="connsiteY16" fmla="*/ 1813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0660" h="6854824">
                <a:moveTo>
                  <a:pt x="0" y="0"/>
                </a:moveTo>
                <a:lnTo>
                  <a:pt x="2179782" y="0"/>
                </a:lnTo>
                <a:lnTo>
                  <a:pt x="2179782" y="472"/>
                </a:lnTo>
                <a:lnTo>
                  <a:pt x="2189232" y="0"/>
                </a:lnTo>
                <a:lnTo>
                  <a:pt x="2225561" y="1813"/>
                </a:lnTo>
                <a:lnTo>
                  <a:pt x="2226584" y="1813"/>
                </a:lnTo>
                <a:lnTo>
                  <a:pt x="2226584" y="1864"/>
                </a:lnTo>
                <a:cubicBezTo>
                  <a:pt x="3166865" y="20046"/>
                  <a:pt x="3922960" y="779395"/>
                  <a:pt x="3922960" y="1713253"/>
                </a:cubicBezTo>
                <a:cubicBezTo>
                  <a:pt x="3922960" y="2300862"/>
                  <a:pt x="3623603" y="2819376"/>
                  <a:pt x="3167088" y="3127226"/>
                </a:cubicBezTo>
                <a:cubicBezTo>
                  <a:pt x="4165723" y="3171964"/>
                  <a:pt x="4960660" y="3988440"/>
                  <a:pt x="4960660" y="4988746"/>
                </a:cubicBezTo>
                <a:cubicBezTo>
                  <a:pt x="4960660" y="6019352"/>
                  <a:pt x="4116833" y="6854824"/>
                  <a:pt x="3075921" y="6854824"/>
                </a:cubicBezTo>
                <a:lnTo>
                  <a:pt x="3075891" y="6854823"/>
                </a:lnTo>
                <a:lnTo>
                  <a:pt x="2226584" y="6854823"/>
                </a:lnTo>
                <a:lnTo>
                  <a:pt x="2226584" y="6854824"/>
                </a:lnTo>
                <a:lnTo>
                  <a:pt x="2179782" y="6854824"/>
                </a:lnTo>
                <a:lnTo>
                  <a:pt x="0" y="6854824"/>
                </a:lnTo>
                <a:lnTo>
                  <a:pt x="0" y="181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mn-lt"/>
              <a:ea typeface="+mn-ea"/>
              <a:cs typeface="+mn-cs"/>
            </a:endParaRPr>
          </a:p>
        </p:txBody>
      </p:sp>
      <p:sp>
        <p:nvSpPr>
          <p:cNvPr id="9" name="Slide Number">
            <a:extLst>
              <a:ext uri="{FF2B5EF4-FFF2-40B4-BE49-F238E27FC236}">
                <a16:creationId xmlns:a16="http://schemas.microsoft.com/office/drawing/2014/main" id="{CA430809-44CF-4738-855B-39356E299472}"/>
              </a:ext>
            </a:extLst>
          </p:cNvPr>
          <p:cNvSpPr txBox="1">
            <a:spLocks noChangeArrowheads="1"/>
          </p:cNvSpPr>
          <p:nvPr userDrawn="1"/>
        </p:nvSpPr>
        <p:spPr bwMode="auto">
          <a:xfrm>
            <a:off x="11930063" y="-146158"/>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noProof="1" dirty="0" smtClean="0">
                <a:solidFill>
                  <a:srgbClr val="60676D"/>
                </a:solidFill>
                <a:latin typeface="+mn-lt"/>
                <a:ea typeface="+mn-ea"/>
                <a:cs typeface="+mn-cs"/>
                <a:sym typeface="+mn-lt"/>
              </a:rPr>
              <a:pPr lvl="0" rtl="0"/>
              <a:t>‹#›</a:t>
            </a:fld>
            <a:endParaRPr lang="en-US" noProof="1">
              <a:solidFill>
                <a:srgbClr val="60676D"/>
              </a:solidFill>
              <a:latin typeface="+mn-lt"/>
              <a:ea typeface="+mn-ea"/>
              <a:cs typeface="+mn-cs"/>
              <a:sym typeface="+mn-lt"/>
            </a:endParaRPr>
          </a:p>
        </p:txBody>
      </p:sp>
      <p:sp>
        <p:nvSpPr>
          <p:cNvPr id="11" name="Slide Number Line">
            <a:extLst>
              <a:ext uri="{FF2B5EF4-FFF2-40B4-BE49-F238E27FC236}">
                <a16:creationId xmlns:a16="http://schemas.microsoft.com/office/drawing/2014/main" id="{B6611698-F542-4E78-8C6C-1091D1024DCC}"/>
              </a:ext>
            </a:extLst>
          </p:cNvPr>
          <p:cNvSpPr>
            <a:spLocks noChangeShapeType="1"/>
          </p:cNvSpPr>
          <p:nvPr userDrawn="1"/>
        </p:nvSpPr>
        <p:spPr bwMode="auto">
          <a:xfrm>
            <a:off x="11858325" y="-146990"/>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rgbClr val="60676D"/>
              </a:solidFill>
              <a:latin typeface="+mn-lt"/>
              <a:ea typeface="+mn-ea"/>
              <a:cs typeface="+mn-cs"/>
              <a:sym typeface="+mn-lt"/>
            </a:endParaRPr>
          </a:p>
        </p:txBody>
      </p:sp>
      <p:sp>
        <p:nvSpPr>
          <p:cNvPr id="12" name="Doc Code" descr="casecode">
            <a:extLst>
              <a:ext uri="{FF2B5EF4-FFF2-40B4-BE49-F238E27FC236}">
                <a16:creationId xmlns:a16="http://schemas.microsoft.com/office/drawing/2014/main" id="{12C89D71-97DE-4CCD-8831-7597B614957E}"/>
              </a:ext>
            </a:extLst>
          </p:cNvPr>
          <p:cNvSpPr txBox="1">
            <a:spLocks noChangeArrowheads="1"/>
          </p:cNvSpPr>
          <p:nvPr userDrawn="1"/>
        </p:nvSpPr>
        <p:spPr bwMode="auto">
          <a:xfrm>
            <a:off x="4568071" y="-146158"/>
            <a:ext cx="2699457"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0" fontAlgn="base" latinLnBrk="0" hangingPunct="0">
              <a:lnSpc>
                <a:spcPct val="90000"/>
              </a:lnSpc>
              <a:spcBef>
                <a:spcPct val="0"/>
              </a:spcBef>
              <a:spcAft>
                <a:spcPct val="0"/>
              </a:spcAft>
              <a:buClrTx/>
              <a:buSzTx/>
              <a:buFontTx/>
              <a:buNone/>
              <a:tabLst>
                <a:tab pos="4857750" algn="l"/>
              </a:tabLst>
              <a:defRPr/>
            </a:pPr>
            <a:r>
              <a:rPr kumimoji="1" lang="en-US" sz="900" b="0" kern="1200" noProof="1">
                <a:solidFill>
                  <a:srgbClr val="60676D"/>
                </a:solidFill>
                <a:latin typeface="+mn-lt"/>
                <a:ea typeface="+mn-ea"/>
                <a:cs typeface="+mn-cs"/>
                <a:sym typeface="+mn-lt"/>
              </a:rPr>
              <a:t>2023.06.22_SW Marketplace Launch Partner_v2.pptx</a:t>
            </a:r>
          </a:p>
        </p:txBody>
      </p:sp>
    </p:spTree>
    <p:extLst>
      <p:ext uri="{BB962C8B-B14F-4D97-AF65-F5344CB8AC3E}">
        <p14:creationId xmlns:p14="http://schemas.microsoft.com/office/powerpoint/2010/main" val="3948136430"/>
      </p:ext>
    </p:extLst>
  </p:cSld>
  <p:clrMapOvr>
    <a:masterClrMapping/>
  </p:clrMapOvr>
  <p:transition>
    <p:fade/>
  </p:transition>
  <p:extLst>
    <p:ext uri="{DCECCB84-F9BA-43D5-87BE-67443E8EF086}">
      <p15:sldGuideLst xmlns:p15="http://schemas.microsoft.com/office/powerpoint/2012/main">
        <p15:guide id="1" orient="horz" pos="3430">
          <p15:clr>
            <a:srgbClr val="A4A3A4"/>
          </p15:clr>
        </p15:guide>
        <p15:guide id="2" orient="horz" pos="3135">
          <p15:clr>
            <a:srgbClr val="A4A3A4"/>
          </p15:clr>
        </p15:guide>
        <p15:guide id="3" orient="horz" pos="2999">
          <p15:clr>
            <a:srgbClr val="A4A3A4"/>
          </p15:clr>
        </p15:guide>
        <p15:guide id="4" pos="3591">
          <p15:clr>
            <a:srgbClr val="A4A3A4"/>
          </p15:clr>
        </p15:guide>
        <p15:guide id="5" pos="338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image dark">
    <p:bg>
      <p:bgRef idx="1001">
        <a:schemeClr val="bg1"/>
      </p:bgRef>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D6D35AAD-F386-4D4D-A0B9-38DA97381EB3}"/>
              </a:ext>
            </a:extLst>
          </p:cNvPr>
          <p:cNvSpPr/>
          <p:nvPr>
            <p:custDataLst>
              <p:tags r:id="rId1"/>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graphicFrame>
        <p:nvGraphicFramePr>
          <p:cNvPr id="3" name="Object 2" hidden="1">
            <a:extLst>
              <a:ext uri="{FF2B5EF4-FFF2-40B4-BE49-F238E27FC236}">
                <a16:creationId xmlns:a16="http://schemas.microsoft.com/office/drawing/2014/main" id="{94CCFBDF-DF73-4477-B9D6-86AE5C6F5EE1}"/>
              </a:ext>
            </a:extLst>
          </p:cNvPr>
          <p:cNvGraphicFramePr>
            <a:graphicFrameLocks noChangeAspect="1"/>
          </p:cNvGraphicFramePr>
          <p:nvPr>
            <p:custDataLst>
              <p:tags r:id="rId2"/>
            </p:custDataLst>
            <p:extLst>
              <p:ext uri="{D42A27DB-BD31-4B8C-83A1-F6EECF244321}">
                <p14:modId xmlns:p14="http://schemas.microsoft.com/office/powerpoint/2010/main" val="83217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94CCFBDF-DF73-4477-B9D6-86AE5C6F5E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p:cNvSpPr>
            <a:spLocks noGrp="1"/>
          </p:cNvSpPr>
          <p:nvPr>
            <p:ph type="title" hasCustomPrompt="1"/>
          </p:nvPr>
        </p:nvSpPr>
        <p:spPr>
          <a:xfrm>
            <a:off x="3574800" y="4208400"/>
            <a:ext cx="8617200" cy="553998"/>
          </a:xfrm>
          <a:prstGeom prst="rect">
            <a:avLst/>
          </a:prstGeom>
        </p:spPr>
        <p:txBody>
          <a:bodyPr vert="horz" wrap="square" lIns="0" tIns="0" rIns="0" bIns="0" rtlCol="0" anchor="b" anchorCtr="0">
            <a:spAutoFit/>
          </a:bodyPr>
          <a:lstStyle>
            <a:lvl1pPr marL="2159000" indent="-2159000">
              <a:tabLst>
                <a:tab pos="1800000" algn="r"/>
                <a:tab pos="2160000" algn="l"/>
              </a:tabLst>
              <a:defRPr lang="de-DE" sz="4000" noProof="0" dirty="0">
                <a:latin typeface="+mj-lt"/>
                <a:ea typeface="+mj-ea"/>
                <a:cs typeface="+mj-cs"/>
              </a:defRPr>
            </a:lvl1pPr>
          </a:lstStyle>
          <a:p>
            <a:pPr fontAlgn="auto">
              <a:spcAft>
                <a:spcPts val="0"/>
              </a:spcAft>
            </a:pPr>
            <a:r>
              <a:rPr lang="en-US" dirty="0"/>
              <a:t>tab</a:t>
            </a:r>
            <a:r>
              <a:rPr lang="en-US" dirty="0">
                <a:latin typeface="Arial Unicode MS"/>
              </a:rPr>
              <a:t>→ </a:t>
            </a:r>
            <a:r>
              <a:rPr lang="en-US" dirty="0"/>
              <a:t>	A.	Divider title</a:t>
            </a:r>
          </a:p>
        </p:txBody>
      </p:sp>
      <p:sp>
        <p:nvSpPr>
          <p:cNvPr id="10" name="Picture Placeholder">
            <a:extLst>
              <a:ext uri="{FF2B5EF4-FFF2-40B4-BE49-F238E27FC236}">
                <a16:creationId xmlns:a16="http://schemas.microsoft.com/office/drawing/2014/main" id="{0CB0340F-20FD-4B4B-B170-D7D7B1603235}"/>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6" name="RB Logo">
            <a:extLst>
              <a:ext uri="{FF2B5EF4-FFF2-40B4-BE49-F238E27FC236}">
                <a16:creationId xmlns:a16="http://schemas.microsoft.com/office/drawing/2014/main" id="{91317E9B-3124-4181-871B-B53454127529}"/>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841293" y="178917"/>
            <a:ext cx="942720" cy="467451"/>
          </a:xfrm>
          <a:prstGeom prst="rect">
            <a:avLst/>
          </a:prstGeom>
        </p:spPr>
      </p:pic>
      <p:sp>
        <p:nvSpPr>
          <p:cNvPr id="7" name="Freeform: Shape 6">
            <a:extLst>
              <a:ext uri="{FF2B5EF4-FFF2-40B4-BE49-F238E27FC236}">
                <a16:creationId xmlns:a16="http://schemas.microsoft.com/office/drawing/2014/main" id="{0ED9C7A8-2D8B-4277-AC92-D7E994046FAE}"/>
              </a:ext>
            </a:extLst>
          </p:cNvPr>
          <p:cNvSpPr>
            <a:spLocks noChangeAspect="1"/>
          </p:cNvSpPr>
          <p:nvPr userDrawn="1"/>
        </p:nvSpPr>
        <p:spPr>
          <a:xfrm>
            <a:off x="407987" y="1412410"/>
            <a:ext cx="2913457" cy="4027791"/>
          </a:xfrm>
          <a:custGeom>
            <a:avLst/>
            <a:gdLst>
              <a:gd name="connsiteX0" fmla="*/ 0 w 4960660"/>
              <a:gd name="connsiteY0" fmla="*/ 0 h 6854824"/>
              <a:gd name="connsiteX1" fmla="*/ 2179782 w 4960660"/>
              <a:gd name="connsiteY1" fmla="*/ 0 h 6854824"/>
              <a:gd name="connsiteX2" fmla="*/ 2179782 w 4960660"/>
              <a:gd name="connsiteY2" fmla="*/ 472 h 6854824"/>
              <a:gd name="connsiteX3" fmla="*/ 2189232 w 4960660"/>
              <a:gd name="connsiteY3" fmla="*/ 0 h 6854824"/>
              <a:gd name="connsiteX4" fmla="*/ 2225561 w 4960660"/>
              <a:gd name="connsiteY4" fmla="*/ 1813 h 6854824"/>
              <a:gd name="connsiteX5" fmla="*/ 2226584 w 4960660"/>
              <a:gd name="connsiteY5" fmla="*/ 1813 h 6854824"/>
              <a:gd name="connsiteX6" fmla="*/ 2226584 w 4960660"/>
              <a:gd name="connsiteY6" fmla="*/ 1864 h 6854824"/>
              <a:gd name="connsiteX7" fmla="*/ 3922960 w 4960660"/>
              <a:gd name="connsiteY7" fmla="*/ 1713253 h 6854824"/>
              <a:gd name="connsiteX8" fmla="*/ 3167088 w 4960660"/>
              <a:gd name="connsiteY8" fmla="*/ 3127226 h 6854824"/>
              <a:gd name="connsiteX9" fmla="*/ 4960660 w 4960660"/>
              <a:gd name="connsiteY9" fmla="*/ 4988746 h 6854824"/>
              <a:gd name="connsiteX10" fmla="*/ 3075921 w 4960660"/>
              <a:gd name="connsiteY10" fmla="*/ 6854824 h 6854824"/>
              <a:gd name="connsiteX11" fmla="*/ 3075891 w 4960660"/>
              <a:gd name="connsiteY11" fmla="*/ 6854823 h 6854824"/>
              <a:gd name="connsiteX12" fmla="*/ 2226584 w 4960660"/>
              <a:gd name="connsiteY12" fmla="*/ 6854823 h 6854824"/>
              <a:gd name="connsiteX13" fmla="*/ 2226584 w 4960660"/>
              <a:gd name="connsiteY13" fmla="*/ 6854824 h 6854824"/>
              <a:gd name="connsiteX14" fmla="*/ 2179782 w 4960660"/>
              <a:gd name="connsiteY14" fmla="*/ 6854824 h 6854824"/>
              <a:gd name="connsiteX15" fmla="*/ 0 w 4960660"/>
              <a:gd name="connsiteY15" fmla="*/ 6854824 h 6854824"/>
              <a:gd name="connsiteX16" fmla="*/ 0 w 4960660"/>
              <a:gd name="connsiteY16" fmla="*/ 1813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60660" h="6854824">
                <a:moveTo>
                  <a:pt x="0" y="0"/>
                </a:moveTo>
                <a:lnTo>
                  <a:pt x="2179782" y="0"/>
                </a:lnTo>
                <a:lnTo>
                  <a:pt x="2179782" y="472"/>
                </a:lnTo>
                <a:lnTo>
                  <a:pt x="2189232" y="0"/>
                </a:lnTo>
                <a:lnTo>
                  <a:pt x="2225561" y="1813"/>
                </a:lnTo>
                <a:lnTo>
                  <a:pt x="2226584" y="1813"/>
                </a:lnTo>
                <a:lnTo>
                  <a:pt x="2226584" y="1864"/>
                </a:lnTo>
                <a:cubicBezTo>
                  <a:pt x="3166865" y="20046"/>
                  <a:pt x="3922960" y="779395"/>
                  <a:pt x="3922960" y="1713253"/>
                </a:cubicBezTo>
                <a:cubicBezTo>
                  <a:pt x="3922960" y="2300862"/>
                  <a:pt x="3623603" y="2819376"/>
                  <a:pt x="3167088" y="3127226"/>
                </a:cubicBezTo>
                <a:cubicBezTo>
                  <a:pt x="4165723" y="3171964"/>
                  <a:pt x="4960660" y="3988440"/>
                  <a:pt x="4960660" y="4988746"/>
                </a:cubicBezTo>
                <a:cubicBezTo>
                  <a:pt x="4960660" y="6019352"/>
                  <a:pt x="4116833" y="6854824"/>
                  <a:pt x="3075921" y="6854824"/>
                </a:cubicBezTo>
                <a:lnTo>
                  <a:pt x="3075891" y="6854823"/>
                </a:lnTo>
                <a:lnTo>
                  <a:pt x="2226584" y="6854823"/>
                </a:lnTo>
                <a:lnTo>
                  <a:pt x="2226584" y="6854824"/>
                </a:lnTo>
                <a:lnTo>
                  <a:pt x="2179782" y="6854824"/>
                </a:lnTo>
                <a:lnTo>
                  <a:pt x="0" y="6854824"/>
                </a:lnTo>
                <a:lnTo>
                  <a:pt x="0" y="1813"/>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mn-lt"/>
              <a:ea typeface="+mn-ea"/>
              <a:cs typeface="+mn-cs"/>
            </a:endParaRPr>
          </a:p>
        </p:txBody>
      </p:sp>
      <p:sp>
        <p:nvSpPr>
          <p:cNvPr id="8" name="Slide Number">
            <a:extLst>
              <a:ext uri="{FF2B5EF4-FFF2-40B4-BE49-F238E27FC236}">
                <a16:creationId xmlns:a16="http://schemas.microsoft.com/office/drawing/2014/main" id="{335C1584-DACE-406E-BCCB-7D888A9845AA}"/>
              </a:ext>
            </a:extLst>
          </p:cNvPr>
          <p:cNvSpPr txBox="1">
            <a:spLocks noChangeArrowheads="1"/>
          </p:cNvSpPr>
          <p:nvPr userDrawn="1"/>
        </p:nvSpPr>
        <p:spPr bwMode="auto">
          <a:xfrm>
            <a:off x="11930063" y="-146158"/>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noProof="1" dirty="0" smtClean="0">
                <a:solidFill>
                  <a:srgbClr val="60676D"/>
                </a:solidFill>
                <a:latin typeface="+mn-lt"/>
                <a:ea typeface="+mn-ea"/>
                <a:cs typeface="+mn-cs"/>
                <a:sym typeface="+mn-lt"/>
              </a:rPr>
              <a:pPr lvl="0" rtl="0"/>
              <a:t>‹#›</a:t>
            </a:fld>
            <a:endParaRPr lang="en-US" noProof="1">
              <a:solidFill>
                <a:srgbClr val="60676D"/>
              </a:solidFill>
              <a:latin typeface="+mn-lt"/>
              <a:ea typeface="+mn-ea"/>
              <a:cs typeface="+mn-cs"/>
              <a:sym typeface="+mn-lt"/>
            </a:endParaRPr>
          </a:p>
        </p:txBody>
      </p:sp>
      <p:sp>
        <p:nvSpPr>
          <p:cNvPr id="9" name="Slide Number Line">
            <a:extLst>
              <a:ext uri="{FF2B5EF4-FFF2-40B4-BE49-F238E27FC236}">
                <a16:creationId xmlns:a16="http://schemas.microsoft.com/office/drawing/2014/main" id="{A9283035-4401-41DF-9238-DF57B5F19D22}"/>
              </a:ext>
            </a:extLst>
          </p:cNvPr>
          <p:cNvSpPr>
            <a:spLocks noChangeShapeType="1"/>
          </p:cNvSpPr>
          <p:nvPr userDrawn="1"/>
        </p:nvSpPr>
        <p:spPr bwMode="auto">
          <a:xfrm>
            <a:off x="11858325" y="-146990"/>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rgbClr val="60676D"/>
              </a:solidFill>
              <a:latin typeface="+mn-lt"/>
              <a:ea typeface="+mn-ea"/>
              <a:cs typeface="+mn-cs"/>
              <a:sym typeface="+mn-lt"/>
            </a:endParaRPr>
          </a:p>
        </p:txBody>
      </p:sp>
      <p:sp>
        <p:nvSpPr>
          <p:cNvPr id="11" name="Doc Code" descr="casecode">
            <a:extLst>
              <a:ext uri="{FF2B5EF4-FFF2-40B4-BE49-F238E27FC236}">
                <a16:creationId xmlns:a16="http://schemas.microsoft.com/office/drawing/2014/main" id="{A8C9C260-5CC8-4030-8408-403A8A616FAE}"/>
              </a:ext>
            </a:extLst>
          </p:cNvPr>
          <p:cNvSpPr txBox="1">
            <a:spLocks noChangeArrowheads="1"/>
          </p:cNvSpPr>
          <p:nvPr userDrawn="1"/>
        </p:nvSpPr>
        <p:spPr bwMode="auto">
          <a:xfrm>
            <a:off x="4568071" y="-146158"/>
            <a:ext cx="2699457"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0" fontAlgn="base" latinLnBrk="0" hangingPunct="0">
              <a:lnSpc>
                <a:spcPct val="90000"/>
              </a:lnSpc>
              <a:spcBef>
                <a:spcPct val="0"/>
              </a:spcBef>
              <a:spcAft>
                <a:spcPct val="0"/>
              </a:spcAft>
              <a:buClrTx/>
              <a:buSzTx/>
              <a:buFontTx/>
              <a:buNone/>
              <a:tabLst>
                <a:tab pos="4857750" algn="l"/>
              </a:tabLst>
              <a:defRPr/>
            </a:pPr>
            <a:r>
              <a:rPr kumimoji="1" lang="en-US" sz="900" b="0" kern="1200" noProof="1">
                <a:solidFill>
                  <a:srgbClr val="60676D"/>
                </a:solidFill>
                <a:latin typeface="+mn-lt"/>
                <a:ea typeface="+mn-ea"/>
                <a:cs typeface="+mn-cs"/>
                <a:sym typeface="+mn-lt"/>
              </a:rPr>
              <a:t>2023.06.22_SW Marketplace Launch Partner_v2.pptx</a:t>
            </a:r>
          </a:p>
        </p:txBody>
      </p:sp>
    </p:spTree>
    <p:extLst>
      <p:ext uri="{BB962C8B-B14F-4D97-AF65-F5344CB8AC3E}">
        <p14:creationId xmlns:p14="http://schemas.microsoft.com/office/powerpoint/2010/main" val="254483607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430">
          <p15:clr>
            <a:srgbClr val="A4A3A4"/>
          </p15:clr>
        </p15:guide>
        <p15:guide id="2" orient="horz" pos="3135">
          <p15:clr>
            <a:srgbClr val="A4A3A4"/>
          </p15:clr>
        </p15:guide>
        <p15:guide id="3" orient="horz" pos="2999">
          <p15:clr>
            <a:srgbClr val="A4A3A4"/>
          </p15:clr>
        </p15:guide>
        <p15:guide id="4" pos="3591">
          <p15:clr>
            <a:srgbClr val="A4A3A4"/>
          </p15:clr>
        </p15:guide>
        <p15:guide id="5" pos="3386">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D6A1A97-DC98-4321-8060-8C27E488BC44}"/>
              </a:ext>
            </a:extLst>
          </p:cNvPr>
          <p:cNvGraphicFramePr>
            <a:graphicFrameLocks noChangeAspect="1"/>
          </p:cNvGraphicFramePr>
          <p:nvPr>
            <p:custDataLst>
              <p:tags r:id="rId1"/>
            </p:custDataLst>
            <p:extLst>
              <p:ext uri="{D42A27DB-BD31-4B8C-83A1-F6EECF244321}">
                <p14:modId xmlns:p14="http://schemas.microsoft.com/office/powerpoint/2010/main" val="3844390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2D6A1A97-DC98-4321-8060-8C27E488BC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A6EC7B-7BC6-5030-2480-195AC02CB2B4}"/>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0" y="3857"/>
            <a:ext cx="12190413" cy="6856638"/>
          </a:xfrm>
          <a:prstGeom prst="rect">
            <a:avLst/>
          </a:prstGeom>
        </p:spPr>
      </p:pic>
      <p:sp>
        <p:nvSpPr>
          <p:cNvPr id="4" name="RbReference" hidden="1">
            <a:extLst>
              <a:ext uri="{FF2B5EF4-FFF2-40B4-BE49-F238E27FC236}">
                <a16:creationId xmlns:a16="http://schemas.microsoft.com/office/drawing/2014/main" id="{3D73B0FD-E1EC-4559-8244-0B4A95A0ADE0}"/>
              </a:ext>
            </a:extLst>
          </p:cNvPr>
          <p:cNvSpPr>
            <a:spLocks/>
          </p:cNvSpPr>
          <p:nvPr/>
        </p:nvSpPr>
        <p:spPr>
          <a:xfrm>
            <a:off x="414000" y="2024062"/>
            <a:ext cx="11381174"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a:r>
              <a:rPr lang="en-US" sz="1400" dirty="0">
                <a:solidFill>
                  <a:srgbClr val="E2262D"/>
                </a:solidFill>
                <a:latin typeface="+mn-lt"/>
                <a:ea typeface="+mn-ea"/>
                <a:cs typeface="+mn-cs"/>
              </a:rPr>
              <a:t>!! REQUIRED – Reference area !!</a:t>
            </a:r>
          </a:p>
        </p:txBody>
      </p:sp>
      <p:sp>
        <p:nvSpPr>
          <p:cNvPr id="17" name="Title Placeholder">
            <a:extLst>
              <a:ext uri="{FF2B5EF4-FFF2-40B4-BE49-F238E27FC236}">
                <a16:creationId xmlns:a16="http://schemas.microsoft.com/office/drawing/2014/main" id="{3CCFF85C-77BC-4882-95E3-4E4D7C3FDD5F}"/>
              </a:ext>
            </a:extLst>
          </p:cNvPr>
          <p:cNvSpPr>
            <a:spLocks noGrp="1"/>
          </p:cNvSpPr>
          <p:nvPr>
            <p:ph type="title" hasCustomPrompt="1"/>
          </p:nvPr>
        </p:nvSpPr>
        <p:spPr>
          <a:xfrm>
            <a:off x="407988" y="553166"/>
            <a:ext cx="11370011" cy="720000"/>
          </a:xfrm>
          <a:prstGeom prst="rect">
            <a:avLst/>
          </a:prstGeom>
        </p:spPr>
        <p:txBody>
          <a:bodyPr vert="horz" wrap="square" lIns="0" tIns="0" rIns="0" bIns="0" rtlCol="0" anchor="t" anchorCtr="0">
            <a:noAutofit/>
          </a:bodyPr>
          <a:lstStyle>
            <a:lvl1pPr>
              <a:defRPr>
                <a:latin typeface="+mj-lt"/>
                <a:ea typeface="+mj-ea"/>
                <a:cs typeface="+mj-cs"/>
              </a:defRPr>
            </a:lvl1pPr>
          </a:lstStyle>
          <a:p>
            <a:r>
              <a:rPr lang="en-US" noProof="0" dirty="0"/>
              <a:t>Click to edit Action Title</a:t>
            </a:r>
            <a:br>
              <a:rPr lang="en-US" noProof="0" dirty="0"/>
            </a:br>
            <a:r>
              <a:rPr lang="en-US" noProof="0" dirty="0"/>
              <a:t>(max. 2 lines)</a:t>
            </a:r>
          </a:p>
        </p:txBody>
      </p:sp>
    </p:spTree>
    <p:extLst>
      <p:ext uri="{BB962C8B-B14F-4D97-AF65-F5344CB8AC3E}">
        <p14:creationId xmlns:p14="http://schemas.microsoft.com/office/powerpoint/2010/main" val="3892557917"/>
      </p:ext>
    </p:extLst>
  </p:cSld>
  <p:clrMapOvr>
    <a:masterClrMapping/>
  </p:clrMapOvr>
  <p:transition>
    <p:fade/>
  </p:transition>
  <p:extLst>
    <p:ext uri="{DCECCB84-F9BA-43D5-87BE-67443E8EF086}">
      <p15:sldGuideLst xmlns:p15="http://schemas.microsoft.com/office/powerpoint/2012/main">
        <p15:guide id="2" orient="horz" pos="346">
          <p15:clr>
            <a:srgbClr val="F26B43"/>
          </p15:clr>
        </p15:guide>
        <p15:guide id="3" orient="horz" pos="3974">
          <p15:clr>
            <a:srgbClr val="F26B43"/>
          </p15:clr>
        </p15:guide>
        <p15:guide id="4" orient="horz" pos="3816">
          <p15:clr>
            <a:srgbClr val="A4A3A4"/>
          </p15:clr>
        </p15:guide>
        <p15:guide id="5" orient="horz" pos="4156">
          <p15:clr>
            <a:srgbClr val="A4A3A4"/>
          </p15:clr>
        </p15:guide>
        <p15:guide id="6" orient="horz" pos="4224">
          <p15:clr>
            <a:srgbClr val="A4A3A4"/>
          </p15:clr>
        </p15:guide>
        <p15:guide id="7" orient="horz" pos="1275">
          <p15:clr>
            <a:srgbClr val="A4A3A4"/>
          </p15:clr>
        </p15:guide>
        <p15:guide id="9" orient="horz" pos="255">
          <p15:clr>
            <a:srgbClr val="A4A3A4"/>
          </p15:clr>
        </p15:guide>
        <p15:guide id="10" orient="horz" pos="95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ideba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F18748-0481-4E58-83F5-F730B3180A64}"/>
              </a:ext>
            </a:extLst>
          </p:cNvPr>
          <p:cNvGraphicFramePr>
            <a:graphicFrameLocks noChangeAspect="1"/>
          </p:cNvGraphicFramePr>
          <p:nvPr>
            <p:custDataLst>
              <p:tags r:id="rId1"/>
            </p:custDataLst>
            <p:extLst>
              <p:ext uri="{D42A27DB-BD31-4B8C-83A1-F6EECF244321}">
                <p14:modId xmlns:p14="http://schemas.microsoft.com/office/powerpoint/2010/main" val="447364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A5F18748-0481-4E58-83F5-F730B3180A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bReference" hidden="1">
            <a:extLst>
              <a:ext uri="{FF2B5EF4-FFF2-40B4-BE49-F238E27FC236}">
                <a16:creationId xmlns:a16="http://schemas.microsoft.com/office/drawing/2014/main" id="{FF71EFB0-13F1-40FB-96A7-3F061628DB5E}"/>
              </a:ext>
            </a:extLst>
          </p:cNvPr>
          <p:cNvSpPr>
            <a:spLocks/>
          </p:cNvSpPr>
          <p:nvPr/>
        </p:nvSpPr>
        <p:spPr>
          <a:xfrm>
            <a:off x="414000" y="2024062"/>
            <a:ext cx="8202950"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a:r>
              <a:rPr lang="en-US" sz="1400" dirty="0">
                <a:solidFill>
                  <a:srgbClr val="E2262D"/>
                </a:solidFill>
                <a:latin typeface="+mn-lt"/>
                <a:ea typeface="+mn-ea"/>
                <a:cs typeface="+mn-cs"/>
              </a:rPr>
              <a:t>!! REQUIRED – Reference area !!</a:t>
            </a:r>
          </a:p>
        </p:txBody>
      </p:sp>
      <p:sp>
        <p:nvSpPr>
          <p:cNvPr id="7" name="RbSidebar">
            <a:extLst>
              <a:ext uri="{FF2B5EF4-FFF2-40B4-BE49-F238E27FC236}">
                <a16:creationId xmlns:a16="http://schemas.microsoft.com/office/drawing/2014/main" id="{7189BBA5-E1BE-4372-B20F-5860F9E01309}"/>
              </a:ext>
            </a:extLst>
          </p:cNvPr>
          <p:cNvSpPr>
            <a:spLocks/>
          </p:cNvSpPr>
          <p:nvPr/>
        </p:nvSpPr>
        <p:spPr>
          <a:xfrm>
            <a:off x="8975725" y="0"/>
            <a:ext cx="3216276" cy="6858000"/>
          </a:xfrm>
          <a:prstGeom prst="rect">
            <a:avLst/>
          </a:prstGeom>
          <a:solidFill>
            <a:srgbClr val="DEE0E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sym typeface="+mn-lt"/>
            </a:endParaRPr>
          </a:p>
        </p:txBody>
      </p:sp>
      <p:sp>
        <p:nvSpPr>
          <p:cNvPr id="23" name="Title Placeholder">
            <a:extLst>
              <a:ext uri="{FF2B5EF4-FFF2-40B4-BE49-F238E27FC236}">
                <a16:creationId xmlns:a16="http://schemas.microsoft.com/office/drawing/2014/main" id="{2013EFE3-6784-4E81-AA9F-4D00DEA03E6E}"/>
              </a:ext>
            </a:extLst>
          </p:cNvPr>
          <p:cNvSpPr>
            <a:spLocks noGrp="1"/>
          </p:cNvSpPr>
          <p:nvPr>
            <p:ph type="title" hasCustomPrompt="1"/>
          </p:nvPr>
        </p:nvSpPr>
        <p:spPr>
          <a:xfrm>
            <a:off x="407989" y="553166"/>
            <a:ext cx="8208962" cy="720000"/>
          </a:xfrm>
          <a:prstGeom prst="rect">
            <a:avLst/>
          </a:prstGeom>
        </p:spPr>
        <p:txBody>
          <a:bodyPr vert="horz" wrap="square" lIns="0" tIns="0" rIns="0" bIns="0" rtlCol="0" anchor="t" anchorCtr="0">
            <a:noAutofit/>
          </a:bodyPr>
          <a:lstStyle>
            <a:lvl1pPr>
              <a:defRPr>
                <a:latin typeface="+mj-lt"/>
                <a:ea typeface="+mj-ea"/>
                <a:cs typeface="+mj-cs"/>
              </a:defRPr>
            </a:lvl1pPr>
          </a:lstStyle>
          <a:p>
            <a:r>
              <a:rPr lang="en-US" noProof="0" dirty="0"/>
              <a:t>Click to edit Action Title</a:t>
            </a:r>
            <a:br>
              <a:rPr lang="en-US" noProof="0" dirty="0"/>
            </a:br>
            <a:r>
              <a:rPr lang="en-US" noProof="0" dirty="0"/>
              <a:t>(max. 2 lines)</a:t>
            </a:r>
          </a:p>
        </p:txBody>
      </p:sp>
    </p:spTree>
    <p:extLst>
      <p:ext uri="{BB962C8B-B14F-4D97-AF65-F5344CB8AC3E}">
        <p14:creationId xmlns:p14="http://schemas.microsoft.com/office/powerpoint/2010/main" val="2815322611"/>
      </p:ext>
    </p:extLst>
  </p:cSld>
  <p:clrMapOvr>
    <a:masterClrMapping/>
  </p:clrMapOvr>
  <p:transition>
    <p:fade/>
  </p:transition>
  <p:extLst>
    <p:ext uri="{DCECCB84-F9BA-43D5-87BE-67443E8EF086}">
      <p15:sldGuideLst xmlns:p15="http://schemas.microsoft.com/office/powerpoint/2012/main">
        <p15:guide id="1" pos="5428">
          <p15:clr>
            <a:srgbClr val="F26B43"/>
          </p15:clr>
        </p15:guide>
        <p15:guide id="2" orient="horz" pos="958">
          <p15:clr>
            <a:srgbClr val="F26B43"/>
          </p15:clr>
        </p15:guide>
        <p15:guide id="3" orient="horz" pos="3974">
          <p15:clr>
            <a:srgbClr val="F26B43"/>
          </p15:clr>
        </p15:guide>
        <p15:guide id="4" orient="horz" pos="119">
          <p15:clr>
            <a:srgbClr val="A4A3A4"/>
          </p15:clr>
        </p15:guide>
        <p15:guide id="5" orient="horz" pos="255">
          <p15:clr>
            <a:srgbClr val="A4A3A4"/>
          </p15:clr>
        </p15:guide>
        <p15:guide id="6" orient="horz" pos="346">
          <p15:clr>
            <a:srgbClr val="F26B43"/>
          </p15:clr>
        </p15:guide>
        <p15:guide id="7" orient="horz" pos="1275">
          <p15:clr>
            <a:srgbClr val="A4A3A4"/>
          </p15:clr>
        </p15:guide>
        <p15:guide id="8" orient="horz" pos="3816">
          <p15:clr>
            <a:srgbClr val="A4A3A4"/>
          </p15:clr>
        </p15:guide>
        <p15:guide id="9" orient="horz" pos="4156">
          <p15:clr>
            <a:srgbClr val="A4A3A4"/>
          </p15:clr>
        </p15:guide>
        <p15:guide id="10" orient="horz" pos="4224">
          <p15:clr>
            <a:srgbClr val="A4A3A4"/>
          </p15:clr>
        </p15:guide>
        <p15:guide id="11" pos="5654">
          <p15:clr>
            <a:srgbClr val="F26B43"/>
          </p15:clr>
        </p15:guide>
        <p15:guide id="12" pos="588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B7C537-D3F0-4772-A75F-8C7516916AE4}"/>
              </a:ext>
            </a:extLst>
          </p:cNvPr>
          <p:cNvGraphicFramePr>
            <a:graphicFrameLocks noChangeAspect="1"/>
          </p:cNvGraphicFramePr>
          <p:nvPr>
            <p:custDataLst>
              <p:tags r:id="rId1"/>
            </p:custDataLst>
            <p:extLst>
              <p:ext uri="{D42A27DB-BD31-4B8C-83A1-F6EECF244321}">
                <p14:modId xmlns:p14="http://schemas.microsoft.com/office/powerpoint/2010/main" val="3566316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Object 2" hidden="1">
                        <a:extLst>
                          <a:ext uri="{FF2B5EF4-FFF2-40B4-BE49-F238E27FC236}">
                            <a16:creationId xmlns:a16="http://schemas.microsoft.com/office/drawing/2014/main" id="{AEB7C537-D3F0-4772-A75F-8C7516916A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bReference" hidden="1">
            <a:extLst>
              <a:ext uri="{FF2B5EF4-FFF2-40B4-BE49-F238E27FC236}">
                <a16:creationId xmlns:a16="http://schemas.microsoft.com/office/drawing/2014/main" id="{1AD76939-6BE5-4888-9CDB-4A44A56D2C3B}"/>
              </a:ext>
            </a:extLst>
          </p:cNvPr>
          <p:cNvSpPr>
            <a:spLocks/>
          </p:cNvSpPr>
          <p:nvPr/>
        </p:nvSpPr>
        <p:spPr>
          <a:xfrm>
            <a:off x="414000" y="2024062"/>
            <a:ext cx="8202950"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rtl="0"/>
            <a:r>
              <a:rPr lang="en-US" sz="1400" b="1" dirty="0">
                <a:solidFill>
                  <a:srgbClr val="E2262D"/>
                </a:solidFill>
                <a:latin typeface="+mn-lt"/>
                <a:ea typeface="+mn-ea"/>
                <a:cs typeface="+mn-cs"/>
              </a:rPr>
              <a:t>!! REQUIRED – Reference area !!</a:t>
            </a:r>
          </a:p>
        </p:txBody>
      </p:sp>
      <p:sp>
        <p:nvSpPr>
          <p:cNvPr id="18" name="Picture Placeholder">
            <a:extLst>
              <a:ext uri="{FF2B5EF4-FFF2-40B4-BE49-F238E27FC236}">
                <a16:creationId xmlns:a16="http://schemas.microsoft.com/office/drawing/2014/main" id="{007E8422-6E8A-438E-82C5-1AB875E3DD46}"/>
              </a:ext>
            </a:extLst>
          </p:cNvPr>
          <p:cNvSpPr>
            <a:spLocks noGrp="1"/>
          </p:cNvSpPr>
          <p:nvPr>
            <p:ph type="pic" sz="quarter" idx="13" hasCustomPrompt="1"/>
          </p:nvPr>
        </p:nvSpPr>
        <p:spPr>
          <a:xfrm>
            <a:off x="8975725" y="0"/>
            <a:ext cx="3216276" cy="6858000"/>
          </a:xfrm>
          <a:prstGeom prst="rect">
            <a:avLst/>
          </a:prstGeom>
          <a:solidFill>
            <a:schemeClr val="tx2"/>
          </a:solidFill>
        </p:spPr>
        <p:txBody>
          <a:bodyPr vert="horz" wrap="square" lIns="180000" tIns="0" rIns="180000" bIns="900000" rtlCol="0" anchor="ctr" anchorCtr="0">
            <a:noAutofit/>
          </a:bodyPr>
          <a:lstStyle>
            <a:lvl1pPr>
              <a:defRPr lang="en-US" sz="1200" dirty="0">
                <a:solidFill>
                  <a:schemeClr val="bg2"/>
                </a:solidFill>
                <a:latin typeface="+mn-lt"/>
                <a:ea typeface="+mn-ea"/>
                <a:cs typeface="+mn-cs"/>
              </a:defRPr>
            </a:lvl1pPr>
          </a:lstStyle>
          <a:p>
            <a:pPr lvl="0"/>
            <a:r>
              <a:rPr lang="en-US" dirty="0"/>
              <a:t>Insert image from RB Library –OR– Click icon to add from file –OR– Select frame and paste | To clear image frame, use backspace</a:t>
            </a:r>
          </a:p>
        </p:txBody>
      </p:sp>
      <p:sp>
        <p:nvSpPr>
          <p:cNvPr id="19" name="Title Placeholder">
            <a:extLst>
              <a:ext uri="{FF2B5EF4-FFF2-40B4-BE49-F238E27FC236}">
                <a16:creationId xmlns:a16="http://schemas.microsoft.com/office/drawing/2014/main" id="{8D17C1E3-1C2C-492E-B986-88DA6A7F84B5}"/>
              </a:ext>
            </a:extLst>
          </p:cNvPr>
          <p:cNvSpPr>
            <a:spLocks noGrp="1"/>
          </p:cNvSpPr>
          <p:nvPr>
            <p:ph type="title" hasCustomPrompt="1"/>
          </p:nvPr>
        </p:nvSpPr>
        <p:spPr>
          <a:xfrm>
            <a:off x="407989" y="553166"/>
            <a:ext cx="8208962" cy="720000"/>
          </a:xfrm>
          <a:prstGeom prst="rect">
            <a:avLst/>
          </a:prstGeom>
        </p:spPr>
        <p:txBody>
          <a:bodyPr vert="horz" wrap="square" lIns="0" tIns="0" rIns="0" bIns="0" rtlCol="0" anchor="t" anchorCtr="0">
            <a:noAutofit/>
          </a:bodyPr>
          <a:lstStyle>
            <a:lvl1pPr>
              <a:defRPr>
                <a:latin typeface="+mj-lt"/>
                <a:ea typeface="+mj-ea"/>
                <a:cs typeface="+mj-cs"/>
              </a:defRPr>
            </a:lvl1pPr>
          </a:lstStyle>
          <a:p>
            <a:r>
              <a:rPr lang="en-US" noProof="0" dirty="0"/>
              <a:t>Click to edit Action Title</a:t>
            </a:r>
            <a:br>
              <a:rPr lang="en-US" noProof="0" dirty="0"/>
            </a:br>
            <a:r>
              <a:rPr lang="en-US" noProof="0" dirty="0"/>
              <a:t>(max. 2 lines)</a:t>
            </a:r>
          </a:p>
        </p:txBody>
      </p:sp>
    </p:spTree>
    <p:extLst>
      <p:ext uri="{BB962C8B-B14F-4D97-AF65-F5344CB8AC3E}">
        <p14:creationId xmlns:p14="http://schemas.microsoft.com/office/powerpoint/2010/main" val="2088306007"/>
      </p:ext>
    </p:extLst>
  </p:cSld>
  <p:clrMapOvr>
    <a:masterClrMapping/>
  </p:clrMapOvr>
  <p:transition>
    <p:fade/>
  </p:transition>
  <p:extLst>
    <p:ext uri="{DCECCB84-F9BA-43D5-87BE-67443E8EF086}">
      <p15:sldGuideLst xmlns:p15="http://schemas.microsoft.com/office/powerpoint/2012/main">
        <p15:guide id="1" pos="5428">
          <p15:clr>
            <a:srgbClr val="F26B43"/>
          </p15:clr>
        </p15:guide>
        <p15:guide id="2" orient="horz" pos="958">
          <p15:clr>
            <a:srgbClr val="F26B43"/>
          </p15:clr>
        </p15:guide>
        <p15:guide id="3" orient="horz" pos="3974">
          <p15:clr>
            <a:srgbClr val="F26B43"/>
          </p15:clr>
        </p15:guide>
        <p15:guide id="4" orient="horz" pos="119">
          <p15:clr>
            <a:srgbClr val="A4A3A4"/>
          </p15:clr>
        </p15:guide>
        <p15:guide id="5" orient="horz" pos="255">
          <p15:clr>
            <a:srgbClr val="A4A3A4"/>
          </p15:clr>
        </p15:guide>
        <p15:guide id="6" orient="horz" pos="346">
          <p15:clr>
            <a:srgbClr val="F26B43"/>
          </p15:clr>
        </p15:guide>
        <p15:guide id="7" orient="horz" pos="1275">
          <p15:clr>
            <a:srgbClr val="A4A3A4"/>
          </p15:clr>
        </p15:guide>
        <p15:guide id="8" orient="horz" pos="3816">
          <p15:clr>
            <a:srgbClr val="A4A3A4"/>
          </p15:clr>
        </p15:guide>
        <p15:guide id="9" orient="horz" pos="4156">
          <p15:clr>
            <a:srgbClr val="A4A3A4"/>
          </p15:clr>
        </p15:guide>
        <p15:guide id="10" orient="horz" pos="4224">
          <p15:clr>
            <a:srgbClr val="A4A3A4"/>
          </p15:clr>
        </p15:guide>
        <p15:guide id="11" pos="5654">
          <p15:clr>
            <a:srgbClr val="F26B43"/>
          </p15:clr>
        </p15:guide>
        <p15:guide id="12" pos="5881">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B7AE5EB-1EDC-4143-AC63-5331EB3A7410}"/>
              </a:ext>
            </a:extLst>
          </p:cNvPr>
          <p:cNvSpPr/>
          <p:nvPr>
            <p:custDataLst>
              <p:tags r:id="rId1"/>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graphicFrame>
        <p:nvGraphicFramePr>
          <p:cNvPr id="3" name="Object 2" hidden="1">
            <a:extLst>
              <a:ext uri="{FF2B5EF4-FFF2-40B4-BE49-F238E27FC236}">
                <a16:creationId xmlns:a16="http://schemas.microsoft.com/office/drawing/2014/main" id="{C02810AA-3857-4710-BF93-072136062347}"/>
              </a:ext>
            </a:extLst>
          </p:cNvPr>
          <p:cNvGraphicFramePr>
            <a:graphicFrameLocks noChangeAspect="1"/>
          </p:cNvGraphicFramePr>
          <p:nvPr>
            <p:custDataLst>
              <p:tags r:id="rId2"/>
            </p:custDataLst>
            <p:extLst>
              <p:ext uri="{D42A27DB-BD31-4B8C-83A1-F6EECF244321}">
                <p14:modId xmlns:p14="http://schemas.microsoft.com/office/powerpoint/2010/main" val="1681381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C02810AA-3857-4710-BF93-0721360623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bReference" hidden="1">
            <a:extLst>
              <a:ext uri="{FF2B5EF4-FFF2-40B4-BE49-F238E27FC236}">
                <a16:creationId xmlns:a16="http://schemas.microsoft.com/office/drawing/2014/main" id="{0C736B2D-4CF8-415A-B0A0-66A638277B9A}"/>
              </a:ext>
            </a:extLst>
          </p:cNvPr>
          <p:cNvSpPr>
            <a:spLocks/>
          </p:cNvSpPr>
          <p:nvPr/>
        </p:nvSpPr>
        <p:spPr>
          <a:xfrm>
            <a:off x="414000" y="2024062"/>
            <a:ext cx="11381174"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rtl="0"/>
            <a:r>
              <a:rPr lang="en-US" sz="1400" b="1" dirty="0">
                <a:solidFill>
                  <a:schemeClr val="tx1"/>
                </a:solidFill>
                <a:latin typeface="+mn-lt"/>
                <a:ea typeface="+mn-ea"/>
                <a:cs typeface="+mn-cs"/>
              </a:rPr>
              <a:t>!! REQUIRED – Reference area !!</a:t>
            </a:r>
          </a:p>
        </p:txBody>
      </p:sp>
      <p:sp>
        <p:nvSpPr>
          <p:cNvPr id="7" name="Title Placeholder">
            <a:extLst>
              <a:ext uri="{FF2B5EF4-FFF2-40B4-BE49-F238E27FC236}">
                <a16:creationId xmlns:a16="http://schemas.microsoft.com/office/drawing/2014/main" id="{EB6922D2-0D83-4655-ADB1-678F0D95533B}"/>
              </a:ext>
            </a:extLst>
          </p:cNvPr>
          <p:cNvSpPr>
            <a:spLocks noGrp="1"/>
          </p:cNvSpPr>
          <p:nvPr>
            <p:ph type="title" hasCustomPrompt="1"/>
          </p:nvPr>
        </p:nvSpPr>
        <p:spPr>
          <a:xfrm>
            <a:off x="407988" y="553166"/>
            <a:ext cx="11370011" cy="720000"/>
          </a:xfrm>
          <a:prstGeom prst="rect">
            <a:avLst/>
          </a:prstGeom>
        </p:spPr>
        <p:txBody>
          <a:bodyPr vert="horz" wrap="square" lIns="0" tIns="0" rIns="0" bIns="0" rtlCol="0" anchor="t" anchorCtr="0">
            <a:noAutofit/>
          </a:bodyPr>
          <a:lstStyle>
            <a:lvl1pPr>
              <a:defRPr>
                <a:latin typeface="+mj-lt"/>
                <a:ea typeface="+mj-ea"/>
                <a:cs typeface="+mj-cs"/>
              </a:defRPr>
            </a:lvl1pPr>
          </a:lstStyle>
          <a:p>
            <a:r>
              <a:rPr lang="en-US" noProof="0" dirty="0"/>
              <a:t>Click to edit Action Title</a:t>
            </a:r>
            <a:br>
              <a:rPr lang="en-US" noProof="0" dirty="0"/>
            </a:br>
            <a:r>
              <a:rPr lang="en-US" noProof="0" dirty="0"/>
              <a:t>(max. two lines)</a:t>
            </a:r>
          </a:p>
        </p:txBody>
      </p:sp>
    </p:spTree>
    <p:extLst>
      <p:ext uri="{BB962C8B-B14F-4D97-AF65-F5344CB8AC3E}">
        <p14:creationId xmlns:p14="http://schemas.microsoft.com/office/powerpoint/2010/main" val="3063261439"/>
      </p:ext>
    </p:extLst>
  </p:cSld>
  <p:clrMapOvr>
    <a:masterClrMapping/>
  </p:clrMapOvr>
  <p:transition>
    <p:fade/>
  </p:transition>
  <p:extLst>
    <p:ext uri="{DCECCB84-F9BA-43D5-87BE-67443E8EF086}">
      <p15:sldGuideLst xmlns:p15="http://schemas.microsoft.com/office/powerpoint/2012/main">
        <p15:guide id="2" orient="horz" pos="346">
          <p15:clr>
            <a:srgbClr val="F26B43"/>
          </p15:clr>
        </p15:guide>
        <p15:guide id="3" orient="horz" pos="3974">
          <p15:clr>
            <a:srgbClr val="F26B43"/>
          </p15:clr>
        </p15:guide>
        <p15:guide id="4" orient="horz" pos="3816">
          <p15:clr>
            <a:srgbClr val="A4A3A4"/>
          </p15:clr>
        </p15:guide>
        <p15:guide id="5" orient="horz" pos="4156">
          <p15:clr>
            <a:srgbClr val="A4A3A4"/>
          </p15:clr>
        </p15:guide>
        <p15:guide id="6" orient="horz" pos="4224">
          <p15:clr>
            <a:srgbClr val="A4A3A4"/>
          </p15:clr>
        </p15:guide>
        <p15:guide id="7" orient="horz" pos="1275">
          <p15:clr>
            <a:srgbClr val="A4A3A4"/>
          </p15:clr>
        </p15:guide>
        <p15:guide id="8" orient="horz" pos="119">
          <p15:clr>
            <a:srgbClr val="A4A3A4"/>
          </p15:clr>
        </p15:guide>
        <p15:guide id="9" orient="horz" pos="255">
          <p15:clr>
            <a:srgbClr val="A4A3A4"/>
          </p15:clr>
        </p15:guide>
        <p15:guide id="10" orient="horz" pos="958">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08086BC-2D2D-6685-30E0-AFBE6BB70E5A}"/>
              </a:ext>
            </a:extLst>
          </p:cNvPr>
          <p:cNvGraphicFramePr>
            <a:graphicFrameLocks noChangeAspect="1"/>
          </p:cNvGraphicFramePr>
          <p:nvPr userDrawn="1">
            <p:custDataLst>
              <p:tags r:id="rId1"/>
            </p:custDataLst>
            <p:extLst>
              <p:ext uri="{D42A27DB-BD31-4B8C-83A1-F6EECF244321}">
                <p14:modId xmlns:p14="http://schemas.microsoft.com/office/powerpoint/2010/main" val="1785300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3" name="Object 2" hidden="1">
                        <a:extLst>
                          <a:ext uri="{FF2B5EF4-FFF2-40B4-BE49-F238E27FC236}">
                            <a16:creationId xmlns:a16="http://schemas.microsoft.com/office/drawing/2014/main" id="{B08086BC-2D2D-6685-30E0-AFBE6BB70E5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4686BC22-1E81-48EF-BB76-117318C1E0B7}"/>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12" name="RbSidebar">
            <a:extLst>
              <a:ext uri="{FF2B5EF4-FFF2-40B4-BE49-F238E27FC236}">
                <a16:creationId xmlns:a16="http://schemas.microsoft.com/office/drawing/2014/main" id="{DB463569-4F94-402C-9200-39B98A6E19A3}"/>
              </a:ext>
            </a:extLst>
          </p:cNvPr>
          <p:cNvSpPr>
            <a:spLocks/>
          </p:cNvSpPr>
          <p:nvPr/>
        </p:nvSpPr>
        <p:spPr>
          <a:xfrm>
            <a:off x="-1" y="0"/>
            <a:ext cx="3214689" cy="6858000"/>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lvl="0">
              <a:lnSpc>
                <a:spcPct val="90000"/>
              </a:lnSpc>
              <a:spcBef>
                <a:spcPts val="400"/>
              </a:spcBef>
            </a:pPr>
            <a:endParaRPr lang="en-US" sz="1500" b="0" dirty="0">
              <a:latin typeface="+mn-lt"/>
              <a:ea typeface="+mn-ea"/>
              <a:cs typeface="+mn-cs"/>
              <a:sym typeface="+mn-lt"/>
            </a:endParaRPr>
          </a:p>
        </p:txBody>
      </p:sp>
      <p:sp>
        <p:nvSpPr>
          <p:cNvPr id="5" name="Contents Text"/>
          <p:cNvSpPr>
            <a:spLocks noGrp="1"/>
          </p:cNvSpPr>
          <p:nvPr>
            <p:ph type="body" sz="quarter" idx="10" hasCustomPrompt="1"/>
            <p:custDataLst>
              <p:tags r:id="rId3"/>
            </p:custDataLst>
          </p:nvPr>
        </p:nvSpPr>
        <p:spPr>
          <a:xfrm>
            <a:off x="3575050" y="645567"/>
            <a:ext cx="8208962" cy="5663158"/>
          </a:xfrm>
          <a:prstGeom prst="rect">
            <a:avLst/>
          </a:prstGeom>
        </p:spPr>
        <p:txBody>
          <a:bodyPr wrap="square">
            <a:noAutofit/>
          </a:bodyPr>
          <a:lstStyle>
            <a:lvl1pPr marL="443088" indent="-443088">
              <a:spcBef>
                <a:spcPts val="1600"/>
              </a:spcBef>
              <a:tabLst>
                <a:tab pos="10508047" algn="r"/>
              </a:tabLst>
              <a:defRPr sz="1800">
                <a:solidFill>
                  <a:schemeClr val="tx1"/>
                </a:solidFill>
                <a:latin typeface="+mn-lt"/>
                <a:ea typeface="+mn-ea"/>
                <a:cs typeface="+mn-cs"/>
                <a:sym typeface="+mn-lt"/>
              </a:defRPr>
            </a:lvl1pPr>
            <a:lvl2pPr marL="886176" indent="-443088">
              <a:spcBef>
                <a:spcPts val="738"/>
              </a:spcBef>
              <a:buNone/>
              <a:tabLst>
                <a:tab pos="10508047" algn="r"/>
              </a:tabLst>
              <a:defRPr sz="1800" b="0">
                <a:solidFill>
                  <a:schemeClr val="tx1"/>
                </a:solidFill>
                <a:latin typeface="+mn-lt"/>
                <a:ea typeface="+mn-ea"/>
                <a:cs typeface="+mn-cs"/>
                <a:sym typeface="+mn-lt"/>
              </a:defRPr>
            </a:lvl2pPr>
            <a:lvl3pPr marL="1550808" indent="-664632">
              <a:spcBef>
                <a:spcPts val="0"/>
              </a:spcBef>
              <a:buNone/>
              <a:tabLst>
                <a:tab pos="10508047" algn="r"/>
              </a:tabLst>
              <a:defRPr sz="1800">
                <a:solidFill>
                  <a:schemeClr val="tx1"/>
                </a:solidFill>
                <a:latin typeface="+mn-lt"/>
                <a:ea typeface="+mn-ea"/>
                <a:cs typeface="+mn-cs"/>
                <a:sym typeface="+mn-lt"/>
              </a:defRPr>
            </a:lvl3pPr>
            <a:lvl4pPr marL="1545532" indent="-658463">
              <a:buNone/>
              <a:tabLst>
                <a:tab pos="10488508"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13" name="RB Disclaimer">
            <a:extLst>
              <a:ext uri="{FF2B5EF4-FFF2-40B4-BE49-F238E27FC236}">
                <a16:creationId xmlns:a16="http://schemas.microsoft.com/office/drawing/2014/main" id="{8511483E-7FE4-400E-928B-344F21987ED1}"/>
              </a:ext>
            </a:extLst>
          </p:cNvPr>
          <p:cNvSpPr txBox="1">
            <a:spLocks noChangeArrowheads="1"/>
          </p:cNvSpPr>
          <p:nvPr>
            <p:custDataLst>
              <p:tags r:id="rId4"/>
            </p:custDataLst>
          </p:nvPr>
        </p:nvSpPr>
        <p:spPr bwMode="auto">
          <a:xfrm>
            <a:off x="414000" y="5449193"/>
            <a:ext cx="2447926" cy="1384995"/>
          </a:xfrm>
          <a:prstGeom prst="rect">
            <a:avLst/>
          </a:prstGeom>
          <a:noFill/>
          <a:ln w="9525">
            <a:noFill/>
            <a:miter lim="800000"/>
            <a:headEnd/>
            <a:tailEnd/>
          </a:ln>
        </p:spPr>
        <p:txBody>
          <a:bodyPr wrap="square"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detailed analyses and the oral presentation. It must not be passed on and/or must not be made available to third parties without prior written consent from Roland Berger.</a:t>
            </a:r>
          </a:p>
          <a:p>
            <a:pPr algn="l" rtl="0" eaLnBrk="0" fontAlgn="base" hangingPunct="0">
              <a:spcBef>
                <a:spcPct val="0"/>
              </a:spcBef>
              <a:spcAft>
                <a:spcPct val="0"/>
              </a:spcAft>
              <a:tabLst>
                <a:tab pos="4857750" algn="l"/>
              </a:tabLst>
            </a:pPr>
            <a:endParaRPr kumimoji="1" lang="en-US" altLang="de-DE" sz="900" b="0" kern="1200" noProof="0" dirty="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 Roland Berger</a:t>
            </a:r>
          </a:p>
        </p:txBody>
      </p:sp>
      <p:sp>
        <p:nvSpPr>
          <p:cNvPr id="17" name="Title Placeholder">
            <a:extLst>
              <a:ext uri="{FF2B5EF4-FFF2-40B4-BE49-F238E27FC236}">
                <a16:creationId xmlns:a16="http://schemas.microsoft.com/office/drawing/2014/main" id="{D13AF29C-5C50-4D21-A7F3-8B4315D63488}"/>
              </a:ext>
            </a:extLst>
          </p:cNvPr>
          <p:cNvSpPr/>
          <p:nvPr/>
        </p:nvSpPr>
        <p:spPr>
          <a:xfrm>
            <a:off x="414000" y="551113"/>
            <a:ext cx="2452688" cy="541856"/>
          </a:xfrm>
          <a:prstGeom prst="rect">
            <a:avLst/>
          </a:prstGeom>
        </p:spPr>
        <p:txBody>
          <a:bodyPr vert="horz" wrap="square" lIns="0" tIns="0" rIns="0" bIns="180000" rtlCol="0" anchor="t" anchorCtr="0">
            <a:spAutoFit/>
          </a:bodyPr>
          <a:lstStyle/>
          <a:p>
            <a:pPr lvl="0">
              <a:lnSpc>
                <a:spcPct val="90000"/>
              </a:lnSpc>
              <a:spcBef>
                <a:spcPct val="0"/>
              </a:spcBef>
              <a:buNone/>
            </a:pPr>
            <a:r>
              <a:rPr lang="en-US" sz="2600" b="1" dirty="0">
                <a:latin typeface="+mn-lt"/>
                <a:ea typeface="+mn-ea"/>
                <a:cs typeface="+mn-cs"/>
              </a:rPr>
              <a:t>Contents</a:t>
            </a:r>
          </a:p>
        </p:txBody>
      </p:sp>
    </p:spTree>
    <p:extLst>
      <p:ext uri="{BB962C8B-B14F-4D97-AF65-F5344CB8AC3E}">
        <p14:creationId xmlns:p14="http://schemas.microsoft.com/office/powerpoint/2010/main" val="2215159083"/>
      </p:ext>
    </p:extLst>
  </p:cSld>
  <p:clrMapOvr>
    <a:masterClrMapping/>
  </p:clrMapOvr>
  <p:transition>
    <p:fade/>
  </p:transition>
  <p:extLst>
    <p:ext uri="{DCECCB84-F9BA-43D5-87BE-67443E8EF086}">
      <p15:sldGuideLst xmlns:p15="http://schemas.microsoft.com/office/powerpoint/2012/main">
        <p15:guide id="1" pos="2252">
          <p15:clr>
            <a:srgbClr val="F26B43"/>
          </p15:clr>
        </p15:guide>
        <p15:guide id="2" orient="horz" pos="527">
          <p15:clr>
            <a:srgbClr val="A4A3A4"/>
          </p15:clr>
        </p15:guide>
        <p15:guide id="3" orient="horz" pos="346">
          <p15:clr>
            <a:srgbClr val="F26B43"/>
          </p15:clr>
        </p15:guide>
        <p15:guide id="4" orient="horz" pos="3974">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6" name="Text Placeholder 6"/>
          <p:cNvSpPr>
            <a:spLocks noGrp="1"/>
          </p:cNvSpPr>
          <p:nvPr>
            <p:ph type="body" sz="quarter" idx="14" hasCustomPrompt="1"/>
          </p:nvPr>
        </p:nvSpPr>
        <p:spPr>
          <a:xfrm>
            <a:off x="1766401"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7" name="Text Placeholder 6"/>
          <p:cNvSpPr>
            <a:spLocks noGrp="1"/>
          </p:cNvSpPr>
          <p:nvPr>
            <p:ph type="body" sz="quarter" idx="15" hasCustomPrompt="1"/>
          </p:nvPr>
        </p:nvSpPr>
        <p:spPr>
          <a:xfrm>
            <a:off x="4907817"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9" name="Text Placeholder 6"/>
          <p:cNvSpPr>
            <a:spLocks noGrp="1"/>
          </p:cNvSpPr>
          <p:nvPr>
            <p:ph type="body" sz="quarter" idx="16" hasCustomPrompt="1"/>
          </p:nvPr>
        </p:nvSpPr>
        <p:spPr>
          <a:xfrm>
            <a:off x="8049233"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0" name="Text Placeholder 4"/>
          <p:cNvSpPr>
            <a:spLocks noGrp="1"/>
          </p:cNvSpPr>
          <p:nvPr>
            <p:ph type="body" sz="quarter" idx="17"/>
          </p:nvPr>
        </p:nvSpPr>
        <p:spPr>
          <a:xfrm>
            <a:off x="1766401" y="5162553"/>
            <a:ext cx="2455863" cy="674687"/>
          </a:xfrm>
        </p:spPr>
        <p:txBody>
          <a:bodyPr/>
          <a:lstStyle>
            <a:lvl1pPr marL="0" indent="0">
              <a:buNone/>
              <a:defRPr sz="1400"/>
            </a:lvl1pPr>
          </a:lstStyle>
          <a:p>
            <a:pPr lvl="0"/>
            <a:r>
              <a:rPr lang="en-US"/>
              <a:t>Click to edit Master text styles</a:t>
            </a:r>
          </a:p>
        </p:txBody>
      </p:sp>
      <p:sp>
        <p:nvSpPr>
          <p:cNvPr id="11" name="Text Placeholder 4"/>
          <p:cNvSpPr>
            <a:spLocks noGrp="1"/>
          </p:cNvSpPr>
          <p:nvPr>
            <p:ph type="body" sz="quarter" idx="18"/>
          </p:nvPr>
        </p:nvSpPr>
        <p:spPr>
          <a:xfrm>
            <a:off x="4907817" y="5162553"/>
            <a:ext cx="2455863" cy="674687"/>
          </a:xfrm>
        </p:spPr>
        <p:txBody>
          <a:bodyPr/>
          <a:lstStyle>
            <a:lvl1pPr marL="0" indent="0">
              <a:buNone/>
              <a:defRPr sz="1400"/>
            </a:lvl1pPr>
          </a:lstStyle>
          <a:p>
            <a:pPr lvl="0"/>
            <a:r>
              <a:rPr lang="en-US"/>
              <a:t>Click to edit Master text styles</a:t>
            </a:r>
          </a:p>
        </p:txBody>
      </p:sp>
      <p:sp>
        <p:nvSpPr>
          <p:cNvPr id="12" name="Text Placeholder 4"/>
          <p:cNvSpPr>
            <a:spLocks noGrp="1"/>
          </p:cNvSpPr>
          <p:nvPr>
            <p:ph type="body" sz="quarter" idx="19"/>
          </p:nvPr>
        </p:nvSpPr>
        <p:spPr>
          <a:xfrm>
            <a:off x="8049233" y="5162553"/>
            <a:ext cx="2455863" cy="674687"/>
          </a:xfrm>
        </p:spPr>
        <p:txBody>
          <a:bodyPr/>
          <a:lstStyle>
            <a:lvl1pPr marL="0" indent="0">
              <a:buNone/>
              <a:defRPr sz="1400"/>
            </a:lvl1pPr>
          </a:lstStyle>
          <a:p>
            <a:pPr lvl="0"/>
            <a:r>
              <a:rPr lang="en-US"/>
              <a:t>Click to edit Master text styles</a:t>
            </a:r>
          </a:p>
        </p:txBody>
      </p:sp>
      <p:sp>
        <p:nvSpPr>
          <p:cNvPr id="16" name="Text Placeholder 17"/>
          <p:cNvSpPr>
            <a:spLocks noGrp="1"/>
          </p:cNvSpPr>
          <p:nvPr>
            <p:ph type="body" sz="quarter" idx="23"/>
          </p:nvPr>
        </p:nvSpPr>
        <p:spPr>
          <a:xfrm>
            <a:off x="660421" y="1180849"/>
            <a:ext cx="10604056" cy="673100"/>
          </a:xfrm>
        </p:spPr>
        <p:txBody>
          <a:bodyPr/>
          <a:lstStyle>
            <a:lvl1pPr marL="0" indent="0">
              <a:buFontTx/>
              <a:buNone/>
              <a:defRPr sz="1600"/>
            </a:lvl1pPr>
          </a:lstStyle>
          <a:p>
            <a:pPr lvl="0"/>
            <a:r>
              <a:rPr lang="en-US"/>
              <a:t>Click to edit Master text styles</a:t>
            </a:r>
          </a:p>
        </p:txBody>
      </p:sp>
      <p:sp>
        <p:nvSpPr>
          <p:cNvPr id="5" name="Picture Placeholder 4"/>
          <p:cNvSpPr>
            <a:spLocks noGrp="1"/>
          </p:cNvSpPr>
          <p:nvPr>
            <p:ph type="pic" sz="quarter" idx="27" hasCustomPrompt="1"/>
          </p:nvPr>
        </p:nvSpPr>
        <p:spPr>
          <a:xfrm>
            <a:off x="1767418"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0" name="Picture Placeholder 4"/>
          <p:cNvSpPr>
            <a:spLocks noGrp="1"/>
          </p:cNvSpPr>
          <p:nvPr>
            <p:ph type="pic" sz="quarter" idx="28" hasCustomPrompt="1"/>
          </p:nvPr>
        </p:nvSpPr>
        <p:spPr>
          <a:xfrm>
            <a:off x="4907816"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1" name="Picture Placeholder 4"/>
          <p:cNvSpPr>
            <a:spLocks noGrp="1"/>
          </p:cNvSpPr>
          <p:nvPr>
            <p:ph type="pic" sz="quarter" idx="29" hasCustomPrompt="1"/>
          </p:nvPr>
        </p:nvSpPr>
        <p:spPr>
          <a:xfrm>
            <a:off x="8049232"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Tree>
    <p:extLst>
      <p:ext uri="{BB962C8B-B14F-4D97-AF65-F5344CB8AC3E}">
        <p14:creationId xmlns:p14="http://schemas.microsoft.com/office/powerpoint/2010/main" val="347706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V">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A74A08D-EC44-4BE7-93A5-FD6D7EA61EC1}"/>
              </a:ext>
            </a:extLst>
          </p:cNvPr>
          <p:cNvSpPr/>
          <p:nvPr>
            <p:custDataLst>
              <p:tags r:id="rId1"/>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graphicFrame>
        <p:nvGraphicFramePr>
          <p:cNvPr id="3" name="Object 2" hidden="1">
            <a:extLst>
              <a:ext uri="{FF2B5EF4-FFF2-40B4-BE49-F238E27FC236}">
                <a16:creationId xmlns:a16="http://schemas.microsoft.com/office/drawing/2014/main" id="{62870243-1C36-470C-8BBC-581F4B35412D}"/>
              </a:ext>
            </a:extLst>
          </p:cNvPr>
          <p:cNvGraphicFramePr>
            <a:graphicFrameLocks noChangeAspect="1"/>
          </p:cNvGraphicFramePr>
          <p:nvPr>
            <p:custDataLst>
              <p:tags r:id="rId2"/>
            </p:custDataLst>
            <p:extLst>
              <p:ext uri="{D42A27DB-BD31-4B8C-83A1-F6EECF244321}">
                <p14:modId xmlns:p14="http://schemas.microsoft.com/office/powerpoint/2010/main" val="3120763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62870243-1C36-470C-8BBC-581F4B354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RbDividerLine">
            <a:extLst>
              <a:ext uri="{FF2B5EF4-FFF2-40B4-BE49-F238E27FC236}">
                <a16:creationId xmlns:a16="http://schemas.microsoft.com/office/drawing/2014/main" id="{00A67203-2CF1-42E9-9879-BE5DB10F5934}"/>
              </a:ext>
            </a:extLst>
          </p:cNvPr>
          <p:cNvCxnSpPr>
            <a:cxnSpLocks/>
          </p:cNvCxnSpPr>
          <p:nvPr/>
        </p:nvCxnSpPr>
        <p:spPr>
          <a:xfrm>
            <a:off x="7643813" y="0"/>
            <a:ext cx="0" cy="6858000"/>
          </a:xfrm>
          <a:prstGeom prst="line">
            <a:avLst/>
          </a:prstGeom>
          <a:ln w="6350" cmpd="sng">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 name="RbSidebar">
            <a:extLst>
              <a:ext uri="{FF2B5EF4-FFF2-40B4-BE49-F238E27FC236}">
                <a16:creationId xmlns:a16="http://schemas.microsoft.com/office/drawing/2014/main" id="{A39EB9E6-3F4F-45F7-8EF9-89555F567258}"/>
              </a:ext>
            </a:extLst>
          </p:cNvPr>
          <p:cNvSpPr>
            <a:spLocks/>
          </p:cNvSpPr>
          <p:nvPr/>
        </p:nvSpPr>
        <p:spPr>
          <a:xfrm>
            <a:off x="-1" y="0"/>
            <a:ext cx="3214689" cy="6858000"/>
          </a:xfrm>
          <a:prstGeom prst="rect">
            <a:avLst/>
          </a:prstGeom>
          <a:solidFill>
            <a:schemeClr val="bg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lvl="0">
              <a:lnSpc>
                <a:spcPct val="90000"/>
              </a:lnSpc>
              <a:spcBef>
                <a:spcPts val="400"/>
              </a:spcBef>
            </a:pPr>
            <a:endParaRPr lang="en-US" sz="1500" b="0" dirty="0">
              <a:latin typeface="+mn-lt"/>
              <a:ea typeface="+mn-ea"/>
              <a:cs typeface="+mn-cs"/>
              <a:sym typeface="+mn-lt"/>
            </a:endParaRPr>
          </a:p>
        </p:txBody>
      </p:sp>
      <p:sp>
        <p:nvSpPr>
          <p:cNvPr id="8" name="Title Placeholder">
            <a:extLst>
              <a:ext uri="{FF2B5EF4-FFF2-40B4-BE49-F238E27FC236}">
                <a16:creationId xmlns:a16="http://schemas.microsoft.com/office/drawing/2014/main" id="{65CE84EB-8521-4564-92D7-0404BD6A5407}"/>
              </a:ext>
            </a:extLst>
          </p:cNvPr>
          <p:cNvSpPr>
            <a:spLocks noGrp="1"/>
          </p:cNvSpPr>
          <p:nvPr>
            <p:ph type="title" hasCustomPrompt="1"/>
          </p:nvPr>
        </p:nvSpPr>
        <p:spPr>
          <a:xfrm>
            <a:off x="414000" y="2024063"/>
            <a:ext cx="2441913" cy="1080296"/>
          </a:xfrm>
          <a:prstGeom prst="rect">
            <a:avLst/>
          </a:prstGeom>
          <a:noFill/>
        </p:spPr>
        <p:txBody>
          <a:bodyPr vert="horz" wrap="square" lIns="0" tIns="0" rIns="0" bIns="0" rtlCol="0" anchor="t" anchorCtr="0">
            <a:spAutoFit/>
          </a:bodyPr>
          <a:lstStyle>
            <a:lvl1pPr>
              <a:defRPr lang="en-US" dirty="0">
                <a:latin typeface="+mj-lt"/>
                <a:ea typeface="+mj-ea"/>
                <a:cs typeface="+mj-cs"/>
              </a:defRPr>
            </a:lvl1pPr>
          </a:lstStyle>
          <a:p>
            <a:pPr marL="0" lvl="0"/>
            <a:r>
              <a:rPr lang="en-US" dirty="0"/>
              <a:t>First name</a:t>
            </a:r>
            <a:br>
              <a:rPr lang="en-US" dirty="0"/>
            </a:br>
            <a:r>
              <a:rPr lang="en-US" dirty="0"/>
              <a:t>Last name </a:t>
            </a:r>
            <a:br>
              <a:rPr lang="en-US" dirty="0"/>
            </a:br>
            <a:r>
              <a:rPr lang="en-US" dirty="0"/>
              <a:t>3 lines max.</a:t>
            </a:r>
          </a:p>
        </p:txBody>
      </p:sp>
      <p:sp>
        <p:nvSpPr>
          <p:cNvPr id="6" name="Picture Placeholder">
            <a:extLst>
              <a:ext uri="{FF2B5EF4-FFF2-40B4-BE49-F238E27FC236}">
                <a16:creationId xmlns:a16="http://schemas.microsoft.com/office/drawing/2014/main" id="{954B7BA6-0C3B-45C0-9510-A1ECF6E1E165}"/>
              </a:ext>
            </a:extLst>
          </p:cNvPr>
          <p:cNvSpPr>
            <a:spLocks noGrp="1" noChangeAspect="1"/>
          </p:cNvSpPr>
          <p:nvPr>
            <p:ph type="pic" sz="quarter" idx="16" hasCustomPrompt="1"/>
          </p:nvPr>
        </p:nvSpPr>
        <p:spPr>
          <a:xfrm>
            <a:off x="414000" y="198437"/>
            <a:ext cx="1601955" cy="1601746"/>
          </a:xfrm>
          <a:prstGeom prst="ellipse">
            <a:avLst/>
          </a:prstGeom>
          <a:noFill/>
          <a:ln w="19050" cmpd="sng">
            <a:noFill/>
          </a:ln>
        </p:spPr>
        <p:txBody>
          <a:bodyPr tIns="144000" anchor="ctr">
            <a:noAutofit/>
          </a:bodyPr>
          <a:lstStyle>
            <a:lvl1pPr marL="0" indent="0" algn="ctr">
              <a:buNone/>
              <a:defRPr sz="1000">
                <a:solidFill>
                  <a:schemeClr val="tx2"/>
                </a:solidFill>
                <a:latin typeface="+mn-lt"/>
                <a:ea typeface="+mn-ea"/>
                <a:cs typeface="+mn-cs"/>
                <a:sym typeface="+mn-lt"/>
              </a:defRPr>
            </a:lvl1pPr>
          </a:lstStyle>
          <a:p>
            <a:r>
              <a:rPr lang="en-US" dirty="0"/>
              <a:t>Insert image from</a:t>
            </a:r>
            <a:br>
              <a:rPr lang="en-US" dirty="0"/>
            </a:br>
            <a:r>
              <a:rPr lang="en-US" dirty="0"/>
              <a:t>RB Library –OR– Click icon to add from file </a:t>
            </a:r>
            <a:br>
              <a:rPr lang="en-US" dirty="0"/>
            </a:br>
            <a:br>
              <a:rPr lang="en-US" dirty="0"/>
            </a:br>
            <a:br>
              <a:rPr lang="en-US" dirty="0"/>
            </a:br>
            <a:r>
              <a:rPr lang="en-US" dirty="0"/>
              <a:t>–OR– Select frame and paste | To clear image frame, use backspace</a:t>
            </a:r>
          </a:p>
        </p:txBody>
      </p:sp>
    </p:spTree>
    <p:extLst>
      <p:ext uri="{BB962C8B-B14F-4D97-AF65-F5344CB8AC3E}">
        <p14:creationId xmlns:p14="http://schemas.microsoft.com/office/powerpoint/2010/main" val="3556953995"/>
      </p:ext>
    </p:extLst>
  </p:cSld>
  <p:clrMapOvr>
    <a:masterClrMapping/>
  </p:clrMapOvr>
  <p:transition>
    <p:fade/>
  </p:transition>
  <p:extLst>
    <p:ext uri="{DCECCB84-F9BA-43D5-87BE-67443E8EF086}">
      <p15:sldGuideLst xmlns:p15="http://schemas.microsoft.com/office/powerpoint/2012/main">
        <p15:guide id="1" orient="horz" pos="1275">
          <p15:clr>
            <a:srgbClr val="A4A3A4"/>
          </p15:clr>
        </p15:guide>
        <p15:guide id="2" orient="horz" pos="3974">
          <p15:clr>
            <a:srgbClr val="F26B43"/>
          </p15:clr>
        </p15:guide>
        <p15:guide id="3" orient="horz" pos="2682">
          <p15:clr>
            <a:srgbClr val="A4A3A4"/>
          </p15:clr>
        </p15:guide>
        <p15:guide id="4" orient="horz" pos="2069">
          <p15:clr>
            <a:srgbClr val="A4A3A4"/>
          </p15:clr>
        </p15:guide>
        <p15:guide id="5" pos="1799">
          <p15:clr>
            <a:srgbClr val="A4A3A4"/>
          </p15:clr>
        </p15:guide>
        <p15:guide id="7" pos="2252">
          <p15:clr>
            <a:srgbClr val="F26B43"/>
          </p15:clr>
        </p15:guide>
        <p15:guide id="8" pos="2706">
          <p15:clr>
            <a:srgbClr val="A4A3A4"/>
          </p15:clr>
        </p15:guide>
        <p15:guide id="9" pos="4588">
          <p15:clr>
            <a:srgbClr val="A4A3A4"/>
          </p15:clr>
        </p15:guide>
        <p15:guide id="10" pos="5042">
          <p15:clr>
            <a:srgbClr val="A4A3A4"/>
          </p15:clr>
        </p15:guide>
        <p15:guide id="11" pos="5496">
          <p15:clr>
            <a:srgbClr val="A4A3A4"/>
          </p15:clr>
        </p15:guide>
        <p15:guide id="12" orient="horz" pos="346">
          <p15:clr>
            <a:srgbClr val="F26B43"/>
          </p15:clr>
        </p15:guide>
        <p15:guide id="13" orient="horz" pos="11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DA1A63F0-2124-452A-9532-8B1E39D3F140}"/>
              </a:ext>
            </a:extLst>
          </p:cNvPr>
          <p:cNvSpPr/>
          <p:nvPr>
            <p:custDataLst>
              <p:tags r:id="rId1"/>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graphicFrame>
        <p:nvGraphicFramePr>
          <p:cNvPr id="3" name="Object 2" hidden="1">
            <a:extLst>
              <a:ext uri="{FF2B5EF4-FFF2-40B4-BE49-F238E27FC236}">
                <a16:creationId xmlns:a16="http://schemas.microsoft.com/office/drawing/2014/main" id="{AE13CA05-8434-4D1D-9BA9-7D5AE88FA0BB}"/>
              </a:ext>
            </a:extLst>
          </p:cNvPr>
          <p:cNvGraphicFramePr>
            <a:graphicFrameLocks noChangeAspect="1"/>
          </p:cNvGraphicFramePr>
          <p:nvPr>
            <p:custDataLst>
              <p:tags r:id="rId2"/>
            </p:custDataLst>
            <p:extLst>
              <p:ext uri="{D42A27DB-BD31-4B8C-83A1-F6EECF244321}">
                <p14:modId xmlns:p14="http://schemas.microsoft.com/office/powerpoint/2010/main" val="1230158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AE13CA05-8434-4D1D-9BA9-7D5AE88FA0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bReference" hidden="1">
            <a:extLst>
              <a:ext uri="{FF2B5EF4-FFF2-40B4-BE49-F238E27FC236}">
                <a16:creationId xmlns:a16="http://schemas.microsoft.com/office/drawing/2014/main" id="{B6A4C003-8A08-49B6-AEA5-4B85E65FAE56}"/>
              </a:ext>
            </a:extLst>
          </p:cNvPr>
          <p:cNvSpPr>
            <a:spLocks/>
          </p:cNvSpPr>
          <p:nvPr/>
        </p:nvSpPr>
        <p:spPr>
          <a:xfrm>
            <a:off x="414000" y="2024062"/>
            <a:ext cx="11381174"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a:r>
              <a:rPr lang="en-US" sz="1400" dirty="0">
                <a:solidFill>
                  <a:srgbClr val="E2262D"/>
                </a:solidFill>
                <a:latin typeface="+mn-lt"/>
                <a:ea typeface="+mn-ea"/>
                <a:cs typeface="+mn-cs"/>
              </a:rPr>
              <a:t>!! REQUIRED – Reference area !!</a:t>
            </a:r>
          </a:p>
        </p:txBody>
      </p:sp>
      <p:sp>
        <p:nvSpPr>
          <p:cNvPr id="4" name="Text Placeholder"/>
          <p:cNvSpPr>
            <a:spLocks noGrp="1"/>
          </p:cNvSpPr>
          <p:nvPr>
            <p:ph type="body" sz="quarter" idx="12" hasCustomPrompt="1"/>
          </p:nvPr>
        </p:nvSpPr>
        <p:spPr>
          <a:xfrm>
            <a:off x="407989" y="2036763"/>
            <a:ext cx="11370010" cy="1151084"/>
          </a:xfrm>
          <a:prstGeom prst="rect">
            <a:avLst/>
          </a:prstGeom>
        </p:spPr>
        <p:txBody>
          <a:bodyPr vert="horz" wrap="square" lIns="0" tIns="0" rIns="0" bIns="0" rtlCol="0">
            <a:spAutoFit/>
          </a:bodyPr>
          <a:lstStyle>
            <a:lvl1pPr>
              <a:defRPr lang="en-US" sz="1800" dirty="0" smtClean="0">
                <a:latin typeface="+mn-lt"/>
                <a:ea typeface="+mn-ea"/>
                <a:cs typeface="+mn-cs"/>
              </a:defRPr>
            </a:lvl1pPr>
            <a:lvl2pPr>
              <a:defRPr lang="en-US" sz="1800" dirty="0" smtClean="0">
                <a:latin typeface="+mn-lt"/>
                <a:ea typeface="+mn-ea"/>
                <a:cs typeface="+mn-cs"/>
              </a:defRPr>
            </a:lvl2pPr>
            <a:lvl3pPr>
              <a:defRPr lang="en-US" sz="1800" dirty="0" smtClean="0">
                <a:latin typeface="+mn-lt"/>
                <a:ea typeface="+mn-ea"/>
                <a:cs typeface="+mn-cs"/>
              </a:defRPr>
            </a:lvl3pPr>
            <a:lvl4pPr>
              <a:defRPr lang="en-US" sz="1800" dirty="0" smtClean="0">
                <a:latin typeface="+mn-lt"/>
                <a:ea typeface="+mn-ea"/>
                <a:cs typeface="+mn-cs"/>
              </a:defRPr>
            </a:lvl4pPr>
          </a:lstStyle>
          <a:p>
            <a:pPr lvl="0" defTabSz="914400" fontAlgn="base">
              <a:spcBef>
                <a:spcPts val="300"/>
              </a:spcBef>
              <a:spcAft>
                <a:spcPct val="0"/>
              </a:spcAft>
              <a:buClrTx/>
              <a:buSzPct val="100000"/>
            </a:pPr>
            <a:r>
              <a:rPr lang="en-US" dirty="0"/>
              <a:t>Click to edit Master text styles – Level 0</a:t>
            </a:r>
          </a:p>
          <a:p>
            <a:pPr marL="187940" lvl="1" indent="-187940" defTabSz="914400" fontAlgn="base">
              <a:spcBef>
                <a:spcPts val="400"/>
              </a:spcBef>
              <a:spcAft>
                <a:spcPct val="0"/>
              </a:spcAft>
              <a:buSzPct val="100000"/>
              <a:buFont typeface="Arial" panose="020B0604020202020204" pitchFamily="34" charset="0"/>
              <a:buChar char="•"/>
            </a:pPr>
            <a:r>
              <a:rPr lang="en-US" dirty="0"/>
              <a:t>Level 1</a:t>
            </a:r>
          </a:p>
          <a:p>
            <a:pPr marL="357832" lvl="2" indent="-173574" defTabSz="914400" fontAlgn="base">
              <a:spcBef>
                <a:spcPts val="400"/>
              </a:spcBef>
              <a:spcAft>
                <a:spcPct val="0"/>
              </a:spcAft>
              <a:buSzPct val="100000"/>
            </a:pPr>
            <a:r>
              <a:rPr lang="en-US" dirty="0"/>
              <a:t>Level 2</a:t>
            </a:r>
          </a:p>
          <a:p>
            <a:pPr marL="518057" lvl="3" indent="-149543" defTabSz="914400" fontAlgn="base">
              <a:spcBef>
                <a:spcPts val="400"/>
              </a:spcBef>
              <a:spcAft>
                <a:spcPct val="0"/>
              </a:spcAft>
              <a:buSzPct val="100000"/>
            </a:pPr>
            <a:r>
              <a:rPr lang="en-US" dirty="0"/>
              <a:t>Level 3</a:t>
            </a:r>
          </a:p>
        </p:txBody>
      </p:sp>
      <p:sp>
        <p:nvSpPr>
          <p:cNvPr id="14" name="Title Placeholder">
            <a:extLst>
              <a:ext uri="{FF2B5EF4-FFF2-40B4-BE49-F238E27FC236}">
                <a16:creationId xmlns:a16="http://schemas.microsoft.com/office/drawing/2014/main" id="{B4C41751-9F16-401F-B1E9-14E62C050731}"/>
              </a:ext>
            </a:extLst>
          </p:cNvPr>
          <p:cNvSpPr>
            <a:spLocks noGrp="1"/>
          </p:cNvSpPr>
          <p:nvPr>
            <p:ph type="title" hasCustomPrompt="1"/>
          </p:nvPr>
        </p:nvSpPr>
        <p:spPr>
          <a:xfrm>
            <a:off x="407988" y="553166"/>
            <a:ext cx="11370011" cy="720000"/>
          </a:xfrm>
          <a:prstGeom prst="rect">
            <a:avLst/>
          </a:prstGeom>
        </p:spPr>
        <p:txBody>
          <a:bodyPr vert="horz" wrap="square" lIns="0" tIns="0" rIns="0" bIns="0" rtlCol="0" anchor="t" anchorCtr="0">
            <a:noAutofit/>
          </a:bodyPr>
          <a:lstStyle>
            <a:lvl1pPr>
              <a:defRPr>
                <a:latin typeface="+mj-lt"/>
                <a:ea typeface="+mj-ea"/>
                <a:cs typeface="+mj-cs"/>
              </a:defRPr>
            </a:lvl1pPr>
          </a:lstStyle>
          <a:p>
            <a:r>
              <a:rPr lang="en-US" noProof="0" dirty="0"/>
              <a:t>Click to edit Action Title</a:t>
            </a:r>
            <a:br>
              <a:rPr lang="en-US" noProof="0" dirty="0"/>
            </a:br>
            <a:r>
              <a:rPr lang="en-US" noProof="0" dirty="0"/>
              <a:t>(max. 2 lines)</a:t>
            </a:r>
          </a:p>
        </p:txBody>
      </p:sp>
    </p:spTree>
    <p:extLst>
      <p:ext uri="{BB962C8B-B14F-4D97-AF65-F5344CB8AC3E}">
        <p14:creationId xmlns:p14="http://schemas.microsoft.com/office/powerpoint/2010/main" val="3914725720"/>
      </p:ext>
    </p:extLst>
  </p:cSld>
  <p:clrMapOvr>
    <a:masterClrMapping/>
  </p:clrMapOvr>
  <p:transition>
    <p:fade/>
  </p:transition>
  <p:extLst>
    <p:ext uri="{DCECCB84-F9BA-43D5-87BE-67443E8EF086}">
      <p15:sldGuideLst xmlns:p15="http://schemas.microsoft.com/office/powerpoint/2012/main">
        <p15:guide id="1" orient="horz" pos="346">
          <p15:clr>
            <a:srgbClr val="F26B43"/>
          </p15:clr>
        </p15:guide>
        <p15:guide id="2" orient="horz" pos="958">
          <p15:clr>
            <a:srgbClr val="F26B43"/>
          </p15:clr>
        </p15:guide>
        <p15:guide id="3" orient="horz" pos="3974">
          <p15:clr>
            <a:srgbClr val="F26B43"/>
          </p15:clr>
        </p15:guide>
        <p15:guide id="4" orient="horz" pos="4224">
          <p15:clr>
            <a:srgbClr val="A4A3A4"/>
          </p15:clr>
        </p15:guide>
        <p15:guide id="5" orient="horz" pos="4156">
          <p15:clr>
            <a:srgbClr val="A4A3A4"/>
          </p15:clr>
        </p15:guide>
        <p15:guide id="6" orient="horz" pos="3816">
          <p15:clr>
            <a:srgbClr val="A4A3A4"/>
          </p15:clr>
        </p15:guide>
        <p15:guide id="8" orient="horz" pos="255">
          <p15:clr>
            <a:srgbClr val="A4A3A4"/>
          </p15:clr>
        </p15:guide>
        <p15:guide id="9" orient="horz" pos="119">
          <p15:clr>
            <a:srgbClr val="A4A3A4"/>
          </p15:clr>
        </p15:guide>
        <p15:guide id="10" orient="horz" pos="1275">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7821C9-2C93-0D7F-977D-02294251AA4F}"/>
              </a:ext>
            </a:extLst>
          </p:cNvPr>
          <p:cNvGraphicFramePr>
            <a:graphicFrameLocks noChangeAspect="1"/>
          </p:cNvGraphicFramePr>
          <p:nvPr userDrawn="1">
            <p:custDataLst>
              <p:tags r:id="rId1"/>
            </p:custDataLst>
            <p:extLst>
              <p:ext uri="{D42A27DB-BD31-4B8C-83A1-F6EECF244321}">
                <p14:modId xmlns:p14="http://schemas.microsoft.com/office/powerpoint/2010/main" val="330813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8E7821C9-2C93-0D7F-977D-02294251A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4F6F2FCC-4261-453C-82D7-E135395B53FC}"/>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5" name="RbReference" hidden="1">
            <a:extLst>
              <a:ext uri="{FF2B5EF4-FFF2-40B4-BE49-F238E27FC236}">
                <a16:creationId xmlns:a16="http://schemas.microsoft.com/office/drawing/2014/main" id="{E902F32F-9C5A-4996-836B-55DAB2CF4CDE}"/>
              </a:ext>
            </a:extLst>
          </p:cNvPr>
          <p:cNvSpPr>
            <a:spLocks/>
          </p:cNvSpPr>
          <p:nvPr/>
        </p:nvSpPr>
        <p:spPr>
          <a:xfrm>
            <a:off x="414000" y="2024062"/>
            <a:ext cx="11381174" cy="4033837"/>
          </a:xfrm>
          <a:prstGeom prst="rect">
            <a:avLst/>
          </a:prstGeom>
          <a:solidFill>
            <a:srgbClr val="E2262D">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72000" bIns="0" numCol="1" spcCol="0" rtlCol="0" fromWordArt="0" anchor="t" anchorCtr="0" forceAA="0" compatLnSpc="1">
            <a:prstTxWarp prst="textNoShape">
              <a:avLst/>
            </a:prstTxWarp>
            <a:noAutofit/>
          </a:bodyPr>
          <a:lstStyle/>
          <a:p>
            <a:pPr lvl="0" algn="r"/>
            <a:r>
              <a:rPr lang="en-US" sz="1400" dirty="0">
                <a:solidFill>
                  <a:srgbClr val="E2262D"/>
                </a:solidFill>
                <a:latin typeface="+mn-lt"/>
                <a:ea typeface="+mn-ea"/>
                <a:cs typeface="+mn-cs"/>
              </a:rPr>
              <a:t>!! REQUIRED – Reference area !!</a:t>
            </a:r>
          </a:p>
        </p:txBody>
      </p:sp>
    </p:spTree>
    <p:extLst>
      <p:ext uri="{BB962C8B-B14F-4D97-AF65-F5344CB8AC3E}">
        <p14:creationId xmlns:p14="http://schemas.microsoft.com/office/powerpoint/2010/main" val="673770515"/>
      </p:ext>
    </p:extLst>
  </p:cSld>
  <p:clrMapOvr>
    <a:masterClrMapping/>
  </p:clrMapOvr>
  <p:transition>
    <p:fade/>
  </p:transition>
  <p:extLst>
    <p:ext uri="{DCECCB84-F9BA-43D5-87BE-67443E8EF086}">
      <p15:sldGuideLst xmlns:p15="http://schemas.microsoft.com/office/powerpoint/2012/main">
        <p15:guide id="1" orient="horz" pos="346">
          <p15:clr>
            <a:srgbClr val="F26B43"/>
          </p15:clr>
        </p15:guide>
        <p15:guide id="2" orient="horz" pos="3974">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End image ligh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A4281D-8AA5-4E06-9F63-CCB310B8F7E5}"/>
              </a:ext>
            </a:extLst>
          </p:cNvPr>
          <p:cNvGraphicFramePr>
            <a:graphicFrameLocks noChangeAspect="1"/>
          </p:cNvGraphicFramePr>
          <p:nvPr userDrawn="1">
            <p:custDataLst>
              <p:tags r:id="rId1"/>
            </p:custDataLst>
            <p:extLst>
              <p:ext uri="{D42A27DB-BD31-4B8C-83A1-F6EECF244321}">
                <p14:modId xmlns:p14="http://schemas.microsoft.com/office/powerpoint/2010/main" val="3737031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D9A4281D-8AA5-4E06-9F63-CCB310B8F7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AFBE7898-B299-412B-B64C-61CDD7315240}"/>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9" name="Picture Placeholder">
            <a:extLst>
              <a:ext uri="{FF2B5EF4-FFF2-40B4-BE49-F238E27FC236}">
                <a16:creationId xmlns:a16="http://schemas.microsoft.com/office/drawing/2014/main" id="{AA3D0A99-F6D8-44B4-AD15-530279E4D849}"/>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4" name="RB logo">
            <a:extLst>
              <a:ext uri="{FF2B5EF4-FFF2-40B4-BE49-F238E27FC236}">
                <a16:creationId xmlns:a16="http://schemas.microsoft.com/office/drawing/2014/main" id="{1FCF1248-FAFE-4120-8B57-CAE0B023C2D0}"/>
              </a:ext>
            </a:extLst>
          </p:cNvPr>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a:xfrm>
            <a:off x="3736434" y="2259000"/>
            <a:ext cx="4719132" cy="2340000"/>
          </a:xfrm>
          <a:prstGeom prst="rect">
            <a:avLst/>
          </a:prstGeom>
        </p:spPr>
      </p:pic>
    </p:spTree>
    <p:extLst>
      <p:ext uri="{BB962C8B-B14F-4D97-AF65-F5344CB8AC3E}">
        <p14:creationId xmlns:p14="http://schemas.microsoft.com/office/powerpoint/2010/main" val="9307731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 image dark">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D8107C-94B3-8418-59E7-3B3DC97A689D}"/>
              </a:ext>
            </a:extLst>
          </p:cNvPr>
          <p:cNvGraphicFramePr>
            <a:graphicFrameLocks noChangeAspect="1"/>
          </p:cNvGraphicFramePr>
          <p:nvPr userDrawn="1">
            <p:custDataLst>
              <p:tags r:id="rId1"/>
            </p:custDataLst>
            <p:extLst>
              <p:ext uri="{D42A27DB-BD31-4B8C-83A1-F6EECF244321}">
                <p14:modId xmlns:p14="http://schemas.microsoft.com/office/powerpoint/2010/main" val="223135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8ED8107C-94B3-8418-59E7-3B3DC97A68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3DE9E894-1FFF-4E44-B5F2-E2607684ABB9}"/>
              </a:ext>
            </a:extLst>
          </p:cNvPr>
          <p:cNvSpPr/>
          <p:nvPr>
            <p:custDataLst>
              <p:tags r:id="rId2"/>
            </p:custDataLst>
          </p:nvPr>
        </p:nvSpPr>
        <p:spPr>
          <a:xfrm>
            <a:off x="0" y="0"/>
            <a:ext cx="12700" cy="12700"/>
          </a:xfrm>
          <a:prstGeom prst="octagon">
            <a:avLst/>
          </a:prstGeom>
          <a:noFill/>
          <a:ln w="6350" cap="flat" cmpd="sng" algn="ctr">
            <a:noFill/>
            <a:prstDash val="solid"/>
          </a:ln>
          <a:effectLst/>
          <a:extLst>
            <a:ext uri="{91240B29-F687-4F45-9708-019B960494DF}">
              <a14:hiddenLine xmlns:a14="http://schemas.microsoft.com/office/drawing/2010/main" w="6350"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pPr>
            <a:endParaRPr lang="en-US" sz="1200" b="0" dirty="0">
              <a:solidFill>
                <a:schemeClr val="tx1"/>
              </a:solidFill>
              <a:latin typeface="+mn-lt"/>
              <a:ea typeface="+mn-ea"/>
              <a:cs typeface="+mn-cs"/>
            </a:endParaRPr>
          </a:p>
        </p:txBody>
      </p:sp>
      <p:sp>
        <p:nvSpPr>
          <p:cNvPr id="9" name="Picture Placeholder">
            <a:extLst>
              <a:ext uri="{FF2B5EF4-FFF2-40B4-BE49-F238E27FC236}">
                <a16:creationId xmlns:a16="http://schemas.microsoft.com/office/drawing/2014/main" id="{0864236C-3980-48BD-8F54-A53384D5EC37}"/>
              </a:ext>
            </a:extLst>
          </p:cNvPr>
          <p:cNvSpPr>
            <a:spLocks noGrp="1" noChangeAspect="1"/>
          </p:cNvSpPr>
          <p:nvPr>
            <p:ph type="pic" sz="quarter" idx="21" hasCustomPrompt="1"/>
          </p:nvPr>
        </p:nvSpPr>
        <p:spPr>
          <a:xfrm>
            <a:off x="0" y="0"/>
            <a:ext cx="12192000" cy="6858000"/>
          </a:xfrm>
        </p:spPr>
        <p:txBody>
          <a:bodyPr vert="horz" wrap="square" lIns="414000" tIns="252000" rIns="3600000" bIns="0" rtlCol="0">
            <a:noAutofit/>
          </a:bodyPr>
          <a:lstStyle>
            <a:lvl1pPr>
              <a:defRPr lang="en-US" dirty="0">
                <a:solidFill>
                  <a:schemeClr val="tx2"/>
                </a:solidFill>
                <a:latin typeface="+mn-lt"/>
                <a:ea typeface="+mn-ea"/>
                <a:cs typeface="+mn-cs"/>
              </a:defRPr>
            </a:lvl1pPr>
          </a:lstStyle>
          <a:p>
            <a:r>
              <a:rPr lang="en-US" dirty="0"/>
              <a:t>Insert image from RB Library –OR– Click icon to add from file –OR– Select frame and paste | Send to back</a:t>
            </a:r>
            <a:br>
              <a:rPr lang="en-US" dirty="0"/>
            </a:br>
            <a:r>
              <a:rPr lang="en-US" dirty="0"/>
              <a:t>If RB Brand elements are missing, insert from RB Library, send behind text</a:t>
            </a:r>
            <a:br>
              <a:rPr lang="en-US" dirty="0"/>
            </a:br>
            <a:r>
              <a:rPr lang="en-US" dirty="0"/>
              <a:t>To clear image frame, use backspace</a:t>
            </a:r>
          </a:p>
        </p:txBody>
      </p:sp>
      <p:pic>
        <p:nvPicPr>
          <p:cNvPr id="4" name="RB logo">
            <a:extLst>
              <a:ext uri="{FF2B5EF4-FFF2-40B4-BE49-F238E27FC236}">
                <a16:creationId xmlns:a16="http://schemas.microsoft.com/office/drawing/2014/main" id="{C14392CC-BD21-491B-BF79-CE14360E0C34}"/>
              </a:ext>
            </a:extLst>
          </p:cNvPr>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a:xfrm>
            <a:off x="3736435" y="2259000"/>
            <a:ext cx="4719130" cy="2340000"/>
          </a:xfrm>
          <a:prstGeom prst="rect">
            <a:avLst/>
          </a:prstGeom>
        </p:spPr>
      </p:pic>
    </p:spTree>
    <p:extLst>
      <p:ext uri="{BB962C8B-B14F-4D97-AF65-F5344CB8AC3E}">
        <p14:creationId xmlns:p14="http://schemas.microsoft.com/office/powerpoint/2010/main" val="19403195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cSld name="PT_Dark_Cover">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674742144"/>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89"/>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D329AFC-75A5-4C4E-90FF-B725FB8CB817}"/>
              </a:ext>
            </a:extLst>
          </p:cNvPr>
          <p:cNvSpPr/>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Arial Nova Cond" panose="020B0506020202020204" pitchFamily="34" charset="0"/>
            </a:endParaRPr>
          </a:p>
        </p:txBody>
      </p:sp>
      <p:sp>
        <p:nvSpPr>
          <p:cNvPr id="14" name="Slide Number Placeholder" hidden="1"/>
          <p:cNvSpPr>
            <a:spLocks noGrp="1"/>
          </p:cNvSpPr>
          <p:nvPr>
            <p:ph type="sldNum" sz="quarter" idx="11"/>
            <p:custDataLst>
              <p:tags r:id="rId2"/>
            </p:custDataLst>
          </p:nvPr>
        </p:nvSpPr>
        <p:spPr>
          <a:xfrm>
            <a:off x="12273231" y="178643"/>
            <a:ext cx="32060"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ea typeface="+mn-ea"/>
                <a:cs typeface="+mn-cs"/>
                <a:sym typeface="+mn-lt"/>
              </a:defRPr>
            </a:lvl1pPr>
          </a:lstStyle>
          <a:p>
            <a:fld id="{01940DDA-0656-452C-A408-68789653BD9B}" type="slidenum">
              <a:rPr lang="en-US" smtClean="0"/>
              <a:pPr/>
              <a:t>‹#›</a:t>
            </a:fld>
            <a:endParaRPr lang="en-US"/>
          </a:p>
        </p:txBody>
      </p:sp>
      <p:sp>
        <p:nvSpPr>
          <p:cNvPr id="15" name="Footer Placeholder" hidden="1"/>
          <p:cNvSpPr>
            <a:spLocks noGrp="1"/>
          </p:cNvSpPr>
          <p:nvPr>
            <p:ph type="ftr" sz="quarter" idx="10"/>
            <p:custDataLst>
              <p:tags r:id="rId3"/>
            </p:custDataLst>
          </p:nvPr>
        </p:nvSpPr>
        <p:spPr>
          <a:xfrm>
            <a:off x="12273232" y="228649"/>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GB"/>
          </a:p>
        </p:txBody>
      </p:sp>
      <p:sp>
        <p:nvSpPr>
          <p:cNvPr id="9" name="Type of document">
            <a:extLst>
              <a:ext uri="{FF2B5EF4-FFF2-40B4-BE49-F238E27FC236}">
                <a16:creationId xmlns:a16="http://schemas.microsoft.com/office/drawing/2014/main" id="{10AB579C-E30C-43F8-B67D-2EBB8BF30663}"/>
              </a:ext>
            </a:extLst>
          </p:cNvPr>
          <p:cNvSpPr>
            <a:spLocks noGrp="1"/>
          </p:cNvSpPr>
          <p:nvPr>
            <p:ph type="body" sz="quarter" idx="18" hasCustomPrompt="1"/>
          </p:nvPr>
        </p:nvSpPr>
        <p:spPr>
          <a:xfrm>
            <a:off x="4663375" y="4087489"/>
            <a:ext cx="6861635" cy="332399"/>
          </a:xfrm>
        </p:spPr>
        <p:txBody>
          <a:bodyPr vert="horz" wrap="square" lIns="0" tIns="0" rIns="0" bIns="0" rtlCol="0">
            <a:spAutoFit/>
          </a:bodyPr>
          <a:lstStyle>
            <a:lvl1pPr>
              <a:defRPr lang="en-US" dirty="0">
                <a:solidFill>
                  <a:schemeClr val="tx1"/>
                </a:solidFill>
                <a:latin typeface="+mn-lt"/>
                <a:ea typeface="+mn-ea"/>
                <a:cs typeface="+mn-cs"/>
              </a:defRPr>
            </a:lvl1pPr>
          </a:lstStyle>
          <a:p>
            <a:pPr lvl="0"/>
            <a:r>
              <a:rPr lang="en-US"/>
              <a:t>Type of document</a:t>
            </a:r>
            <a:br>
              <a:rPr lang="en-US"/>
            </a:br>
            <a:r>
              <a:rPr lang="en-US"/>
              <a:t>(max. two lines)</a:t>
            </a:r>
          </a:p>
        </p:txBody>
      </p:sp>
      <p:sp>
        <p:nvSpPr>
          <p:cNvPr id="11" name="Project name">
            <a:extLst>
              <a:ext uri="{FF2B5EF4-FFF2-40B4-BE49-F238E27FC236}">
                <a16:creationId xmlns:a16="http://schemas.microsoft.com/office/drawing/2014/main" id="{07F0F74C-A56E-47B7-A2BF-828BCE2267A3}"/>
              </a:ext>
            </a:extLst>
          </p:cNvPr>
          <p:cNvSpPr>
            <a:spLocks noGrp="1"/>
          </p:cNvSpPr>
          <p:nvPr>
            <p:ph type="title" hasCustomPrompt="1"/>
          </p:nvPr>
        </p:nvSpPr>
        <p:spPr>
          <a:xfrm>
            <a:off x="4663375" y="2317051"/>
            <a:ext cx="6861635" cy="1523494"/>
          </a:xfrm>
        </p:spPr>
        <p:txBody>
          <a:bodyPr vert="horz" wrap="square" lIns="0" tIns="0" rIns="0" bIns="0" rtlCol="0" anchor="b" anchorCtr="0">
            <a:noAutofit/>
          </a:bodyPr>
          <a:lstStyle>
            <a:lvl1pPr>
              <a:defRPr lang="en-US" sz="5500" dirty="0">
                <a:solidFill>
                  <a:schemeClr val="tx1"/>
                </a:solidFill>
                <a:latin typeface="+mj-lt"/>
                <a:ea typeface="+mj-ea"/>
                <a:cs typeface="+mj-cs"/>
              </a:defRPr>
            </a:lvl1pPr>
          </a:lstStyle>
          <a:p>
            <a:pPr lvl="0" fontAlgn="auto">
              <a:spcAft>
                <a:spcPts val="0"/>
              </a:spcAft>
            </a:pPr>
            <a:r>
              <a:rPr lang="en-US"/>
              <a:t>Project name or document title</a:t>
            </a:r>
          </a:p>
        </p:txBody>
      </p:sp>
      <p:sp>
        <p:nvSpPr>
          <p:cNvPr id="13" name="Client name">
            <a:extLst>
              <a:ext uri="{FF2B5EF4-FFF2-40B4-BE49-F238E27FC236}">
                <a16:creationId xmlns:a16="http://schemas.microsoft.com/office/drawing/2014/main" id="{51610496-1CE6-458F-9A3F-DD6293146429}"/>
              </a:ext>
            </a:extLst>
          </p:cNvPr>
          <p:cNvSpPr>
            <a:spLocks noGrp="1"/>
          </p:cNvSpPr>
          <p:nvPr>
            <p:ph type="body" sz="quarter" idx="19" hasCustomPrompt="1"/>
          </p:nvPr>
        </p:nvSpPr>
        <p:spPr>
          <a:xfrm>
            <a:off x="4663375" y="4916131"/>
            <a:ext cx="6869726" cy="457386"/>
          </a:xfrm>
        </p:spPr>
        <p:txBody>
          <a:bodyPr anchor="b" anchorCtr="0">
            <a:noAutofit/>
          </a:bodyPr>
          <a:lstStyle>
            <a:lvl1pPr>
              <a:lnSpc>
                <a:spcPct val="100000"/>
              </a:lnSpc>
              <a:defRPr baseline="0">
                <a:solidFill>
                  <a:schemeClr val="tx1"/>
                </a:solidFill>
                <a:latin typeface="+mn-lt"/>
                <a:ea typeface="+mn-ea"/>
                <a:cs typeface="+mn-cs"/>
                <a:sym typeface="+mn-lt"/>
              </a:defRPr>
            </a:lvl1pPr>
          </a:lstStyle>
          <a:p>
            <a:pPr lvl="0"/>
            <a:r>
              <a:rPr lang="en-US"/>
              <a:t>Client logo/name</a:t>
            </a:r>
          </a:p>
        </p:txBody>
      </p:sp>
      <p:sp>
        <p:nvSpPr>
          <p:cNvPr id="17" name="Text Placeholder 19">
            <a:extLst>
              <a:ext uri="{FF2B5EF4-FFF2-40B4-BE49-F238E27FC236}">
                <a16:creationId xmlns:a16="http://schemas.microsoft.com/office/drawing/2014/main" id="{1C423AEC-60EB-47B3-81AA-77F3D2F747F7}"/>
              </a:ext>
            </a:extLst>
          </p:cNvPr>
          <p:cNvSpPr>
            <a:spLocks noGrp="1"/>
          </p:cNvSpPr>
          <p:nvPr>
            <p:ph type="body" sz="quarter" idx="21" hasCustomPrompt="1"/>
          </p:nvPr>
        </p:nvSpPr>
        <p:spPr>
          <a:xfrm>
            <a:off x="4663375" y="5601953"/>
            <a:ext cx="6861635" cy="207749"/>
          </a:xfrm>
        </p:spPr>
        <p:txBody>
          <a:bodyPr vert="horz" wrap="square" lIns="0" tIns="0" rIns="0" bIns="0" rtlCol="0" anchor="b">
            <a:spAutoFit/>
          </a:bodyPr>
          <a:lstStyle>
            <a:lvl1pPr>
              <a:defRPr lang="en-US" sz="1500" dirty="0" smtClean="0">
                <a:solidFill>
                  <a:schemeClr val="tx1"/>
                </a:solidFill>
                <a:latin typeface="+mn-lt"/>
                <a:ea typeface="+mn-ea"/>
                <a:cs typeface="+mn-cs"/>
              </a:defRPr>
            </a:lvl1pPr>
          </a:lstStyle>
          <a:p>
            <a:pPr lvl="0"/>
            <a:r>
              <a:rPr lang="en-US"/>
              <a:t>Location, date of presentation (month, day, year)</a:t>
            </a:r>
          </a:p>
        </p:txBody>
      </p:sp>
      <p:sp>
        <p:nvSpPr>
          <p:cNvPr id="18" name="Rectangle 17" hidden="1">
            <a:extLst>
              <a:ext uri="{FF2B5EF4-FFF2-40B4-BE49-F238E27FC236}">
                <a16:creationId xmlns:a16="http://schemas.microsoft.com/office/drawing/2014/main" id="{2CDECA6F-7D0C-495A-BC11-ECED3C13FB6E}"/>
              </a:ext>
            </a:extLst>
          </p:cNvPr>
          <p:cNvSpPr/>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Arial Nova Cond" panose="020B0506020202020204" pitchFamily="34" charset="0"/>
            </a:endParaRPr>
          </a:p>
        </p:txBody>
      </p:sp>
      <p:sp>
        <p:nvSpPr>
          <p:cNvPr id="20" name="Rectangle 19" hidden="1">
            <a:extLst>
              <a:ext uri="{FF2B5EF4-FFF2-40B4-BE49-F238E27FC236}">
                <a16:creationId xmlns:a16="http://schemas.microsoft.com/office/drawing/2014/main" id="{99808FE7-790E-4717-8343-A5820535AC7D}"/>
              </a:ext>
            </a:extLst>
          </p:cNvPr>
          <p:cNvSpPr/>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Arial Nova Cond" panose="020B0506020202020204" pitchFamily="34" charset="0"/>
            </a:endParaRPr>
          </a:p>
        </p:txBody>
      </p:sp>
      <p:sp>
        <p:nvSpPr>
          <p:cNvPr id="22" name="Rectangle 21" hidden="1">
            <a:extLst>
              <a:ext uri="{FF2B5EF4-FFF2-40B4-BE49-F238E27FC236}">
                <a16:creationId xmlns:a16="http://schemas.microsoft.com/office/drawing/2014/main" id="{59C33687-8F0D-49A4-AD7A-0D34D43354B2}"/>
              </a:ext>
            </a:extLst>
          </p:cNvPr>
          <p:cNvSpPr/>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Arial Nova Cond" panose="020B0506020202020204" pitchFamily="34" charset="0"/>
            </a:endParaRPr>
          </a:p>
        </p:txBody>
      </p:sp>
      <p:sp>
        <p:nvSpPr>
          <p:cNvPr id="24" name="Rectangle 23" hidden="1">
            <a:extLst>
              <a:ext uri="{FF2B5EF4-FFF2-40B4-BE49-F238E27FC236}">
                <a16:creationId xmlns:a16="http://schemas.microsoft.com/office/drawing/2014/main" id="{7EFFCAC9-6C86-46BF-95A7-340A8833C8AD}"/>
              </a:ext>
            </a:extLst>
          </p:cNvPr>
          <p:cNvSpPr/>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Arial Nova Cond" panose="020B0506020202020204" pitchFamily="34" charset="0"/>
            </a:endParaRPr>
          </a:p>
        </p:txBody>
      </p:sp>
      <p:sp>
        <p:nvSpPr>
          <p:cNvPr id="26" name="Rectangle 25" hidden="1">
            <a:extLst>
              <a:ext uri="{FF2B5EF4-FFF2-40B4-BE49-F238E27FC236}">
                <a16:creationId xmlns:a16="http://schemas.microsoft.com/office/drawing/2014/main" id="{635588C3-24A3-45F2-86A3-500E1F94930D}"/>
              </a:ext>
            </a:extLst>
          </p:cNvPr>
          <p:cNvSpPr/>
          <p:nvPr>
            <p:custDataLst>
              <p:tags r:id="rId4"/>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Source Sans Pro" panose="020B0503030403020204" pitchFamily="34" charset="0"/>
            </a:endParaRPr>
          </a:p>
        </p:txBody>
      </p:sp>
      <p:sp>
        <p:nvSpPr>
          <p:cNvPr id="19" name="Rectangle 18" hidden="1">
            <a:extLst>
              <a:ext uri="{FF2B5EF4-FFF2-40B4-BE49-F238E27FC236}">
                <a16:creationId xmlns:a16="http://schemas.microsoft.com/office/drawing/2014/main" id="{CC0B66EA-3EE5-48B5-93CB-024A42D31462}"/>
              </a:ext>
            </a:extLst>
          </p:cNvPr>
          <p:cNvSpPr/>
          <p:nvPr>
            <p:custDataLst>
              <p:tags r:id="rId5"/>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Source Sans Pro" panose="020B0503030403020204" pitchFamily="34" charset="0"/>
            </a:endParaRPr>
          </a:p>
        </p:txBody>
      </p:sp>
      <p:sp>
        <p:nvSpPr>
          <p:cNvPr id="23" name="Rectangle 22" hidden="1">
            <a:extLst>
              <a:ext uri="{FF2B5EF4-FFF2-40B4-BE49-F238E27FC236}">
                <a16:creationId xmlns:a16="http://schemas.microsoft.com/office/drawing/2014/main" id="{510D261A-706F-4D0D-B1FB-A34C0B4DB4AF}"/>
              </a:ext>
            </a:extLst>
          </p:cNvPr>
          <p:cNvSpPr/>
          <p:nvPr userDrawn="1">
            <p:custDataLst>
              <p:tags r:id="rId6"/>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5500" b="1" i="0" baseline="0">
              <a:latin typeface="+mn-lt"/>
              <a:ea typeface="+mn-ea"/>
              <a:cs typeface="+mn-cs"/>
              <a:sym typeface="Source Sans Pro" panose="020B0503030403020204" pitchFamily="34" charset="0"/>
            </a:endParaRPr>
          </a:p>
        </p:txBody>
      </p:sp>
    </p:spTree>
    <p:extLst>
      <p:ext uri="{BB962C8B-B14F-4D97-AF65-F5344CB8AC3E}">
        <p14:creationId xmlns:p14="http://schemas.microsoft.com/office/powerpoint/2010/main" val="5677840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32" orient="horz" pos="686">
          <p15:clr>
            <a:srgbClr val="A4A3A4"/>
          </p15:clr>
        </p15:guide>
        <p15:guide id="33" orient="horz" pos="3657">
          <p15:clr>
            <a:srgbClr val="A4A3A4"/>
          </p15:clr>
        </p15:guide>
        <p15:guide id="34" pos="2932">
          <p15:clr>
            <a:srgbClr val="A4A3A4"/>
          </p15:clr>
        </p15:guide>
        <p15:guide id="35" orient="horz" pos="2432">
          <p15:clr>
            <a:srgbClr val="A4A3A4"/>
          </p15:clr>
        </p15:guide>
        <p15:guide id="36" orient="horz" pos="2568">
          <p15:clr>
            <a:srgbClr val="A4A3A4"/>
          </p15:clr>
        </p15:guide>
        <p15:guide id="37" orient="horz" pos="3090">
          <p15:clr>
            <a:srgbClr val="A4A3A4"/>
          </p15:clr>
        </p15:guide>
        <p15:guide id="38" orient="horz" pos="3385">
          <p15:clr>
            <a:srgbClr val="A4A3A4"/>
          </p15:clr>
        </p15:guide>
        <p15:guide id="39" orient="horz" pos="352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PT_Light_Title left">
    <p:bg>
      <p:bgPr>
        <a:solidFill>
          <a:schemeClr val="tx1">
            <a:lumMod val="10000"/>
            <a:lumOff val="90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A95821-2189-4F59-866B-2CC4ED582826}"/>
              </a:ext>
            </a:extLst>
          </p:cNvPr>
          <p:cNvGraphicFramePr>
            <a:graphicFrameLocks noChangeAspect="1"/>
          </p:cNvGraphicFramePr>
          <p:nvPr>
            <p:custDataLst>
              <p:tags r:id="rId1"/>
            </p:custDataLst>
            <p:extLst>
              <p:ext uri="{D42A27DB-BD31-4B8C-83A1-F6EECF244321}">
                <p14:modId xmlns:p14="http://schemas.microsoft.com/office/powerpoint/2010/main" val="2977605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39A95821-2189-4F59-866B-2CC4ED5828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F87F8BE-50C3-4C60-B9B6-169C87039D22}"/>
              </a:ext>
            </a:extLst>
          </p:cNvPr>
          <p:cNvPicPr>
            <a:picLocks noChangeAspect="1"/>
          </p:cNvPicPr>
          <p:nvPr userDrawn="1"/>
        </p:nvPicPr>
        <p:blipFill rotWithShape="1">
          <a:blip r:embed="rId8" cstate="screen">
            <a:biLevel thresh="50000"/>
            <a:alphaModFix amt="4000"/>
            <a:extLst>
              <a:ext uri="{28A0092B-C50C-407E-A947-70E740481C1C}">
                <a14:useLocalDpi xmlns:a14="http://schemas.microsoft.com/office/drawing/2010/main"/>
              </a:ext>
            </a:extLst>
          </a:blip>
          <a:srcRect r="-33838"/>
          <a:stretch/>
        </p:blipFill>
        <p:spPr>
          <a:xfrm>
            <a:off x="3177" y="1"/>
            <a:ext cx="12147694" cy="6858000"/>
          </a:xfrm>
          <a:prstGeom prst="rect">
            <a:avLst/>
          </a:prstGeom>
          <a:solidFill>
            <a:schemeClr val="bg1">
              <a:lumMod val="95000"/>
            </a:schemeClr>
          </a:solidFill>
          <a:effectLst/>
        </p:spPr>
      </p:pic>
      <p:sp>
        <p:nvSpPr>
          <p:cNvPr id="3" name="Rectangle 2" hidden="1">
            <a:extLst>
              <a:ext uri="{FF2B5EF4-FFF2-40B4-BE49-F238E27FC236}">
                <a16:creationId xmlns:a16="http://schemas.microsoft.com/office/drawing/2014/main" id="{CE0CB76D-F043-4B1C-BE86-928D78A2693B}"/>
              </a:ext>
            </a:extLst>
          </p:cNvPr>
          <p:cNvSpPr/>
          <p:nvPr>
            <p:custDataLst>
              <p:tags r:id="rId2"/>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marL="0" lvl="0" indent="0" algn="l">
              <a:lnSpc>
                <a:spcPct val="90000"/>
              </a:lnSpc>
              <a:spcBef>
                <a:spcPts val="400"/>
              </a:spcBef>
            </a:pPr>
            <a:endParaRPr lang="en-US" sz="2800" b="1" i="0" baseline="0">
              <a:latin typeface="+mn-lt"/>
              <a:ea typeface="+mn-ea"/>
              <a:cs typeface="+mn-cs"/>
              <a:sym typeface="Source Sans Pro" panose="020B0503030403020204" pitchFamily="34" charset="0"/>
            </a:endParaRPr>
          </a:p>
        </p:txBody>
      </p:sp>
      <p:sp>
        <p:nvSpPr>
          <p:cNvPr id="2" name="Title 1">
            <a:extLst>
              <a:ext uri="{FF2B5EF4-FFF2-40B4-BE49-F238E27FC236}">
                <a16:creationId xmlns:a16="http://schemas.microsoft.com/office/drawing/2014/main" id="{24052304-DD78-4C50-9D53-BF1D545E8E46}"/>
              </a:ext>
            </a:extLst>
          </p:cNvPr>
          <p:cNvSpPr>
            <a:spLocks noGrp="1"/>
          </p:cNvSpPr>
          <p:nvPr>
            <p:ph type="title"/>
          </p:nvPr>
        </p:nvSpPr>
        <p:spPr>
          <a:xfrm>
            <a:off x="578113" y="554683"/>
            <a:ext cx="2269427" cy="1303603"/>
          </a:xfrm>
        </p:spPr>
        <p:txBody>
          <a:bodyPr vert="horz" wrap="square" lIns="0" tIns="0" rIns="0" bIns="180000" rtlCol="0" anchor="t" anchorCtr="0">
            <a:spAutoFit/>
          </a:bodyPr>
          <a:lstStyle>
            <a:lvl1pPr>
              <a:defRPr lang="en-US">
                <a:solidFill>
                  <a:schemeClr val="tx1"/>
                </a:solidFill>
                <a:latin typeface="+mj-lt"/>
                <a:ea typeface="+mj-ea"/>
                <a:cs typeface="+mj-cs"/>
              </a:defRPr>
            </a:lvl1pPr>
          </a:lstStyle>
          <a:p>
            <a:pPr lvl="0"/>
            <a:r>
              <a:rPr lang="en-US"/>
              <a:t>Click to edit Master title style</a:t>
            </a:r>
          </a:p>
        </p:txBody>
      </p:sp>
      <p:sp>
        <p:nvSpPr>
          <p:cNvPr id="7" name="Rectangle 6" hidden="1">
            <a:extLst>
              <a:ext uri="{FF2B5EF4-FFF2-40B4-BE49-F238E27FC236}">
                <a16:creationId xmlns:a16="http://schemas.microsoft.com/office/drawing/2014/main" id="{417AAAD5-8564-4B78-B390-F5425D6DED44}"/>
              </a:ext>
            </a:extLst>
          </p:cNvPr>
          <p:cNvSpPr/>
          <p:nvPr>
            <p:custDataLst>
              <p:tags r:id="rId3"/>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marL="0" lvl="0" indent="0" algn="l">
              <a:lnSpc>
                <a:spcPct val="90000"/>
              </a:lnSpc>
              <a:spcBef>
                <a:spcPts val="400"/>
              </a:spcBef>
            </a:pPr>
            <a:endParaRPr lang="en-US" sz="2800" b="1" i="0" baseline="0">
              <a:latin typeface="+mn-lt"/>
              <a:ea typeface="+mn-ea"/>
              <a:cs typeface="+mn-cs"/>
              <a:sym typeface="Source Sans Pro" panose="020B0503030403020204" pitchFamily="34" charset="0"/>
            </a:endParaRPr>
          </a:p>
        </p:txBody>
      </p:sp>
      <p:sp>
        <p:nvSpPr>
          <p:cNvPr id="11" name="Rectangle 10" hidden="1">
            <a:extLst>
              <a:ext uri="{FF2B5EF4-FFF2-40B4-BE49-F238E27FC236}">
                <a16:creationId xmlns:a16="http://schemas.microsoft.com/office/drawing/2014/main" id="{9D746D82-E534-415E-9922-AE0423A02688}"/>
              </a:ext>
            </a:extLst>
          </p:cNvPr>
          <p:cNvSpPr/>
          <p:nvPr userDrawn="1">
            <p:custDataLst>
              <p:tags r:id="rId4"/>
            </p:custDataLst>
          </p:nvPr>
        </p:nvSpPr>
        <p:spPr>
          <a:xfrm>
            <a:off x="0" y="0"/>
            <a:ext cx="158771" cy="158750"/>
          </a:xfrm>
          <a:prstGeom prst="rect">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t" anchorCtr="0">
            <a:noAutofit/>
          </a:bodyPr>
          <a:lstStyle/>
          <a:p>
            <a:pPr marL="0" lvl="0" indent="0" algn="l">
              <a:lnSpc>
                <a:spcPct val="90000"/>
              </a:lnSpc>
              <a:spcBef>
                <a:spcPts val="400"/>
              </a:spcBef>
            </a:pPr>
            <a:endParaRPr lang="en-US" sz="2800" b="1" i="0" baseline="0">
              <a:latin typeface="+mn-lt"/>
              <a:ea typeface="+mn-ea"/>
              <a:cs typeface="+mn-cs"/>
              <a:sym typeface="Source Sans Pro" panose="020B0503030403020204" pitchFamily="34" charset="0"/>
            </a:endParaRPr>
          </a:p>
        </p:txBody>
      </p:sp>
    </p:spTree>
    <p:extLst>
      <p:ext uri="{BB962C8B-B14F-4D97-AF65-F5344CB8AC3E}">
        <p14:creationId xmlns:p14="http://schemas.microsoft.com/office/powerpoint/2010/main" val="1198575451"/>
      </p:ext>
    </p:extLst>
  </p:cSld>
  <p:clrMapOvr>
    <a:masterClrMapping/>
  </p:clrMapOvr>
  <p:transition>
    <p:fade/>
  </p:transition>
  <p:extLst>
    <p:ext uri="{DCECCB84-F9BA-43D5-87BE-67443E8EF086}">
      <p15:sldGuideLst xmlns:p15="http://schemas.microsoft.com/office/powerpoint/2012/main">
        <p15:guide id="9" pos="2275">
          <p15:clr>
            <a:srgbClr val="A4A3A4"/>
          </p15:clr>
        </p15:guide>
        <p15:guide id="10" pos="1844">
          <p15:clr>
            <a:srgbClr val="A4A3A4"/>
          </p15:clr>
        </p15:guide>
        <p15:guide id="11" orient="horz" pos="4110">
          <p15:clr>
            <a:srgbClr val="A4A3A4"/>
          </p15:clr>
        </p15:guide>
        <p15:guide id="12" orient="horz" pos="4247">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5"/>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8" name="Text Placeholder 17"/>
          <p:cNvSpPr>
            <a:spLocks noGrp="1"/>
          </p:cNvSpPr>
          <p:nvPr>
            <p:ph type="body" sz="quarter" idx="23"/>
          </p:nvPr>
        </p:nvSpPr>
        <p:spPr>
          <a:xfrm>
            <a:off x="660421" y="1180847"/>
            <a:ext cx="10604056" cy="673100"/>
          </a:xfrm>
        </p:spPr>
        <p:txBody>
          <a:bodyPr/>
          <a:lstStyle>
            <a:lvl1pPr marL="0" indent="0">
              <a:buFontTx/>
              <a:buNone/>
              <a:defRPr sz="1600"/>
            </a:lvl1pPr>
          </a:lstStyle>
          <a:p>
            <a:pPr lvl="0"/>
            <a:r>
              <a:rPr lang="en-US"/>
              <a:t>Click to edit Master text styles</a:t>
            </a:r>
          </a:p>
        </p:txBody>
      </p:sp>
      <p:sp>
        <p:nvSpPr>
          <p:cNvPr id="13" name="Text Placeholder 6"/>
          <p:cNvSpPr>
            <a:spLocks noGrp="1"/>
          </p:cNvSpPr>
          <p:nvPr>
            <p:ph type="body" sz="quarter" idx="14" hasCustomPrompt="1"/>
          </p:nvPr>
        </p:nvSpPr>
        <p:spPr>
          <a:xfrm>
            <a:off x="1766401"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4" name="Text Placeholder 6"/>
          <p:cNvSpPr>
            <a:spLocks noGrp="1"/>
          </p:cNvSpPr>
          <p:nvPr>
            <p:ph type="body" sz="quarter" idx="15" hasCustomPrompt="1"/>
          </p:nvPr>
        </p:nvSpPr>
        <p:spPr>
          <a:xfrm>
            <a:off x="4907817"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5" name="Text Placeholder 6"/>
          <p:cNvSpPr>
            <a:spLocks noGrp="1"/>
          </p:cNvSpPr>
          <p:nvPr>
            <p:ph type="body" sz="quarter" idx="16" hasCustomPrompt="1"/>
          </p:nvPr>
        </p:nvSpPr>
        <p:spPr>
          <a:xfrm>
            <a:off x="8049233"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6" name="Text Placeholder 4"/>
          <p:cNvSpPr>
            <a:spLocks noGrp="1"/>
          </p:cNvSpPr>
          <p:nvPr>
            <p:ph type="body" sz="quarter" idx="17"/>
          </p:nvPr>
        </p:nvSpPr>
        <p:spPr>
          <a:xfrm>
            <a:off x="1766401" y="5162553"/>
            <a:ext cx="2455863" cy="674687"/>
          </a:xfrm>
        </p:spPr>
        <p:txBody>
          <a:bodyPr/>
          <a:lstStyle>
            <a:lvl1pPr marL="0" indent="0">
              <a:buNone/>
              <a:defRPr sz="1400"/>
            </a:lvl1pPr>
          </a:lstStyle>
          <a:p>
            <a:pPr lvl="0"/>
            <a:r>
              <a:rPr lang="en-US"/>
              <a:t>Click to edit Master text styles</a:t>
            </a:r>
          </a:p>
        </p:txBody>
      </p:sp>
      <p:sp>
        <p:nvSpPr>
          <p:cNvPr id="17" name="Text Placeholder 4"/>
          <p:cNvSpPr>
            <a:spLocks noGrp="1"/>
          </p:cNvSpPr>
          <p:nvPr>
            <p:ph type="body" sz="quarter" idx="18"/>
          </p:nvPr>
        </p:nvSpPr>
        <p:spPr>
          <a:xfrm>
            <a:off x="4907817" y="5162553"/>
            <a:ext cx="2455863" cy="674687"/>
          </a:xfrm>
        </p:spPr>
        <p:txBody>
          <a:bodyPr/>
          <a:lstStyle>
            <a:lvl1pPr marL="0" indent="0">
              <a:buNone/>
              <a:defRPr sz="1400"/>
            </a:lvl1pPr>
          </a:lstStyle>
          <a:p>
            <a:pPr lvl="0"/>
            <a:r>
              <a:rPr lang="en-US"/>
              <a:t>Click to edit Master text styles</a:t>
            </a:r>
          </a:p>
        </p:txBody>
      </p:sp>
      <p:sp>
        <p:nvSpPr>
          <p:cNvPr id="19" name="Text Placeholder 4"/>
          <p:cNvSpPr>
            <a:spLocks noGrp="1"/>
          </p:cNvSpPr>
          <p:nvPr>
            <p:ph type="body" sz="quarter" idx="19"/>
          </p:nvPr>
        </p:nvSpPr>
        <p:spPr>
          <a:xfrm>
            <a:off x="8049233" y="5162553"/>
            <a:ext cx="2455863" cy="674687"/>
          </a:xfrm>
        </p:spPr>
        <p:txBody>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8420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30EA680-D336-4FF7-8B7A-9848BB0A1C32}" type="slidenum">
              <a:rPr lang="en-US" smtClean="0"/>
              <a:t>‹#›</a:t>
            </a:fld>
            <a:endParaRPr lang="en-US"/>
          </a:p>
        </p:txBody>
      </p:sp>
      <p:sp>
        <p:nvSpPr>
          <p:cNvPr id="10" name="Text Placeholder 9"/>
          <p:cNvSpPr>
            <a:spLocks noGrp="1"/>
          </p:cNvSpPr>
          <p:nvPr>
            <p:ph type="body" sz="quarter" idx="12"/>
          </p:nvPr>
        </p:nvSpPr>
        <p:spPr>
          <a:xfrm>
            <a:off x="660400" y="1391041"/>
            <a:ext cx="10604501" cy="4468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bwMode="gray">
          <a:xfrm>
            <a:off x="660063" y="1165759"/>
            <a:ext cx="1846263" cy="0"/>
          </a:xfrm>
          <a:prstGeom prst="line">
            <a:avLst/>
          </a:prstGeom>
          <a:ln w="44450">
            <a:gradFill>
              <a:gsLst>
                <a:gs pos="0">
                  <a:schemeClr val="accent1"/>
                </a:gs>
                <a:gs pos="100000">
                  <a:schemeClr val="accent2"/>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6152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0.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4.svg"/><Relationship Id="rId5" Type="http://schemas.openxmlformats.org/officeDocument/2006/relationships/slideLayout" Target="../slideLayouts/slideLayout57.xml"/><Relationship Id="rId10" Type="http://schemas.openxmlformats.org/officeDocument/2006/relationships/image" Target="../media/image13.png"/><Relationship Id="rId4" Type="http://schemas.openxmlformats.org/officeDocument/2006/relationships/slideLayout" Target="../slideLayouts/slideLayout5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ags" Target="../tags/tag1.xml"/><Relationship Id="rId3" Type="http://schemas.openxmlformats.org/officeDocument/2006/relationships/slideLayout" Target="../slideLayouts/slideLayout63.xml"/><Relationship Id="rId21" Type="http://schemas.openxmlformats.org/officeDocument/2006/relationships/image" Target="../media/image19.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18.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oleObject" Target="../embeddings/oleObject1.bin"/><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gray">
          <a:xfrm>
            <a:off x="11191568" y="6171513"/>
            <a:ext cx="768096" cy="499161"/>
          </a:xfrm>
          <a:prstGeom prst="rect">
            <a:avLst/>
          </a:prstGeom>
          <a:solidFill>
            <a:schemeClr val="bg1"/>
          </a:solidFill>
        </p:spPr>
        <p:txBody>
          <a:bodyPr vert="horz" lIns="0" tIns="45720" rIns="137160" bIns="0" rtlCol="0" anchor="ctr"/>
          <a:lstStyle>
            <a:lvl1pPr algn="r">
              <a:defRPr sz="1067">
                <a:solidFill>
                  <a:schemeClr val="tx1"/>
                </a:solidFill>
              </a:defRPr>
            </a:lvl1pPr>
          </a:lstStyle>
          <a:p>
            <a:fld id="{330EA680-D336-4FF7-8B7A-9848BB0A1C32}" type="slidenum">
              <a:rPr lang="en-US" smtClean="0"/>
              <a:t>‹#›</a:t>
            </a:fld>
            <a:endParaRPr lang="en-US"/>
          </a:p>
        </p:txBody>
      </p:sp>
      <p:sp>
        <p:nvSpPr>
          <p:cNvPr id="2" name="Title Placeholder 1"/>
          <p:cNvSpPr>
            <a:spLocks noGrp="1"/>
          </p:cNvSpPr>
          <p:nvPr>
            <p:ph type="title"/>
          </p:nvPr>
        </p:nvSpPr>
        <p:spPr>
          <a:xfrm>
            <a:off x="669362" y="35861"/>
            <a:ext cx="10604501" cy="960513"/>
          </a:xfrm>
          <a:prstGeom prst="rect">
            <a:avLst/>
          </a:prstGeom>
        </p:spPr>
        <p:txBody>
          <a:bodyPr vert="horz" lIns="0" tIns="0" rIns="0" bIns="0" rtlCol="0" anchor="b" anchorCtr="0">
            <a:noAutofit/>
          </a:bodyPr>
          <a:lstStyle/>
          <a:p>
            <a:r>
              <a:rPr lang="en-US" dirty="0"/>
              <a:t>Click to edit Master title</a:t>
            </a:r>
          </a:p>
        </p:txBody>
      </p:sp>
      <p:sp>
        <p:nvSpPr>
          <p:cNvPr id="3" name="Text Placeholder 2"/>
          <p:cNvSpPr>
            <a:spLocks noGrp="1"/>
          </p:cNvSpPr>
          <p:nvPr>
            <p:ph type="body" idx="1"/>
          </p:nvPr>
        </p:nvSpPr>
        <p:spPr>
          <a:xfrm>
            <a:off x="669362" y="1177441"/>
            <a:ext cx="10604501" cy="465513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Icon&#10;&#10;Description automatically generated">
            <a:extLst>
              <a:ext uri="{FF2B5EF4-FFF2-40B4-BE49-F238E27FC236}">
                <a16:creationId xmlns:a16="http://schemas.microsoft.com/office/drawing/2014/main" id="{C0E28BE6-FA14-3D49-939B-42D28B26EA5F}"/>
              </a:ext>
            </a:extLst>
          </p:cNvPr>
          <p:cNvPicPr>
            <a:picLocks noChangeAspect="1"/>
          </p:cNvPicPr>
          <p:nvPr/>
        </p:nvPicPr>
        <p:blipFill>
          <a:blip r:embed="rId40" cstate="hqprint">
            <a:extLst>
              <a:ext uri="{28A0092B-C50C-407E-A947-70E740481C1C}">
                <a14:useLocalDpi xmlns:a14="http://schemas.microsoft.com/office/drawing/2010/main"/>
              </a:ext>
            </a:extLst>
          </a:blip>
          <a:stretch>
            <a:fillRect/>
          </a:stretch>
        </p:blipFill>
        <p:spPr>
          <a:xfrm>
            <a:off x="11047959" y="352259"/>
            <a:ext cx="762867" cy="763120"/>
          </a:xfrm>
          <a:prstGeom prst="rect">
            <a:avLst/>
          </a:prstGeom>
        </p:spPr>
      </p:pic>
      <p:pic>
        <p:nvPicPr>
          <p:cNvPr id="5" name="Picture 4" descr="Icon&#10;&#10;Description automatically generated">
            <a:extLst>
              <a:ext uri="{FF2B5EF4-FFF2-40B4-BE49-F238E27FC236}">
                <a16:creationId xmlns:a16="http://schemas.microsoft.com/office/drawing/2014/main" id="{6419B654-0271-1E40-A420-0D0B17964914}"/>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666465" y="6346997"/>
            <a:ext cx="1050120" cy="131912"/>
          </a:xfrm>
          <a:prstGeom prst="rect">
            <a:avLst/>
          </a:prstGeom>
        </p:spPr>
      </p:pic>
    </p:spTree>
    <p:extLst>
      <p:ext uri="{BB962C8B-B14F-4D97-AF65-F5344CB8AC3E}">
        <p14:creationId xmlns:p14="http://schemas.microsoft.com/office/powerpoint/2010/main" val="14616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51" r:id="rId38"/>
  </p:sldLayoutIdLst>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1pPr>
      <a:lvl2pPr marL="685783" indent="-228594" algn="l" defTabSz="914377" rtl="0" eaLnBrk="1" latinLnBrk="0" hangingPunct="1">
        <a:lnSpc>
          <a:spcPct val="100000"/>
        </a:lnSpc>
        <a:spcBef>
          <a:spcPts val="800"/>
        </a:spcBef>
        <a:buClr>
          <a:schemeClr val="tx1"/>
        </a:buClr>
        <a:buFont typeface="GM Global Sans Plain" panose="020B0502050302020203" pitchFamily="34" charset="0"/>
        <a:buChar char="–"/>
        <a:defRPr sz="1867"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buClr>
          <a:schemeClr val="accent2"/>
        </a:buClr>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buFont typeface="GM Global Sans Plain" panose="020B0502050302020203"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
          <p15:clr>
            <a:srgbClr val="F26B43"/>
          </p15:clr>
        </p15:guide>
        <p15:guide id="2" pos="312">
          <p15:clr>
            <a:srgbClr val="F26B43"/>
          </p15:clr>
        </p15:guide>
        <p15:guide id="3" pos="5586">
          <p15:clr>
            <a:srgbClr val="F26B43"/>
          </p15:clr>
        </p15:guide>
        <p15:guide id="4" orient="horz" pos="3045">
          <p15:clr>
            <a:srgbClr val="F26B43"/>
          </p15:clr>
        </p15:guide>
        <p15:guide id="5" orient="horz" pos="2923">
          <p15:clr>
            <a:srgbClr val="F26B43"/>
          </p15:clr>
        </p15:guide>
        <p15:guide id="6" orient="horz" pos="715">
          <p15:clr>
            <a:srgbClr val="F26B43"/>
          </p15:clr>
        </p15:guide>
        <p15:guide id="7"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gray">
          <a:xfrm>
            <a:off x="11191568" y="6171513"/>
            <a:ext cx="768096" cy="499161"/>
          </a:xfrm>
          <a:prstGeom prst="rect">
            <a:avLst/>
          </a:prstGeom>
          <a:solidFill>
            <a:schemeClr val="bg1"/>
          </a:solidFill>
        </p:spPr>
        <p:txBody>
          <a:bodyPr vert="horz" lIns="0" tIns="45720" rIns="137160" bIns="0" rtlCol="0" anchor="ctr"/>
          <a:lstStyle>
            <a:lvl1pPr algn="r">
              <a:defRPr sz="1067">
                <a:solidFill>
                  <a:schemeClr val="tx1"/>
                </a:solidFill>
              </a:defRPr>
            </a:lvl1pPr>
          </a:lstStyle>
          <a:p>
            <a:fld id="{77E42F99-047F-453F-A85C-58D0648A1D53}" type="slidenum">
              <a:rPr lang="en-US" smtClean="0"/>
              <a:pPr/>
              <a:t>‹#›</a:t>
            </a:fld>
            <a:endParaRPr lang="en-US" dirty="0"/>
          </a:p>
        </p:txBody>
      </p:sp>
      <p:sp>
        <p:nvSpPr>
          <p:cNvPr id="2" name="Title Placeholder 1"/>
          <p:cNvSpPr>
            <a:spLocks noGrp="1"/>
          </p:cNvSpPr>
          <p:nvPr>
            <p:ph type="title"/>
          </p:nvPr>
        </p:nvSpPr>
        <p:spPr>
          <a:xfrm>
            <a:off x="1219200" y="432857"/>
            <a:ext cx="10604501" cy="1347560"/>
          </a:xfrm>
          <a:prstGeom prst="rect">
            <a:avLst/>
          </a:prstGeom>
        </p:spPr>
        <p:txBody>
          <a:bodyPr vert="horz" lIns="0" tIns="0" rIns="0" bIns="0" rtlCol="0" anchor="b" anchorCtr="0">
            <a:noAutofit/>
          </a:bodyPr>
          <a:lstStyle/>
          <a:p>
            <a:r>
              <a:rPr lang="en-US" dirty="0"/>
              <a:t>Click to edit Master title</a:t>
            </a:r>
          </a:p>
        </p:txBody>
      </p:sp>
      <p:sp>
        <p:nvSpPr>
          <p:cNvPr id="3" name="Text Placeholder 2"/>
          <p:cNvSpPr>
            <a:spLocks noGrp="1"/>
          </p:cNvSpPr>
          <p:nvPr>
            <p:ph type="body" idx="1"/>
          </p:nvPr>
        </p:nvSpPr>
        <p:spPr>
          <a:xfrm>
            <a:off x="1219200" y="2148116"/>
            <a:ext cx="10604501" cy="402339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74321" y="6315607"/>
            <a:ext cx="311737" cy="312677"/>
          </a:xfrm>
          <a:prstGeom prst="rect">
            <a:avLst/>
          </a:prstGeom>
        </p:spPr>
      </p:pic>
      <p:sp>
        <p:nvSpPr>
          <p:cNvPr id="7" name="Footer Placeholder 4"/>
          <p:cNvSpPr txBox="1">
            <a:spLocks/>
          </p:cNvSpPr>
          <p:nvPr/>
        </p:nvSpPr>
        <p:spPr>
          <a:xfrm>
            <a:off x="5733417" y="6333465"/>
            <a:ext cx="725169" cy="178947"/>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33" dirty="0"/>
              <a:t>Confidential</a:t>
            </a:r>
          </a:p>
        </p:txBody>
      </p:sp>
    </p:spTree>
    <p:extLst>
      <p:ext uri="{BB962C8B-B14F-4D97-AF65-F5344CB8AC3E}">
        <p14:creationId xmlns:p14="http://schemas.microsoft.com/office/powerpoint/2010/main" val="42576134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hdr="0" ftr="0" dt="0"/>
  <p:txStyles>
    <p:titleStyle>
      <a:lvl1pPr algn="l" defTabSz="914377" rtl="0" eaLnBrk="1" latinLnBrk="0" hangingPunct="1">
        <a:lnSpc>
          <a:spcPct val="90000"/>
        </a:lnSpc>
        <a:spcBef>
          <a:spcPct val="0"/>
        </a:spcBef>
        <a:buNone/>
        <a:defRPr sz="4267" kern="1200">
          <a:solidFill>
            <a:schemeClr val="tx1"/>
          </a:solidFill>
          <a:latin typeface="+mj-lt"/>
          <a:ea typeface="+mj-ea"/>
          <a:cs typeface="+mj-cs"/>
        </a:defRPr>
      </a:lvl1pPr>
    </p:titleStyle>
    <p:bodyStyle>
      <a:lvl1pPr marL="309026" indent="-309026" algn="l" defTabSz="914377" rtl="0" eaLnBrk="1" latinLnBrk="0" hangingPunct="1">
        <a:lnSpc>
          <a:spcPct val="90000"/>
        </a:lnSpc>
        <a:spcBef>
          <a:spcPts val="8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64098" indent="-306910" algn="l" defTabSz="914377" rtl="0" eaLnBrk="1" latinLnBrk="0" hangingPunct="1">
        <a:lnSpc>
          <a:spcPct val="90000"/>
        </a:lnSpc>
        <a:spcBef>
          <a:spcPts val="800"/>
        </a:spcBef>
        <a:buFont typeface="GM Global Sans Plain" panose="020B0502050302020203" pitchFamily="34" charset="0"/>
        <a:buChar char="–"/>
        <a:defRPr sz="2400" kern="1200">
          <a:solidFill>
            <a:schemeClr val="tx1"/>
          </a:solidFill>
          <a:latin typeface="+mn-lt"/>
          <a:ea typeface="+mn-ea"/>
          <a:cs typeface="+mn-cs"/>
        </a:defRPr>
      </a:lvl2pPr>
      <a:lvl3pPr marL="1373683" indent="-304792" algn="l" defTabSz="914377" rtl="0" eaLnBrk="1" latinLnBrk="0" hangingPunct="1">
        <a:lnSpc>
          <a:spcPct val="90000"/>
        </a:lnSpc>
        <a:spcBef>
          <a:spcPts val="8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828754" indent="-302676" algn="l" defTabSz="914377" rtl="0" eaLnBrk="1" latinLnBrk="0" hangingPunct="1">
        <a:lnSpc>
          <a:spcPct val="90000"/>
        </a:lnSpc>
        <a:spcBef>
          <a:spcPts val="800"/>
        </a:spcBef>
        <a:buFont typeface="GM Global Sans Plain" panose="020B0502050302020203" pitchFamily="34" charset="0"/>
        <a:buChar char="–"/>
        <a:defRPr sz="2400" kern="1200">
          <a:solidFill>
            <a:schemeClr val="tx1"/>
          </a:solidFill>
          <a:latin typeface="+mn-lt"/>
          <a:ea typeface="+mn-ea"/>
          <a:cs typeface="+mn-cs"/>
        </a:defRPr>
      </a:lvl4pPr>
      <a:lvl5pPr marL="2283827" indent="-309026" algn="l" defTabSz="914377" rtl="0" eaLnBrk="1" latinLnBrk="0" hangingPunct="1">
        <a:lnSpc>
          <a:spcPct val="90000"/>
        </a:lnSpc>
        <a:spcBef>
          <a:spcPts val="8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4">
          <p15:clr>
            <a:srgbClr val="F26B43"/>
          </p15:clr>
        </p15:guide>
        <p15:guide id="2" pos="576">
          <p15:clr>
            <a:srgbClr val="F26B43"/>
          </p15:clr>
        </p15:guide>
        <p15:guide id="3" pos="5586">
          <p15:clr>
            <a:srgbClr val="F26B43"/>
          </p15:clr>
        </p15:guide>
        <p15:guide id="4" orient="horz" pos="3045">
          <p15:clr>
            <a:srgbClr val="F26B43"/>
          </p15:clr>
        </p15:guide>
        <p15:guide id="5" orient="horz" pos="2923">
          <p15:clr>
            <a:srgbClr val="F26B43"/>
          </p15:clr>
        </p15:guide>
        <p15:guide id="6" orient="horz" pos="10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9500F8A-A2CC-E74C-9B58-B26E1C33E157}"/>
              </a:ext>
            </a:extLst>
          </p:cNvPr>
          <p:cNvSpPr>
            <a:spLocks noGrp="1" noChangeAspect="1"/>
          </p:cNvSpPr>
          <p:nvPr>
            <p:ph type="ftr" sz="quarter" idx="3"/>
          </p:nvPr>
        </p:nvSpPr>
        <p:spPr>
          <a:xfrm>
            <a:off x="1359158" y="6341944"/>
            <a:ext cx="978153" cy="246221"/>
          </a:xfrm>
          <a:prstGeom prst="rect">
            <a:avLst/>
          </a:prstGeom>
        </p:spPr>
        <p:txBody>
          <a:bodyPr vert="horz" wrap="none" lIns="91440" tIns="45720" rIns="91440" bIns="45720" rtlCol="0" anchor="ctr">
            <a:spAutoFit/>
          </a:bodyPr>
          <a:lstStyle>
            <a:lvl1pPr algn="ctr">
              <a:defRPr sz="1000">
                <a:solidFill>
                  <a:schemeClr val="tx1"/>
                </a:solidFill>
              </a:defRPr>
            </a:lvl1pPr>
          </a:lstStyle>
          <a:p>
            <a:pPr algn="l"/>
            <a:r>
              <a:rPr lang="en-US" dirty="0"/>
              <a:t>|  Confidential</a:t>
            </a:r>
          </a:p>
        </p:txBody>
      </p:sp>
      <p:pic>
        <p:nvPicPr>
          <p:cNvPr id="6" name="Picture 5" descr="General Motors Footer">
            <a:extLst>
              <a:ext uri="{FF2B5EF4-FFF2-40B4-BE49-F238E27FC236}">
                <a16:creationId xmlns:a16="http://schemas.microsoft.com/office/drawing/2014/main" id="{8E1FE6B0-99D6-43D6-9DD2-A7A609668330}"/>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363957" y="6398684"/>
            <a:ext cx="1050120" cy="131264"/>
          </a:xfrm>
          <a:prstGeom prst="rect">
            <a:avLst/>
          </a:prstGeom>
        </p:spPr>
      </p:pic>
    </p:spTree>
    <p:extLst>
      <p:ext uri="{BB962C8B-B14F-4D97-AF65-F5344CB8AC3E}">
        <p14:creationId xmlns:p14="http://schemas.microsoft.com/office/powerpoint/2010/main" val="204109228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hdr="0" ftr="0" dt="0"/>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539737" indent="-228594" algn="l" defTabSz="914377" rtl="0" eaLnBrk="1" latinLnBrk="0" hangingPunct="1">
        <a:lnSpc>
          <a:spcPct val="100000"/>
        </a:lnSpc>
        <a:spcBef>
          <a:spcPts val="800"/>
        </a:spcBef>
        <a:buClr>
          <a:schemeClr val="tx1"/>
        </a:buClr>
        <a:buFont typeface="GM Global Sans Plain" panose="020B0502050302020203" pitchFamily="34" charset="0"/>
        <a:buChar char="–"/>
        <a:tabLst/>
        <a:defRPr sz="1600" kern="1200">
          <a:solidFill>
            <a:schemeClr val="tx1"/>
          </a:solidFill>
          <a:latin typeface="+mn-lt"/>
          <a:ea typeface="+mn-ea"/>
          <a:cs typeface="+mn-cs"/>
        </a:defRPr>
      </a:lvl2pPr>
      <a:lvl3pPr marL="768331" indent="-228594" algn="l" defTabSz="914377" rtl="0" eaLnBrk="1" latinLnBrk="0" hangingPunct="1">
        <a:lnSpc>
          <a:spcPct val="100000"/>
        </a:lnSpc>
        <a:spcBef>
          <a:spcPts val="800"/>
        </a:spcBef>
        <a:buClr>
          <a:schemeClr val="accent2"/>
        </a:buClr>
        <a:buFont typeface="Arial" panose="020B0604020202020204" pitchFamily="34" charset="0"/>
        <a:buChar char="•"/>
        <a:tabLst/>
        <a:defRPr sz="1600" kern="1200">
          <a:solidFill>
            <a:schemeClr val="tx1"/>
          </a:solidFill>
          <a:latin typeface="+mn-lt"/>
          <a:ea typeface="+mn-ea"/>
          <a:cs typeface="+mn-cs"/>
        </a:defRPr>
      </a:lvl3pPr>
      <a:lvl4pPr marL="1068891" indent="-228594" algn="l" defTabSz="914377" rtl="0" eaLnBrk="1" latinLnBrk="0" hangingPunct="1">
        <a:lnSpc>
          <a:spcPct val="100000"/>
        </a:lnSpc>
        <a:spcBef>
          <a:spcPts val="800"/>
        </a:spcBef>
        <a:buFont typeface="GM Global Sans Plain" panose="020B0502050302020203" pitchFamily="34" charset="0"/>
        <a:buChar char="–"/>
        <a:tabLst/>
        <a:defRPr sz="1600" kern="1200">
          <a:solidFill>
            <a:schemeClr val="tx1"/>
          </a:solidFill>
          <a:latin typeface="+mn-lt"/>
          <a:ea typeface="+mn-ea"/>
          <a:cs typeface="+mn-cs"/>
        </a:defRPr>
      </a:lvl4pPr>
      <a:lvl5pPr marL="1371566" indent="-228594" algn="l" defTabSz="914377" rtl="0" eaLnBrk="1" latinLnBrk="0" hangingPunct="1">
        <a:lnSpc>
          <a:spcPct val="100000"/>
        </a:lnSpc>
        <a:spcBef>
          <a:spcPts val="8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
          <p15:clr>
            <a:srgbClr val="F26B43"/>
          </p15:clr>
        </p15:guide>
        <p15:guide id="2" pos="312">
          <p15:clr>
            <a:srgbClr val="F26B43"/>
          </p15:clr>
        </p15:guide>
        <p15:guide id="3" pos="5568">
          <p15:clr>
            <a:srgbClr val="F26B43"/>
          </p15:clr>
        </p15:guide>
        <p15:guide id="4" orient="horz" pos="3045">
          <p15:clr>
            <a:srgbClr val="F26B43"/>
          </p15:clr>
        </p15:guide>
        <p15:guide id="5" orient="horz" pos="2923">
          <p15:clr>
            <a:srgbClr val="F26B43"/>
          </p15:clr>
        </p15:guide>
        <p15:guide id="6" orient="horz" pos="715">
          <p15:clr>
            <a:srgbClr val="F26B43"/>
          </p15:clr>
        </p15:guide>
        <p15:guide id="7" pos="2829">
          <p15:clr>
            <a:srgbClr val="F26B43"/>
          </p15:clr>
        </p15:guide>
        <p15:guide id="8" orient="horz" pos="516">
          <p15:clr>
            <a:srgbClr val="F26B43"/>
          </p15:clr>
        </p15:guide>
        <p15:guide id="9" orient="horz" pos="619">
          <p15:clr>
            <a:srgbClr val="547EBF"/>
          </p15:clr>
        </p15:guide>
        <p15:guide id="10" orient="horz" pos="859">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9000">
              <a:srgbClr val="011841"/>
            </a:gs>
            <a:gs pos="100000">
              <a:srgbClr val="3B45A6"/>
            </a:gs>
          </a:gsLst>
          <a:lin ang="0" scaled="1"/>
        </a:gradFill>
        <a:effectLst/>
      </p:bgPr>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8"/>
            </p:custDataLst>
            <p:extLst>
              <p:ext uri="{D42A27DB-BD31-4B8C-83A1-F6EECF244321}">
                <p14:modId xmlns:p14="http://schemas.microsoft.com/office/powerpoint/2010/main" val="2641433860"/>
              </p:ext>
            </p:ext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Do not delete this th-style object!!!!" hidden="1"/>
                      <p:cNvPicPr/>
                      <p:nvPr/>
                    </p:nvPicPr>
                    <p:blipFill>
                      <a:blip r:embed="rId20"/>
                      <a:stretch>
                        <a:fillRect/>
                      </a:stretch>
                    </p:blipFill>
                    <p:spPr>
                      <a:xfrm>
                        <a:off x="1956" y="1591"/>
                        <a:ext cx="1953" cy="1587"/>
                      </a:xfrm>
                      <a:prstGeom prst="rect">
                        <a:avLst/>
                      </a:prstGeom>
                    </p:spPr>
                  </p:pic>
                </p:oleObj>
              </mc:Fallback>
            </mc:AlternateContent>
          </a:graphicData>
        </a:graphic>
      </p:graphicFrame>
      <p:pic>
        <p:nvPicPr>
          <p:cNvPr id="49" name="PT Disclaimer">
            <a:extLst>
              <a:ext uri="{FF2B5EF4-FFF2-40B4-BE49-F238E27FC236}">
                <a16:creationId xmlns:a16="http://schemas.microsoft.com/office/drawing/2014/main" id="{5E395F3A-9A02-485B-A362-755EAE58B5E8}"/>
              </a:ext>
            </a:extLst>
          </p:cNvPr>
          <p:cNvPicPr>
            <a:picLocks noSelect="1" noChangeAspect="1"/>
          </p:cNvPicPr>
          <p:nvPr userDrawn="1"/>
        </p:nvPicPr>
        <p:blipFill>
          <a:blip r:embed="rId21"/>
          <a:stretch>
            <a:fillRect/>
          </a:stretch>
        </p:blipFill>
        <p:spPr>
          <a:xfrm>
            <a:off x="-14831" y="-484377"/>
            <a:ext cx="5121084" cy="506012"/>
          </a:xfrm>
          <a:prstGeom prst="rect">
            <a:avLst/>
          </a:prstGeom>
        </p:spPr>
      </p:pic>
      <p:grpSp>
        <p:nvGrpSpPr>
          <p:cNvPr id="106" name="Drawing grid" hidden="1">
            <a:extLst>
              <a:ext uri="{FF2B5EF4-FFF2-40B4-BE49-F238E27FC236}">
                <a16:creationId xmlns:a16="http://schemas.microsoft.com/office/drawing/2014/main" id="{EC83C5FD-5404-4739-956A-4F6E1151BE98}"/>
              </a:ext>
            </a:extLst>
          </p:cNvPr>
          <p:cNvGrpSpPr/>
          <p:nvPr/>
        </p:nvGrpSpPr>
        <p:grpSpPr>
          <a:xfrm>
            <a:off x="0" y="0"/>
            <a:ext cx="12192000" cy="6858000"/>
            <a:chOff x="0" y="0"/>
            <a:chExt cx="9906000" cy="6858000"/>
          </a:xfrm>
        </p:grpSpPr>
        <p:cxnSp>
          <p:nvCxnSpPr>
            <p:cNvPr id="107" name="!!!Do not delete!!!" hidden="1">
              <a:extLst>
                <a:ext uri="{FF2B5EF4-FFF2-40B4-BE49-F238E27FC236}">
                  <a16:creationId xmlns:a16="http://schemas.microsoft.com/office/drawing/2014/main" id="{29F04266-21D1-4914-93A6-1768AD499CA7}"/>
                </a:ext>
              </a:extLst>
            </p:cNvPr>
            <p:cNvCxnSpPr>
              <a:cxnSpLocks/>
            </p:cNvCxnSpPr>
            <p:nvPr/>
          </p:nvCxnSpPr>
          <p:spPr>
            <a:xfrm>
              <a:off x="0" y="400489"/>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8" name="!!!Do not delete!!!" hidden="1">
              <a:extLst>
                <a:ext uri="{FF2B5EF4-FFF2-40B4-BE49-F238E27FC236}">
                  <a16:creationId xmlns:a16="http://schemas.microsoft.com/office/drawing/2014/main" id="{C2DD0F62-4D22-46C9-A56C-4DEDD5153A96}"/>
                </a:ext>
              </a:extLst>
            </p:cNvPr>
            <p:cNvCxnSpPr/>
            <p:nvPr/>
          </p:nvCxnSpPr>
          <p:spPr>
            <a:xfrm>
              <a:off x="336374" y="0"/>
              <a:ext cx="0" cy="685800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09" name="!!!Do not delete!!!" hidden="1">
              <a:extLst>
                <a:ext uri="{FF2B5EF4-FFF2-40B4-BE49-F238E27FC236}">
                  <a16:creationId xmlns:a16="http://schemas.microsoft.com/office/drawing/2014/main" id="{820F24CD-36F0-4EC2-AC4E-50549EB9FF5F}"/>
                </a:ext>
              </a:extLst>
            </p:cNvPr>
            <p:cNvCxnSpPr/>
            <p:nvPr/>
          </p:nvCxnSpPr>
          <p:spPr>
            <a:xfrm>
              <a:off x="9579375" y="0"/>
              <a:ext cx="0" cy="685800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0" name="!!!Do not delete!!!" hidden="1">
              <a:extLst>
                <a:ext uri="{FF2B5EF4-FFF2-40B4-BE49-F238E27FC236}">
                  <a16:creationId xmlns:a16="http://schemas.microsoft.com/office/drawing/2014/main" id="{AD70C3C7-D741-40EE-9B4C-285FC087E9EC}"/>
                </a:ext>
              </a:extLst>
            </p:cNvPr>
            <p:cNvCxnSpPr/>
            <p:nvPr/>
          </p:nvCxnSpPr>
          <p:spPr>
            <a:xfrm>
              <a:off x="0" y="188913"/>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1" name="!!!Do not delete!!!" hidden="1">
              <a:extLst>
                <a:ext uri="{FF2B5EF4-FFF2-40B4-BE49-F238E27FC236}">
                  <a16:creationId xmlns:a16="http://schemas.microsoft.com/office/drawing/2014/main" id="{FB0AC7CA-60A6-479F-9E2E-CF631A41A793}"/>
                </a:ext>
              </a:extLst>
            </p:cNvPr>
            <p:cNvCxnSpPr/>
            <p:nvPr/>
          </p:nvCxnSpPr>
          <p:spPr>
            <a:xfrm>
              <a:off x="0" y="1520825"/>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2" name="!!!Do not delete!!!" hidden="1">
              <a:extLst>
                <a:ext uri="{FF2B5EF4-FFF2-40B4-BE49-F238E27FC236}">
                  <a16:creationId xmlns:a16="http://schemas.microsoft.com/office/drawing/2014/main" id="{EC167C7C-C707-4EBF-B667-A14D980428DD}"/>
                </a:ext>
              </a:extLst>
            </p:cNvPr>
            <p:cNvCxnSpPr/>
            <p:nvPr/>
          </p:nvCxnSpPr>
          <p:spPr>
            <a:xfrm>
              <a:off x="0" y="6057900"/>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3" name="!!!Do not delete!!!" hidden="1">
              <a:extLst>
                <a:ext uri="{FF2B5EF4-FFF2-40B4-BE49-F238E27FC236}">
                  <a16:creationId xmlns:a16="http://schemas.microsoft.com/office/drawing/2014/main" id="{D1EDC877-D15E-4F62-BE50-80BB887941C4}"/>
                </a:ext>
              </a:extLst>
            </p:cNvPr>
            <p:cNvCxnSpPr/>
            <p:nvPr/>
          </p:nvCxnSpPr>
          <p:spPr>
            <a:xfrm>
              <a:off x="0" y="6708775"/>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4" name="!!!Do not delete!!!" hidden="1">
              <a:extLst>
                <a:ext uri="{FF2B5EF4-FFF2-40B4-BE49-F238E27FC236}">
                  <a16:creationId xmlns:a16="http://schemas.microsoft.com/office/drawing/2014/main" id="{200F648D-3C01-4461-92B7-91F98B2D949A}"/>
                </a:ext>
              </a:extLst>
            </p:cNvPr>
            <p:cNvCxnSpPr/>
            <p:nvPr/>
          </p:nvCxnSpPr>
          <p:spPr>
            <a:xfrm>
              <a:off x="0" y="2026509"/>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5" name="!!!Do not delete!!!" hidden="1">
              <a:extLst>
                <a:ext uri="{FF2B5EF4-FFF2-40B4-BE49-F238E27FC236}">
                  <a16:creationId xmlns:a16="http://schemas.microsoft.com/office/drawing/2014/main" id="{A76F91A0-DCD2-47F3-93C9-7E0ED6CC6604}"/>
                </a:ext>
              </a:extLst>
            </p:cNvPr>
            <p:cNvCxnSpPr>
              <a:cxnSpLocks/>
            </p:cNvCxnSpPr>
            <p:nvPr/>
          </p:nvCxnSpPr>
          <p:spPr>
            <a:xfrm>
              <a:off x="0" y="546965"/>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6" name="!!!Do not delete!!!" hidden="1">
              <a:extLst>
                <a:ext uri="{FF2B5EF4-FFF2-40B4-BE49-F238E27FC236}">
                  <a16:creationId xmlns:a16="http://schemas.microsoft.com/office/drawing/2014/main" id="{4045E504-C210-400F-B260-B28B74E144A3}"/>
                </a:ext>
              </a:extLst>
            </p:cNvPr>
            <p:cNvCxnSpPr/>
            <p:nvPr/>
          </p:nvCxnSpPr>
          <p:spPr>
            <a:xfrm>
              <a:off x="0" y="6597650"/>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17" name="!!!Do not delete!!!" hidden="1">
              <a:extLst>
                <a:ext uri="{FF2B5EF4-FFF2-40B4-BE49-F238E27FC236}">
                  <a16:creationId xmlns:a16="http://schemas.microsoft.com/office/drawing/2014/main" id="{91B54BB5-7F6E-433A-B8D5-3003A67895DD}"/>
                </a:ext>
              </a:extLst>
            </p:cNvPr>
            <p:cNvCxnSpPr/>
            <p:nvPr/>
          </p:nvCxnSpPr>
          <p:spPr>
            <a:xfrm>
              <a:off x="0" y="6308589"/>
              <a:ext cx="9906000" cy="0"/>
            </a:xfrm>
            <a:prstGeom prst="line">
              <a:avLst/>
            </a:prstGeom>
            <a:ln w="6350" cap="sq" cmpd="sng">
              <a:solidFill>
                <a:srgbClr val="CED3D6"/>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87" name="Slide Number">
            <a:extLst>
              <a:ext uri="{FF2B5EF4-FFF2-40B4-BE49-F238E27FC236}">
                <a16:creationId xmlns:a16="http://schemas.microsoft.com/office/drawing/2014/main" id="{8C5A2EA8-37CD-4F7B-B818-EE5669512013}"/>
              </a:ext>
            </a:extLst>
          </p:cNvPr>
          <p:cNvSpPr txBox="1">
            <a:spLocks noChangeArrowheads="1"/>
          </p:cNvSpPr>
          <p:nvPr/>
        </p:nvSpPr>
        <p:spPr bwMode="auto">
          <a:xfrm>
            <a:off x="11930063" y="-146158"/>
            <a:ext cx="222708" cy="1246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EN"/>
            </a:defPPr>
            <a:lvl1pPr marL="0" marR="0" lvl="0" indent="0" defTabSz="914400" eaLnBrk="1" latinLnBrk="0" hangingPunct="1">
              <a:lnSpc>
                <a:spcPct val="90000"/>
              </a:lnSpc>
              <a:buClrTx/>
              <a:buSzTx/>
              <a:buFontTx/>
              <a:buNone/>
              <a:tabLst/>
              <a:defRPr kumimoji="0" sz="900" b="0" i="0" u="none" strike="noStrike" cap="none" spc="0" normalizeH="0" baseline="0">
                <a:ln>
                  <a:noFill/>
                </a:ln>
                <a:effectLst/>
                <a:uLnTx/>
                <a:uFillTx/>
                <a:latin typeface="+mn-lt"/>
              </a:defRPr>
            </a:lvl1pPr>
          </a:lstStyle>
          <a:p>
            <a:pPr lvl="0" rtl="0"/>
            <a:fld id="{7AA7B471-74A3-4F5F-8955-6C99E2375CAC}" type="slidenum">
              <a:rPr lang="en-US" noProof="1" dirty="0" smtClean="0">
                <a:solidFill>
                  <a:srgbClr val="60676D"/>
                </a:solidFill>
                <a:latin typeface="+mn-lt"/>
                <a:ea typeface="+mn-ea"/>
                <a:cs typeface="+mn-cs"/>
                <a:sym typeface="+mn-lt"/>
              </a:rPr>
              <a:pPr lvl="0" rtl="0"/>
              <a:t>‹#›</a:t>
            </a:fld>
            <a:endParaRPr lang="en-US" noProof="1">
              <a:solidFill>
                <a:srgbClr val="60676D"/>
              </a:solidFill>
              <a:latin typeface="+mn-lt"/>
              <a:ea typeface="+mn-ea"/>
              <a:cs typeface="+mn-cs"/>
              <a:sym typeface="+mn-lt"/>
            </a:endParaRPr>
          </a:p>
        </p:txBody>
      </p:sp>
      <p:sp>
        <p:nvSpPr>
          <p:cNvPr id="88" name="Slide Number Line">
            <a:extLst>
              <a:ext uri="{FF2B5EF4-FFF2-40B4-BE49-F238E27FC236}">
                <a16:creationId xmlns:a16="http://schemas.microsoft.com/office/drawing/2014/main" id="{7BF729E8-1A96-4A0D-AF39-A73D5DF6A557}"/>
              </a:ext>
            </a:extLst>
          </p:cNvPr>
          <p:cNvSpPr>
            <a:spLocks noChangeShapeType="1"/>
          </p:cNvSpPr>
          <p:nvPr/>
        </p:nvSpPr>
        <p:spPr bwMode="auto">
          <a:xfrm>
            <a:off x="11858325" y="-146990"/>
            <a:ext cx="0" cy="126314"/>
          </a:xfrm>
          <a:prstGeom prst="line">
            <a:avLst/>
          </a:prstGeom>
          <a:noFill/>
          <a:ln w="3175">
            <a:solidFill>
              <a:schemeClr val="tx1"/>
            </a:solidFill>
            <a:round/>
            <a:headEnd/>
            <a:tailEnd/>
          </a:ln>
          <a:effectLst/>
        </p:spPr>
        <p:txBody>
          <a:bodyPr wrap="none" lIns="0" tIns="0" rIns="0" bIns="0" anchor="ctr">
            <a:spAutoFit/>
          </a:bodyPr>
          <a:lstStyle/>
          <a:p>
            <a:pPr lvl="0" rtl="0" eaLnBrk="1">
              <a:lnSpc>
                <a:spcPct val="90000"/>
              </a:lnSpc>
            </a:pPr>
            <a:endParaRPr lang="en-US" sz="900" noProof="1">
              <a:solidFill>
                <a:srgbClr val="60676D"/>
              </a:solidFill>
              <a:latin typeface="+mn-lt"/>
              <a:ea typeface="+mn-ea"/>
              <a:cs typeface="+mn-cs"/>
              <a:sym typeface="+mn-lt"/>
            </a:endParaRPr>
          </a:p>
        </p:txBody>
      </p:sp>
      <p:sp>
        <p:nvSpPr>
          <p:cNvPr id="90" name="Doc Code" descr="casecode">
            <a:extLst>
              <a:ext uri="{FF2B5EF4-FFF2-40B4-BE49-F238E27FC236}">
                <a16:creationId xmlns:a16="http://schemas.microsoft.com/office/drawing/2014/main" id="{079B4195-1C70-448B-AF93-1767556DC5FC}"/>
              </a:ext>
            </a:extLst>
          </p:cNvPr>
          <p:cNvSpPr txBox="1">
            <a:spLocks noChangeArrowheads="1"/>
          </p:cNvSpPr>
          <p:nvPr userDrawn="1"/>
        </p:nvSpPr>
        <p:spPr bwMode="auto">
          <a:xfrm>
            <a:off x="4568071" y="-146158"/>
            <a:ext cx="2699457"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0" fontAlgn="base" latinLnBrk="0" hangingPunct="0">
              <a:lnSpc>
                <a:spcPct val="90000"/>
              </a:lnSpc>
              <a:spcBef>
                <a:spcPct val="0"/>
              </a:spcBef>
              <a:spcAft>
                <a:spcPct val="0"/>
              </a:spcAft>
              <a:buClrTx/>
              <a:buSzTx/>
              <a:buFontTx/>
              <a:buNone/>
              <a:tabLst>
                <a:tab pos="4857750" algn="l"/>
              </a:tabLst>
              <a:defRPr/>
            </a:pPr>
            <a:r>
              <a:rPr kumimoji="1" lang="en-US" sz="900" b="0" kern="1200" noProof="1">
                <a:solidFill>
                  <a:srgbClr val="60676D"/>
                </a:solidFill>
                <a:latin typeface="+mn-lt"/>
                <a:ea typeface="+mn-ea"/>
                <a:cs typeface="+mn-cs"/>
                <a:sym typeface="+mn-lt"/>
              </a:rPr>
              <a:t>2023.06.22_SW Marketplace Launch Partner_v2.pptx</a:t>
            </a:r>
          </a:p>
        </p:txBody>
      </p:sp>
      <p:sp>
        <p:nvSpPr>
          <p:cNvPr id="91" name="rbStamp_Workinprogress" hidden="1">
            <a:extLst>
              <a:ext uri="{FF2B5EF4-FFF2-40B4-BE49-F238E27FC236}">
                <a16:creationId xmlns:a16="http://schemas.microsoft.com/office/drawing/2014/main" id="{C66C6045-79E8-4FE9-8D4A-B364F3822D94}"/>
              </a:ext>
            </a:extLst>
          </p:cNvPr>
          <p:cNvSpPr txBox="1"/>
          <p:nvPr/>
        </p:nvSpPr>
        <p:spPr>
          <a:xfrm rot="16200000">
            <a:off x="-3339000" y="3340800"/>
            <a:ext cx="6858000" cy="180000"/>
          </a:xfrm>
          <a:prstGeom prst="rect">
            <a:avLst/>
          </a:prstGeom>
          <a:solidFill>
            <a:schemeClr val="bg2"/>
          </a:solidFill>
          <a:ln w="9525">
            <a:noFill/>
          </a:ln>
        </p:spPr>
        <p:txBody>
          <a:bodyPr vert="horz" wrap="square" lIns="0" tIns="0" rIns="0" bIns="0" rtlCol="0" anchor="ctr">
            <a:noAutofit/>
          </a:bodyPr>
          <a:lstStyle/>
          <a:p>
            <a:pPr algn="ctr" rtl="0">
              <a:lnSpc>
                <a:spcPct val="90000"/>
              </a:lnSpc>
              <a:spcBef>
                <a:spcPts val="0"/>
              </a:spcBef>
              <a:spcAft>
                <a:spcPts val="0"/>
              </a:spcAft>
              <a:buClr>
                <a:srgbClr val="000000"/>
              </a:buClr>
              <a:buSzPct val="100000"/>
            </a:pPr>
            <a:r>
              <a:rPr lang="en-US" sz="1000" b="1" noProof="0" dirty="0">
                <a:solidFill>
                  <a:schemeClr val="tx2"/>
                </a:solidFill>
                <a:latin typeface="+mn-lt"/>
                <a:ea typeface="+mn-ea"/>
                <a:cs typeface="+mn-cs"/>
                <a:sym typeface="+mn-lt"/>
              </a:rPr>
              <a:t>Work in progress</a:t>
            </a:r>
          </a:p>
        </p:txBody>
      </p:sp>
      <p:sp>
        <p:nvSpPr>
          <p:cNvPr id="92" name="rbStamp_Draft" hidden="1">
            <a:extLst>
              <a:ext uri="{FF2B5EF4-FFF2-40B4-BE49-F238E27FC236}">
                <a16:creationId xmlns:a16="http://schemas.microsoft.com/office/drawing/2014/main" id="{11EDB1AE-DA29-4624-98A0-C59FC64D242E}"/>
              </a:ext>
            </a:extLst>
          </p:cNvPr>
          <p:cNvSpPr txBox="1"/>
          <p:nvPr/>
        </p:nvSpPr>
        <p:spPr>
          <a:xfrm rot="16200000">
            <a:off x="-3339000" y="3340800"/>
            <a:ext cx="6858000" cy="180000"/>
          </a:xfrm>
          <a:prstGeom prst="rect">
            <a:avLst/>
          </a:prstGeom>
          <a:solidFill>
            <a:schemeClr val="bg2"/>
          </a:solidFill>
          <a:ln w="9525">
            <a:noFill/>
          </a:ln>
        </p:spPr>
        <p:txBody>
          <a:bodyPr vert="horz" wrap="square" lIns="0" tIns="0" rIns="0" bIns="0" rtlCol="0" anchor="ctr">
            <a:noAutofit/>
          </a:bodyPr>
          <a:lstStyle>
            <a:defPPr>
              <a:defRPr lang="en-US"/>
            </a:defPPr>
            <a:lvl1pPr algn="ctr">
              <a:lnSpc>
                <a:spcPct val="90000"/>
              </a:lnSpc>
              <a:spcBef>
                <a:spcPts val="400"/>
              </a:spcBef>
              <a:buClr>
                <a:srgbClr val="000000"/>
              </a:buClr>
              <a:buSzPct val="100000"/>
              <a:defRPr sz="1000" b="1">
                <a:solidFill>
                  <a:schemeClr val="tx2"/>
                </a:solidFill>
              </a:defRPr>
            </a:lvl1pPr>
          </a:lstStyle>
          <a:p>
            <a:pPr lvl="0" rtl="0">
              <a:spcBef>
                <a:spcPts val="0"/>
              </a:spcBef>
              <a:spcAft>
                <a:spcPts val="0"/>
              </a:spcAft>
            </a:pPr>
            <a:r>
              <a:rPr lang="en-US" noProof="0" dirty="0">
                <a:latin typeface="+mn-lt"/>
                <a:ea typeface="+mn-ea"/>
                <a:cs typeface="+mn-cs"/>
                <a:sym typeface="+mn-lt"/>
              </a:rPr>
              <a:t>Draft</a:t>
            </a:r>
          </a:p>
        </p:txBody>
      </p:sp>
      <p:sp>
        <p:nvSpPr>
          <p:cNvPr id="93" name="rbStamp_Confidential" hidden="1">
            <a:extLst>
              <a:ext uri="{FF2B5EF4-FFF2-40B4-BE49-F238E27FC236}">
                <a16:creationId xmlns:a16="http://schemas.microsoft.com/office/drawing/2014/main" id="{F14AD52F-57A4-412D-A97C-CF5F34E95237}"/>
              </a:ext>
            </a:extLst>
          </p:cNvPr>
          <p:cNvSpPr txBox="1"/>
          <p:nvPr/>
        </p:nvSpPr>
        <p:spPr>
          <a:xfrm rot="16200000">
            <a:off x="-3339000" y="3340800"/>
            <a:ext cx="6858000" cy="180000"/>
          </a:xfrm>
          <a:prstGeom prst="rect">
            <a:avLst/>
          </a:prstGeom>
          <a:solidFill>
            <a:schemeClr val="tx2"/>
          </a:solidFill>
          <a:ln w="9525">
            <a:noFill/>
          </a:ln>
        </p:spPr>
        <p:txBody>
          <a:bodyPr vert="horz" wrap="square" lIns="0" tIns="0" rIns="0" bIns="0" rtlCol="0" anchor="ctr">
            <a:noAutofit/>
          </a:bodyPr>
          <a:lstStyle>
            <a:defPPr>
              <a:defRPr lang="en-US"/>
            </a:defPPr>
            <a:lvl1pPr algn="ctr">
              <a:lnSpc>
                <a:spcPct val="90000"/>
              </a:lnSpc>
              <a:spcBef>
                <a:spcPts val="400"/>
              </a:spcBef>
              <a:buClr>
                <a:srgbClr val="000000"/>
              </a:buClr>
              <a:buSzPct val="100000"/>
              <a:defRPr sz="1000" b="1">
                <a:solidFill>
                  <a:schemeClr val="lt1"/>
                </a:solidFill>
              </a:defRPr>
            </a:lvl1pPr>
          </a:lstStyle>
          <a:p>
            <a:pPr lvl="0" rtl="0">
              <a:spcBef>
                <a:spcPts val="0"/>
              </a:spcBef>
              <a:spcAft>
                <a:spcPts val="0"/>
              </a:spcAft>
            </a:pPr>
            <a:r>
              <a:rPr lang="en-US" noProof="0" dirty="0">
                <a:latin typeface="+mn-lt"/>
                <a:ea typeface="+mn-ea"/>
                <a:cs typeface="+mn-cs"/>
              </a:rPr>
              <a:t>Confidential</a:t>
            </a:r>
          </a:p>
        </p:txBody>
      </p:sp>
      <p:sp>
        <p:nvSpPr>
          <p:cNvPr id="94" name="rbStamp_StrictlyConfidential" hidden="1">
            <a:extLst>
              <a:ext uri="{FF2B5EF4-FFF2-40B4-BE49-F238E27FC236}">
                <a16:creationId xmlns:a16="http://schemas.microsoft.com/office/drawing/2014/main" id="{7BB3DB10-53D3-444E-9CF1-CB56B0E98685}"/>
              </a:ext>
            </a:extLst>
          </p:cNvPr>
          <p:cNvSpPr txBox="1"/>
          <p:nvPr/>
        </p:nvSpPr>
        <p:spPr>
          <a:xfrm rot="16200000">
            <a:off x="-3339000" y="3340800"/>
            <a:ext cx="6858000" cy="180000"/>
          </a:xfrm>
          <a:prstGeom prst="rect">
            <a:avLst/>
          </a:prstGeom>
          <a:solidFill>
            <a:schemeClr val="tx2"/>
          </a:solidFill>
          <a:ln w="9525">
            <a:noFill/>
          </a:ln>
        </p:spPr>
        <p:txBody>
          <a:bodyPr vert="horz" wrap="square" lIns="0" tIns="0" rIns="0" bIns="0" rtlCol="0" anchor="ctr">
            <a:noAutofit/>
          </a:bodyPr>
          <a:lstStyle>
            <a:defPPr>
              <a:defRPr lang="en-US"/>
            </a:defPPr>
            <a:lvl1pPr lvl="0" algn="ctr">
              <a:lnSpc>
                <a:spcPct val="90000"/>
              </a:lnSpc>
              <a:spcBef>
                <a:spcPts val="400"/>
              </a:spcBef>
              <a:buClr>
                <a:srgbClr val="000000"/>
              </a:buClr>
              <a:buSzPct val="100000"/>
              <a:defRPr sz="1000" b="1">
                <a:solidFill>
                  <a:schemeClr val="lt1"/>
                </a:solidFill>
              </a:defRPr>
            </a:lvl1pPr>
          </a:lstStyle>
          <a:p>
            <a:pPr lvl="0" rtl="0">
              <a:spcBef>
                <a:spcPts val="0"/>
              </a:spcBef>
              <a:spcAft>
                <a:spcPts val="0"/>
              </a:spcAft>
            </a:pPr>
            <a:r>
              <a:rPr lang="en-US" noProof="0" dirty="0">
                <a:latin typeface="+mn-lt"/>
                <a:ea typeface="+mn-ea"/>
                <a:cs typeface="+mn-cs"/>
                <a:sym typeface="+mn-lt"/>
              </a:rPr>
              <a:t>Strictly Confidential</a:t>
            </a:r>
          </a:p>
        </p:txBody>
      </p:sp>
      <p:sp>
        <p:nvSpPr>
          <p:cNvPr id="95" name="Source" hidden="1">
            <a:extLst>
              <a:ext uri="{FF2B5EF4-FFF2-40B4-BE49-F238E27FC236}">
                <a16:creationId xmlns:a16="http://schemas.microsoft.com/office/drawing/2014/main" id="{445CC58A-1243-42D6-A1B6-FB0D7A4FC71D}"/>
              </a:ext>
            </a:extLst>
          </p:cNvPr>
          <p:cNvSpPr txBox="1"/>
          <p:nvPr/>
        </p:nvSpPr>
        <p:spPr>
          <a:xfrm>
            <a:off x="413998" y="6707030"/>
            <a:ext cx="8204921" cy="126000"/>
          </a:xfrm>
          <a:prstGeom prst="rect">
            <a:avLst/>
          </a:prstGeom>
          <a:noFill/>
          <a:ln w="9525">
            <a:noFill/>
          </a:ln>
        </p:spPr>
        <p:txBody>
          <a:bodyPr vert="horz" wrap="square" lIns="0" tIns="0" rIns="0" bIns="0" rtlCol="0" anchor="b" anchorCtr="0">
            <a:spAutoFit/>
          </a:bodyPr>
          <a:lstStyle/>
          <a:p>
            <a:pPr lvl="0" algn="l" rtl="0" eaLnBrk="0" fontAlgn="base" hangingPunct="0">
              <a:lnSpc>
                <a:spcPct val="90000"/>
              </a:lnSpc>
              <a:spcBef>
                <a:spcPts val="0"/>
              </a:spcBef>
              <a:spcAft>
                <a:spcPts val="0"/>
              </a:spcAft>
              <a:buSzPct val="100000"/>
              <a:tabLst>
                <a:tab pos="4857750" algn="l"/>
              </a:tabLst>
            </a:pPr>
            <a:r>
              <a:rPr kumimoji="1" lang="en-US" sz="900" b="0" kern="1200" dirty="0">
                <a:solidFill>
                  <a:schemeClr val="tx2"/>
                </a:solidFill>
                <a:latin typeface="+mn-lt"/>
                <a:ea typeface="+mn-ea"/>
                <a:cs typeface="+mn-cs"/>
                <a:sym typeface="+mn-lt"/>
              </a:rPr>
              <a:t>Source: xxx</a:t>
            </a:r>
          </a:p>
        </p:txBody>
      </p:sp>
      <p:sp>
        <p:nvSpPr>
          <p:cNvPr id="96" name="Notes" hidden="1">
            <a:extLst>
              <a:ext uri="{FF2B5EF4-FFF2-40B4-BE49-F238E27FC236}">
                <a16:creationId xmlns:a16="http://schemas.microsoft.com/office/drawing/2014/main" id="{D43DECA5-3A20-428A-A421-34FAC1B0C7D2}"/>
              </a:ext>
            </a:extLst>
          </p:cNvPr>
          <p:cNvSpPr txBox="1"/>
          <p:nvPr/>
        </p:nvSpPr>
        <p:spPr>
          <a:xfrm>
            <a:off x="414000" y="6463613"/>
            <a:ext cx="8202947" cy="124650"/>
          </a:xfrm>
          <a:prstGeom prst="rect">
            <a:avLst/>
          </a:prstGeom>
          <a:noFill/>
          <a:ln w="9525">
            <a:noFill/>
          </a:ln>
        </p:spPr>
        <p:txBody>
          <a:bodyPr vert="horz" wrap="square" lIns="0" tIns="0" rIns="0" bIns="0" rtlCol="0" anchor="b" anchorCtr="0">
            <a:spAutoFit/>
          </a:bodyPr>
          <a:lstStyle/>
          <a:p>
            <a:pPr lvl="0" algn="l" rtl="0" fontAlgn="base">
              <a:lnSpc>
                <a:spcPct val="90000"/>
              </a:lnSpc>
              <a:spcBef>
                <a:spcPts val="0"/>
              </a:spcBef>
              <a:spcAft>
                <a:spcPts val="0"/>
              </a:spcAft>
              <a:buSzPct val="100000"/>
            </a:pPr>
            <a:r>
              <a:rPr lang="en-US" sz="900" b="0" kern="1200" dirty="0">
                <a:solidFill>
                  <a:schemeClr val="tx2"/>
                </a:solidFill>
                <a:latin typeface="+mn-lt"/>
                <a:ea typeface="+mn-ea"/>
                <a:cs typeface="+mn-cs"/>
                <a:sym typeface="+mn-lt"/>
              </a:rPr>
              <a:t>1) xxx</a:t>
            </a:r>
          </a:p>
        </p:txBody>
      </p:sp>
      <p:grpSp>
        <p:nvGrpSpPr>
          <p:cNvPr id="97" name="Legend" hidden="1">
            <a:extLst>
              <a:ext uri="{FF2B5EF4-FFF2-40B4-BE49-F238E27FC236}">
                <a16:creationId xmlns:a16="http://schemas.microsoft.com/office/drawing/2014/main" id="{B5265CD1-2109-404C-A004-9B5AABF0B5EB}"/>
              </a:ext>
            </a:extLst>
          </p:cNvPr>
          <p:cNvGrpSpPr/>
          <p:nvPr/>
        </p:nvGrpSpPr>
        <p:grpSpPr>
          <a:xfrm>
            <a:off x="407988" y="6170226"/>
            <a:ext cx="653902" cy="138499"/>
            <a:chOff x="738189" y="6185885"/>
            <a:chExt cx="531365" cy="138499"/>
          </a:xfrm>
        </p:grpSpPr>
        <p:sp>
          <p:nvSpPr>
            <p:cNvPr id="98" name="LegendIcon">
              <a:extLst>
                <a:ext uri="{FF2B5EF4-FFF2-40B4-BE49-F238E27FC236}">
                  <a16:creationId xmlns:a16="http://schemas.microsoft.com/office/drawing/2014/main" id="{55598349-DD79-4D85-87FC-6F45B076C85C}"/>
                </a:ext>
              </a:extLst>
            </p:cNvPr>
            <p:cNvSpPr/>
            <p:nvPr/>
          </p:nvSpPr>
          <p:spPr>
            <a:xfrm>
              <a:off x="738189" y="6186734"/>
              <a:ext cx="111165" cy="136800"/>
            </a:xfrm>
            <a:prstGeom prst="rect">
              <a:avLst/>
            </a:prstGeom>
            <a:solidFill>
              <a:schemeClr val="bg2"/>
            </a:solidFill>
            <a:ln w="6350" cap="flat" cmpd="sng" algn="ctr">
              <a:noFill/>
              <a:prstDash val="solid"/>
            </a:ln>
            <a:effectLst/>
          </p:spPr>
          <p:txBody>
            <a:bodyPr lIns="0" tIns="0" rIns="0" bIns="0" rtlCol="0" anchor="ctr"/>
            <a:lstStyle/>
            <a:p>
              <a:pPr algn="ctr" rtl="0">
                <a:lnSpc>
                  <a:spcPct val="90000"/>
                </a:lnSpc>
                <a:spcBef>
                  <a:spcPts val="0"/>
                </a:spcBef>
                <a:spcAft>
                  <a:spcPts val="0"/>
                </a:spcAft>
                <a:defRPr/>
              </a:pPr>
              <a:endParaRPr lang="en-US" sz="900" kern="0" dirty="0">
                <a:solidFill>
                  <a:srgbClr val="000000"/>
                </a:solidFill>
                <a:latin typeface="+mn-lt"/>
                <a:ea typeface="+mn-ea"/>
                <a:cs typeface="+mn-cs"/>
                <a:sym typeface="+mn-lt"/>
              </a:endParaRPr>
            </a:p>
          </p:txBody>
        </p:sp>
        <p:sp>
          <p:nvSpPr>
            <p:cNvPr id="99" name="LegendText">
              <a:extLst>
                <a:ext uri="{FF2B5EF4-FFF2-40B4-BE49-F238E27FC236}">
                  <a16:creationId xmlns:a16="http://schemas.microsoft.com/office/drawing/2014/main" id="{B66156DF-8A0A-46A0-9B74-E0511EF485D1}"/>
                </a:ext>
              </a:extLst>
            </p:cNvPr>
            <p:cNvSpPr txBox="1"/>
            <p:nvPr/>
          </p:nvSpPr>
          <p:spPr>
            <a:xfrm>
              <a:off x="929572" y="6185885"/>
              <a:ext cx="339982" cy="138499"/>
            </a:xfrm>
            <a:prstGeom prst="rect">
              <a:avLst/>
            </a:prstGeom>
            <a:noFill/>
            <a:ln w="9525">
              <a:noFill/>
            </a:ln>
          </p:spPr>
          <p:txBody>
            <a:bodyPr vert="horz" wrap="none" lIns="0" tIns="0" rIns="0" bIns="0" rtlCol="0" anchor="ctr" anchorCtr="0">
              <a:spAutoFit/>
            </a:bodyPr>
            <a:lstStyle>
              <a:defPPr>
                <a:defRPr lang="en-EN"/>
              </a:defPPr>
              <a:lvl1pPr marL="0" marR="0" lvl="0" indent="0" defTabSz="914400" eaLnBrk="1" fontAlgn="auto" latinLnBrk="0" hangingPunct="1">
                <a:lnSpc>
                  <a:spcPct val="90000"/>
                </a:lnSpc>
                <a:spcBef>
                  <a:spcPts val="0"/>
                </a:spcBef>
                <a:spcAft>
                  <a:spcPts val="0"/>
                </a:spcAft>
                <a:buClr>
                  <a:srgbClr val="000000"/>
                </a:buClr>
                <a:buSzPct val="100000"/>
                <a:buFontTx/>
                <a:buNone/>
                <a:tabLst/>
                <a:defRPr kumimoji="0" sz="800" b="0" i="0" u="none" strike="noStrike" kern="0" cap="none" spc="0" normalizeH="0" baseline="0">
                  <a:ln>
                    <a:noFill/>
                  </a:ln>
                  <a:effectLst/>
                  <a:uLnTx/>
                  <a:uFillTx/>
                  <a:latin typeface="+mn-lt"/>
                </a:defRPr>
              </a:lvl1pPr>
            </a:lstStyle>
            <a:p>
              <a:pPr marL="0" marR="0" lvl="0" indent="0" algn="l" defTabSz="914400" rtl="0" eaLnBrk="1" fontAlgn="auto" latinLnBrk="0" hangingPunct="1">
                <a:lnSpc>
                  <a:spcPct val="90000"/>
                </a:lnSpc>
                <a:spcBef>
                  <a:spcPts val="0"/>
                </a:spcBef>
                <a:spcAft>
                  <a:spcPts val="0"/>
                </a:spcAft>
                <a:buClr>
                  <a:srgbClr val="000000"/>
                </a:buClr>
                <a:buSzPct val="100000"/>
                <a:buFontTx/>
                <a:buNone/>
                <a:tabLst/>
              </a:pPr>
              <a:r>
                <a:rPr kumimoji="0" lang="en-US" sz="1000" b="0" i="0" u="none" strike="noStrike" kern="0" cap="none" spc="0" normalizeH="0" baseline="0" dirty="0">
                  <a:ln>
                    <a:noFill/>
                  </a:ln>
                  <a:solidFill>
                    <a:schemeClr val="tx1"/>
                  </a:solidFill>
                  <a:effectLst/>
                  <a:uLnTx/>
                  <a:uFillTx/>
                  <a:latin typeface="+mn-lt"/>
                  <a:ea typeface="+mn-ea"/>
                  <a:cs typeface="+mn-cs"/>
                  <a:sym typeface="+mn-lt"/>
                </a:rPr>
                <a:t>Legend</a:t>
              </a:r>
            </a:p>
          </p:txBody>
        </p:sp>
      </p:grpSp>
      <p:sp>
        <p:nvSpPr>
          <p:cNvPr id="36" name="Numbered_list" hidden="1">
            <a:extLst>
              <a:ext uri="{FF2B5EF4-FFF2-40B4-BE49-F238E27FC236}">
                <a16:creationId xmlns:a16="http://schemas.microsoft.com/office/drawing/2014/main" id="{F41969E9-B926-44AC-B230-F678D2D0C021}"/>
              </a:ext>
            </a:extLst>
          </p:cNvPr>
          <p:cNvSpPr txBox="1">
            <a:spLocks/>
          </p:cNvSpPr>
          <p:nvPr/>
        </p:nvSpPr>
        <p:spPr>
          <a:xfrm>
            <a:off x="414000" y="2019153"/>
            <a:ext cx="1786275" cy="601190"/>
          </a:xfrm>
          <a:prstGeom prst="rect">
            <a:avLst/>
          </a:prstGeom>
          <a:noFill/>
          <a:ln w="9525">
            <a:noFill/>
          </a:ln>
        </p:spPr>
        <p:txBody>
          <a:bodyPr vert="horz" wrap="square" lIns="0" tIns="0" rIns="0" bIns="0" rtlCol="0">
            <a:spAutoFit/>
          </a:bodyPr>
          <a:lstStyle/>
          <a:p>
            <a:pPr marL="266700" lvl="1" indent="-266700" rtl="0" fontAlgn="base">
              <a:lnSpc>
                <a:spcPct val="90000"/>
              </a:lnSpc>
              <a:spcBef>
                <a:spcPts val="400"/>
              </a:spcBef>
              <a:spcAft>
                <a:spcPct val="0"/>
              </a:spcAft>
              <a:buSzPct val="100000"/>
              <a:buFont typeface="+mj-lt"/>
              <a:buAutoNum type="arabicPeriod"/>
            </a:pPr>
            <a:r>
              <a:rPr lang="en-US" sz="1200" b="0" dirty="0">
                <a:latin typeface="+mn-lt"/>
                <a:ea typeface="+mn-ea"/>
                <a:cs typeface="+mn-cs"/>
                <a:sym typeface="+mn-lt"/>
              </a:rPr>
              <a:t>Level 1</a:t>
            </a:r>
          </a:p>
          <a:p>
            <a:pPr marL="539750" lvl="2" indent="-273050">
              <a:lnSpc>
                <a:spcPct val="90000"/>
              </a:lnSpc>
              <a:spcBef>
                <a:spcPts val="400"/>
              </a:spcBef>
              <a:buSzPct val="100000"/>
              <a:buFont typeface="+mj-lt"/>
              <a:buAutoNum type="alphaLcPeriod"/>
            </a:pPr>
            <a:r>
              <a:rPr lang="en-US" b="0" dirty="0">
                <a:latin typeface="+mn-lt"/>
                <a:ea typeface="+mn-ea"/>
                <a:cs typeface="+mn-cs"/>
                <a:sym typeface="+mn-lt"/>
              </a:rPr>
              <a:t>Level 2</a:t>
            </a:r>
          </a:p>
          <a:p>
            <a:pPr marL="806450" lvl="3" indent="-273050">
              <a:lnSpc>
                <a:spcPct val="90000"/>
              </a:lnSpc>
              <a:spcBef>
                <a:spcPts val="400"/>
              </a:spcBef>
              <a:buSzPct val="100000"/>
              <a:buFont typeface="+mj-lt"/>
              <a:buAutoNum type="romanLcPeriod"/>
            </a:pPr>
            <a:r>
              <a:rPr lang="en-US" b="0" dirty="0">
                <a:latin typeface="+mn-lt"/>
                <a:ea typeface="+mn-ea"/>
                <a:cs typeface="+mn-cs"/>
                <a:sym typeface="+mn-lt"/>
              </a:rPr>
              <a:t>Level 3</a:t>
            </a:r>
          </a:p>
        </p:txBody>
      </p:sp>
      <p:sp>
        <p:nvSpPr>
          <p:cNvPr id="100" name="Formatted_text" hidden="1">
            <a:extLst>
              <a:ext uri="{FF2B5EF4-FFF2-40B4-BE49-F238E27FC236}">
                <a16:creationId xmlns:a16="http://schemas.microsoft.com/office/drawing/2014/main" id="{7AE3CD85-7E33-44B7-A28D-DD66CB547413}"/>
              </a:ext>
            </a:extLst>
          </p:cNvPr>
          <p:cNvSpPr txBox="1">
            <a:spLocks/>
          </p:cNvSpPr>
          <p:nvPr/>
        </p:nvSpPr>
        <p:spPr>
          <a:xfrm>
            <a:off x="414000" y="2024063"/>
            <a:ext cx="1786275" cy="818686"/>
          </a:xfrm>
          <a:prstGeom prst="rect">
            <a:avLst/>
          </a:prstGeom>
          <a:noFill/>
          <a:ln w="9525">
            <a:noFill/>
          </a:ln>
        </p:spPr>
        <p:txBody>
          <a:bodyPr vert="horz" wrap="square" lIns="0" tIns="0" rIns="0" bIns="0" rtlCol="0">
            <a:spAutoFit/>
          </a:bodyPr>
          <a:lstStyle/>
          <a:p>
            <a:pPr rtl="0" fontAlgn="base">
              <a:lnSpc>
                <a:spcPct val="90000"/>
              </a:lnSpc>
              <a:spcBef>
                <a:spcPts val="400"/>
              </a:spcBef>
              <a:spcAft>
                <a:spcPct val="0"/>
              </a:spcAft>
              <a:buSzPct val="100000"/>
            </a:pPr>
            <a:r>
              <a:rPr lang="en-US" sz="1200" b="1" dirty="0">
                <a:latin typeface="+mn-lt"/>
                <a:ea typeface="+mn-ea"/>
                <a:cs typeface="+mn-cs"/>
                <a:sym typeface="+mn-lt"/>
              </a:rPr>
              <a:t>12 Point Text: Level 0</a:t>
            </a:r>
          </a:p>
          <a:p>
            <a:pPr marL="125293" lvl="1" indent="-125293" rtl="0" fontAlgn="base">
              <a:lnSpc>
                <a:spcPct val="90000"/>
              </a:lnSpc>
              <a:spcBef>
                <a:spcPts val="400"/>
              </a:spcBef>
              <a:spcAft>
                <a:spcPct val="0"/>
              </a:spcAft>
              <a:buSzPct val="100000"/>
              <a:buFont typeface="+mn-lt" panose="020B0604020202020204" pitchFamily="34" charset="0"/>
              <a:buChar char="•"/>
            </a:pPr>
            <a:r>
              <a:rPr lang="en-US" sz="1200" b="0" dirty="0">
                <a:latin typeface="+mn-lt"/>
                <a:ea typeface="+mn-ea"/>
                <a:cs typeface="+mn-cs"/>
                <a:sym typeface="+mn-lt"/>
              </a:rPr>
              <a:t>Level 1</a:t>
            </a:r>
          </a:p>
          <a:p>
            <a:pPr marL="238555" lvl="2" indent="-115716" rtl="0" fontAlgn="base">
              <a:lnSpc>
                <a:spcPct val="90000"/>
              </a:lnSpc>
              <a:spcBef>
                <a:spcPts val="400"/>
              </a:spcBef>
              <a:spcAft>
                <a:spcPct val="0"/>
              </a:spcAft>
              <a:buSzPct val="100000"/>
              <a:buFont typeface="+mn-lt" panose="020B0606020202030204" pitchFamily="34" charset="0"/>
              <a:buChar char="–"/>
            </a:pPr>
            <a:r>
              <a:rPr lang="en-US" sz="1200" b="0" dirty="0">
                <a:latin typeface="+mn-lt"/>
                <a:ea typeface="+mn-ea"/>
                <a:cs typeface="+mn-cs"/>
                <a:sym typeface="+mn-lt"/>
              </a:rPr>
              <a:t>Level 2</a:t>
            </a:r>
          </a:p>
          <a:p>
            <a:pPr marL="345371" lvl="3" indent="-99695" rtl="0" fontAlgn="base">
              <a:lnSpc>
                <a:spcPct val="90000"/>
              </a:lnSpc>
              <a:spcBef>
                <a:spcPts val="400"/>
              </a:spcBef>
              <a:spcAft>
                <a:spcPct val="0"/>
              </a:spcAft>
              <a:buSzPct val="100000"/>
              <a:buFont typeface="+mn-lt" panose="020B0606020202030204" pitchFamily="34" charset="0"/>
              <a:buChar char="-"/>
            </a:pPr>
            <a:r>
              <a:rPr lang="en-US" sz="1200" b="0" dirty="0">
                <a:latin typeface="+mn-lt"/>
                <a:ea typeface="+mn-ea"/>
                <a:cs typeface="+mn-cs"/>
                <a:sym typeface="+mn-lt"/>
              </a:rPr>
              <a:t>Level 3</a:t>
            </a:r>
          </a:p>
        </p:txBody>
      </p:sp>
      <p:sp>
        <p:nvSpPr>
          <p:cNvPr id="101" name="Subtitle" hidden="1">
            <a:extLst>
              <a:ext uri="{FF2B5EF4-FFF2-40B4-BE49-F238E27FC236}">
                <a16:creationId xmlns:a16="http://schemas.microsoft.com/office/drawing/2014/main" id="{34BCF124-0768-41D8-AEA3-2F2BA072C028}"/>
              </a:ext>
            </a:extLst>
          </p:cNvPr>
          <p:cNvSpPr txBox="1">
            <a:spLocks/>
          </p:cNvSpPr>
          <p:nvPr/>
        </p:nvSpPr>
        <p:spPr>
          <a:xfrm>
            <a:off x="414000" y="1536062"/>
            <a:ext cx="11376025" cy="249299"/>
          </a:xfrm>
          <a:prstGeom prst="rect">
            <a:avLst/>
          </a:prstGeom>
        </p:spPr>
        <p:txBody>
          <a:bodyPr vert="horz" wrap="square" lIns="0" tIns="0" rIns="0" bIns="0" rtlCol="0">
            <a:spAutoFit/>
          </a:bodyPr>
          <a:lstStyle>
            <a:defPPr>
              <a:defRPr lang="en-EN"/>
            </a:defPPr>
            <a:lvl1pPr marL="0" lvl="0" indent="0" defTabSz="914400" eaLnBrk="1" latinLnBrk="0" hangingPunct="1">
              <a:lnSpc>
                <a:spcPct val="90000"/>
              </a:lnSpc>
              <a:buClr>
                <a:schemeClr val="tx1"/>
              </a:buClr>
              <a:buSzPct val="100000"/>
              <a:buFont typeface="+mn-lt" pitchFamily="34" charset="0"/>
              <a:buNone/>
              <a:defRPr sz="1800" b="0" i="0" baseline="0">
                <a:solidFill>
                  <a:schemeClr val="tx2"/>
                </a:solidFill>
                <a:latin typeface="+mn-lt"/>
              </a:defRPr>
            </a:lvl1pPr>
            <a:lvl2pPr marL="230400" indent="-230400" defTabSz="914400" eaLnBrk="1" latinLnBrk="0" hangingPunct="1">
              <a:lnSpc>
                <a:spcPct val="90000"/>
              </a:lnSpc>
              <a:spcBef>
                <a:spcPts val="1200"/>
              </a:spcBef>
              <a:buClrTx/>
              <a:buFont typeface="+mn-lt" panose="020B0604020202020204" pitchFamily="34" charset="0"/>
              <a:buChar char="•"/>
              <a:defRPr sz="1800" b="0">
                <a:latin typeface="+mn-lt"/>
              </a:defRPr>
            </a:lvl2pPr>
            <a:lvl3pPr marL="482400" indent="-234000" defTabSz="914400" eaLnBrk="1" latinLnBrk="0" hangingPunct="1">
              <a:lnSpc>
                <a:spcPct val="90000"/>
              </a:lnSpc>
              <a:spcBef>
                <a:spcPts val="400"/>
              </a:spcBef>
              <a:buClrTx/>
              <a:buFont typeface="+mn-lt" pitchFamily="34" charset="0"/>
              <a:buChar char="–"/>
              <a:defRPr sz="1800" b="0">
                <a:latin typeface="+mn-lt"/>
              </a:defRPr>
            </a:lvl3pPr>
            <a:lvl4pPr marL="698400" indent="-201600" defTabSz="914400" eaLnBrk="1" latinLnBrk="0" hangingPunct="1">
              <a:lnSpc>
                <a:spcPct val="90000"/>
              </a:lnSpc>
              <a:spcBef>
                <a:spcPts val="200"/>
              </a:spcBef>
              <a:buClrTx/>
              <a:buFont typeface="+mn-lt" pitchFamily="34" charset="0"/>
              <a:buChar char="-"/>
              <a:defRPr sz="1800" b="0">
                <a:latin typeface="+mn-lt"/>
              </a:defRPr>
            </a:lvl4pPr>
            <a:lvl5pPr marL="698400" indent="0" defTabSz="914400" eaLnBrk="1" latinLnBrk="0" hangingPunct="1">
              <a:lnSpc>
                <a:spcPct val="93000"/>
              </a:lnSpc>
              <a:spcBef>
                <a:spcPts val="0"/>
              </a:spcBef>
              <a:buFont typeface="+mn-lt" pitchFamily="34" charset="0"/>
              <a:buNone/>
              <a:defRPr sz="1700">
                <a:latin typeface="+mn-lt" pitchFamily="34" charset="0"/>
              </a:defRPr>
            </a:lvl5pPr>
            <a:lvl6pPr marL="2514600" indent="-228600">
              <a:spcBef>
                <a:spcPct val="20000"/>
              </a:spcBef>
              <a:buFont typeface="+mn-lt" pitchFamily="34" charset="0"/>
              <a:buChar char="•"/>
              <a:defRPr sz="2000">
                <a:latin typeface="+mn-lt"/>
              </a:defRPr>
            </a:lvl6pPr>
            <a:lvl7pPr marL="2971800" indent="-228600">
              <a:spcBef>
                <a:spcPct val="20000"/>
              </a:spcBef>
              <a:buFont typeface="+mn-lt" pitchFamily="34" charset="0"/>
              <a:buChar char="•"/>
              <a:defRPr sz="2000">
                <a:latin typeface="+mn-lt"/>
              </a:defRPr>
            </a:lvl7pPr>
            <a:lvl8pPr marL="3429000" indent="-228600">
              <a:spcBef>
                <a:spcPct val="20000"/>
              </a:spcBef>
              <a:buFont typeface="+mn-lt" pitchFamily="34" charset="0"/>
              <a:buChar char="•"/>
              <a:defRPr sz="2000">
                <a:latin typeface="+mn-lt"/>
              </a:defRPr>
            </a:lvl8pPr>
            <a:lvl9pPr marL="3886200" indent="-228600">
              <a:spcBef>
                <a:spcPct val="20000"/>
              </a:spcBef>
              <a:buFont typeface="+mn-lt" pitchFamily="34" charset="0"/>
              <a:buChar char="•"/>
              <a:defRPr sz="2000">
                <a:latin typeface="+mn-lt"/>
              </a:defRPr>
            </a:lvl9pPr>
          </a:lstStyle>
          <a:p>
            <a:pPr lvl="0" rtl="0">
              <a:spcBef>
                <a:spcPts val="0"/>
              </a:spcBef>
              <a:spcAft>
                <a:spcPts val="0"/>
              </a:spcAft>
            </a:pPr>
            <a:r>
              <a:rPr lang="en-US" dirty="0">
                <a:latin typeface="+mn-lt"/>
                <a:ea typeface="+mn-ea"/>
                <a:cs typeface="+mn-cs"/>
                <a:sym typeface="+mn-lt"/>
              </a:rPr>
              <a:t>Subtitle</a:t>
            </a:r>
          </a:p>
        </p:txBody>
      </p:sp>
      <p:sp>
        <p:nvSpPr>
          <p:cNvPr id="103" name="RbLabel" hidden="1">
            <a:extLst>
              <a:ext uri="{FF2B5EF4-FFF2-40B4-BE49-F238E27FC236}">
                <a16:creationId xmlns:a16="http://schemas.microsoft.com/office/drawing/2014/main" id="{F45A98C1-499A-48CD-97B6-BB1912E03D00}"/>
              </a:ext>
            </a:extLst>
          </p:cNvPr>
          <p:cNvSpPr txBox="1">
            <a:spLocks/>
          </p:cNvSpPr>
          <p:nvPr/>
        </p:nvSpPr>
        <p:spPr>
          <a:xfrm>
            <a:off x="11398727" y="191310"/>
            <a:ext cx="385289" cy="211203"/>
          </a:xfrm>
          <a:prstGeom prst="rect">
            <a:avLst/>
          </a:prstGeom>
          <a:solidFill>
            <a:schemeClr val="tx1"/>
          </a:solidFill>
          <a:ln w="6350" cmpd="sng">
            <a:noFill/>
          </a:ln>
        </p:spPr>
        <p:txBody>
          <a:bodyPr vert="horz" wrap="none" lIns="36000" tIns="36000" rIns="36000" bIns="36000" rtlCol="0" anchor="ctr" anchorCtr="1">
            <a:spAutoFit/>
          </a:bodyPr>
          <a:lstStyle>
            <a:defPPr>
              <a:defRPr lang="en-EN"/>
            </a:defPPr>
            <a:lvl1pPr marL="0" indent="0" algn="r" defTabSz="914400" eaLnBrk="1" latinLnBrk="0" hangingPunct="1">
              <a:lnSpc>
                <a:spcPct val="90000"/>
              </a:lnSpc>
              <a:spcBef>
                <a:spcPts val="0"/>
              </a:spcBef>
              <a:buClr>
                <a:srgbClr val="000000"/>
              </a:buClr>
              <a:buSzPct val="100000"/>
              <a:buFont typeface="+mn-lt" pitchFamily="34" charset="0"/>
              <a:buNone/>
              <a:defRPr sz="1200" b="0" i="0" baseline="0">
                <a:solidFill>
                  <a:schemeClr val="tx2"/>
                </a:solidFill>
                <a:latin typeface="+mn-lt"/>
              </a:defRPr>
            </a:lvl1pPr>
            <a:lvl2pPr marL="230400" indent="-230400" defTabSz="914400" eaLnBrk="1" latinLnBrk="0" hangingPunct="1">
              <a:lnSpc>
                <a:spcPct val="90000"/>
              </a:lnSpc>
              <a:spcBef>
                <a:spcPts val="1200"/>
              </a:spcBef>
              <a:buClrTx/>
              <a:buFont typeface="+mn-lt" pitchFamily="34" charset="0"/>
              <a:buChar char="&gt;"/>
              <a:defRPr sz="1800" b="0">
                <a:latin typeface="+mn-lt"/>
              </a:defRPr>
            </a:lvl2pPr>
            <a:lvl3pPr marL="482400" indent="-234000" defTabSz="914400" eaLnBrk="1" latinLnBrk="0" hangingPunct="1">
              <a:lnSpc>
                <a:spcPct val="90000"/>
              </a:lnSpc>
              <a:spcBef>
                <a:spcPts val="400"/>
              </a:spcBef>
              <a:buClrTx/>
              <a:buFont typeface="+mn-lt" pitchFamily="34" charset="0"/>
              <a:buChar char="–"/>
              <a:defRPr sz="1800" b="0">
                <a:latin typeface="+mn-lt"/>
              </a:defRPr>
            </a:lvl3pPr>
            <a:lvl4pPr marL="698400" indent="-201600" defTabSz="914400" eaLnBrk="1" latinLnBrk="0" hangingPunct="1">
              <a:lnSpc>
                <a:spcPct val="90000"/>
              </a:lnSpc>
              <a:spcBef>
                <a:spcPts val="200"/>
              </a:spcBef>
              <a:buClrTx/>
              <a:buFont typeface="+mn-lt" pitchFamily="34" charset="0"/>
              <a:buChar char="-"/>
              <a:defRPr sz="1800" b="0">
                <a:latin typeface="+mn-lt"/>
              </a:defRPr>
            </a:lvl4pPr>
            <a:lvl5pPr marL="698400" indent="0" defTabSz="914400" eaLnBrk="1" latinLnBrk="0" hangingPunct="1">
              <a:lnSpc>
                <a:spcPct val="93000"/>
              </a:lnSpc>
              <a:spcBef>
                <a:spcPts val="0"/>
              </a:spcBef>
              <a:buFont typeface="+mn-lt" pitchFamily="34" charset="0"/>
              <a:buNone/>
              <a:defRPr sz="1700">
                <a:latin typeface="+mn-lt" pitchFamily="34" charset="0"/>
              </a:defRPr>
            </a:lvl5pPr>
            <a:lvl6pPr marL="2514600" indent="-228600">
              <a:spcBef>
                <a:spcPct val="20000"/>
              </a:spcBef>
              <a:buFont typeface="+mn-lt" pitchFamily="34" charset="0"/>
              <a:buChar char="•"/>
              <a:defRPr sz="2000">
                <a:latin typeface="+mn-lt"/>
              </a:defRPr>
            </a:lvl6pPr>
            <a:lvl7pPr marL="2971800" indent="-228600">
              <a:spcBef>
                <a:spcPct val="20000"/>
              </a:spcBef>
              <a:buFont typeface="+mn-lt" pitchFamily="34" charset="0"/>
              <a:buChar char="•"/>
              <a:defRPr sz="2000">
                <a:latin typeface="+mn-lt"/>
              </a:defRPr>
            </a:lvl7pPr>
            <a:lvl8pPr marL="3429000" indent="-228600">
              <a:spcBef>
                <a:spcPct val="20000"/>
              </a:spcBef>
              <a:buFont typeface="+mn-lt" pitchFamily="34" charset="0"/>
              <a:buChar char="•"/>
              <a:defRPr sz="2000">
                <a:latin typeface="+mn-lt"/>
              </a:defRPr>
            </a:lvl8pPr>
            <a:lvl9pPr marL="3886200" indent="-228600">
              <a:spcBef>
                <a:spcPct val="20000"/>
              </a:spcBef>
              <a:buFont typeface="+mn-lt" pitchFamily="34" charset="0"/>
              <a:buChar char="•"/>
              <a:defRPr sz="2000">
                <a:latin typeface="+mn-lt"/>
              </a:defRPr>
            </a:lvl9pPr>
          </a:lstStyle>
          <a:p>
            <a:pPr algn="r" rtl="0">
              <a:spcBef>
                <a:spcPts val="0"/>
              </a:spcBef>
              <a:spcAft>
                <a:spcPts val="0"/>
              </a:spcAft>
            </a:pPr>
            <a:r>
              <a:rPr lang="en-US" sz="1000" b="1" dirty="0">
                <a:solidFill>
                  <a:schemeClr val="bg1"/>
                </a:solidFill>
                <a:latin typeface="+mn-lt"/>
                <a:ea typeface="+mn-ea"/>
                <a:cs typeface="+mn-cs"/>
              </a:rPr>
              <a:t>Label</a:t>
            </a:r>
          </a:p>
        </p:txBody>
      </p:sp>
      <p:sp>
        <p:nvSpPr>
          <p:cNvPr id="104" name="RbSticker" hidden="1">
            <a:extLst>
              <a:ext uri="{FF2B5EF4-FFF2-40B4-BE49-F238E27FC236}">
                <a16:creationId xmlns:a16="http://schemas.microsoft.com/office/drawing/2014/main" id="{67402F6F-080E-45D4-A6D3-18A229478056}"/>
              </a:ext>
            </a:extLst>
          </p:cNvPr>
          <p:cNvSpPr txBox="1"/>
          <p:nvPr/>
        </p:nvSpPr>
        <p:spPr>
          <a:xfrm>
            <a:off x="713030" y="230062"/>
            <a:ext cx="407163" cy="138499"/>
          </a:xfrm>
          <a:prstGeom prst="rect">
            <a:avLst/>
          </a:prstGeom>
          <a:noFill/>
          <a:ln w="9525">
            <a:noFill/>
          </a:ln>
          <a:extLst>
            <a:ext uri="{909E8E84-426E-40DD-AFC4-6F175D3DCCD1}">
              <a14:hiddenFill xmlns:a14="http://schemas.microsoft.com/office/drawing/2010/main">
                <a:solidFill>
                  <a:scrgbClr r="0" g="0" b="0">
                    <a:lumMod val="100000"/>
                  </a:scrgbClr>
                </a:solidFill>
              </a14:hiddenFill>
            </a:ext>
          </a:extLst>
        </p:spPr>
        <p:txBody>
          <a:bodyPr vert="horz" wrap="none" lIns="0" tIns="0" rIns="0" bIns="0" rtlCol="0" anchor="ctr">
            <a:spAutoFit/>
          </a:bodyPr>
          <a:lstStyle/>
          <a:p>
            <a:pPr rtl="0">
              <a:lnSpc>
                <a:spcPct val="90000"/>
              </a:lnSpc>
              <a:spcBef>
                <a:spcPts val="0"/>
              </a:spcBef>
              <a:spcAft>
                <a:spcPts val="0"/>
              </a:spcAft>
              <a:buClr>
                <a:srgbClr val="000000"/>
              </a:buClr>
              <a:buSzPct val="100000"/>
            </a:pPr>
            <a:r>
              <a:rPr lang="en-US" sz="1000" b="1" dirty="0">
                <a:latin typeface="+mn-lt"/>
                <a:ea typeface="+mn-ea"/>
                <a:cs typeface="+mn-cs"/>
                <a:sym typeface="+mn-lt"/>
              </a:rPr>
              <a:t>Sticker</a:t>
            </a:r>
          </a:p>
        </p:txBody>
      </p:sp>
      <p:sp>
        <p:nvSpPr>
          <p:cNvPr id="105" name="RbNavigator" hidden="1">
            <a:extLst>
              <a:ext uri="{FF2B5EF4-FFF2-40B4-BE49-F238E27FC236}">
                <a16:creationId xmlns:a16="http://schemas.microsoft.com/office/drawing/2014/main" id="{5D78508A-44F5-4BD8-963A-150E19EF6ABE}"/>
              </a:ext>
            </a:extLst>
          </p:cNvPr>
          <p:cNvSpPr txBox="1">
            <a:spLocks/>
          </p:cNvSpPr>
          <p:nvPr/>
        </p:nvSpPr>
        <p:spPr>
          <a:xfrm>
            <a:off x="415925" y="191310"/>
            <a:ext cx="216000" cy="216000"/>
          </a:xfrm>
          <a:prstGeom prst="ellipse">
            <a:avLst/>
          </a:prstGeom>
          <a:solidFill>
            <a:schemeClr val="tx1"/>
          </a:solidFill>
          <a:ln w="6350">
            <a:noFill/>
          </a:ln>
        </p:spPr>
        <p:txBody>
          <a:bodyPr vert="horz" wrap="none" lIns="0" tIns="0" rIns="0" bIns="0" rtlCol="0" anchor="ctr">
            <a:noAutofit/>
          </a:bodyPr>
          <a:lstStyle/>
          <a:p>
            <a:pPr algn="ctr" rtl="0">
              <a:lnSpc>
                <a:spcPct val="90000"/>
              </a:lnSpc>
              <a:spcBef>
                <a:spcPts val="0"/>
              </a:spcBef>
              <a:spcAft>
                <a:spcPts val="0"/>
              </a:spcAft>
              <a:buClr>
                <a:srgbClr val="000000"/>
              </a:buClr>
              <a:buSzPct val="100000"/>
            </a:pPr>
            <a:r>
              <a:rPr kumimoji="1" lang="en-US" sz="1000" b="1" dirty="0">
                <a:solidFill>
                  <a:schemeClr val="bg1"/>
                </a:solidFill>
                <a:latin typeface="+mn-lt"/>
                <a:ea typeface="+mn-ea"/>
                <a:cs typeface="+mn-cs"/>
                <a:sym typeface="+mn-lt"/>
              </a:rPr>
              <a:t>1</a:t>
            </a:r>
          </a:p>
        </p:txBody>
      </p:sp>
      <p:sp>
        <p:nvSpPr>
          <p:cNvPr id="3" name="Text Placeholder"/>
          <p:cNvSpPr>
            <a:spLocks noGrp="1"/>
          </p:cNvSpPr>
          <p:nvPr>
            <p:ph type="body" idx="1"/>
          </p:nvPr>
        </p:nvSpPr>
        <p:spPr>
          <a:xfrm>
            <a:off x="414000" y="2024063"/>
            <a:ext cx="11370010" cy="818686"/>
          </a:xfrm>
          <a:prstGeom prst="rect">
            <a:avLst/>
          </a:prstGeom>
        </p:spPr>
        <p:txBody>
          <a:bodyPr vert="horz" wrap="square" lIns="0" tIns="0" rIns="0" bIns="0" rtlCol="0">
            <a:spAutoFit/>
          </a:bodyPr>
          <a:lstStyle/>
          <a:p>
            <a:pPr lvl="0" defTabSz="914400" fontAlgn="base">
              <a:spcBef>
                <a:spcPts val="300"/>
              </a:spcBef>
              <a:spcAft>
                <a:spcPct val="0"/>
              </a:spcAft>
              <a:buClrTx/>
              <a:buSzPct val="100000"/>
              <a:buFont typeface="+mn-lt" pitchFamily="34" charset="0"/>
            </a:pPr>
            <a:r>
              <a:rPr lang="en-US" dirty="0"/>
              <a:t>Click to edit Master text styles – Level 0</a:t>
            </a:r>
          </a:p>
          <a:p>
            <a:pPr marL="125293" lvl="1" indent="-125293" defTabSz="914400" fontAlgn="base">
              <a:spcBef>
                <a:spcPts val="400"/>
              </a:spcBef>
              <a:spcAft>
                <a:spcPct val="0"/>
              </a:spcAft>
              <a:buSzPct val="100000"/>
              <a:buFont typeface="+mn-lt" panose="020B0604020202020204" pitchFamily="34" charset="0"/>
              <a:buChar char="•"/>
            </a:pPr>
            <a:r>
              <a:rPr lang="en-US" dirty="0"/>
              <a:t>Level 1</a:t>
            </a:r>
          </a:p>
          <a:p>
            <a:pPr marL="238555" lvl="2" indent="-115716" defTabSz="914400" fontAlgn="base">
              <a:spcBef>
                <a:spcPts val="400"/>
              </a:spcBef>
              <a:spcAft>
                <a:spcPct val="0"/>
              </a:spcAft>
              <a:buSzPct val="100000"/>
              <a:buFont typeface="+mn-lt" panose="020B0606020202030204" pitchFamily="34" charset="0"/>
            </a:pPr>
            <a:r>
              <a:rPr lang="en-US" dirty="0"/>
              <a:t>Level 2</a:t>
            </a:r>
          </a:p>
          <a:p>
            <a:pPr marL="345371" lvl="3" indent="-99695" defTabSz="914400" fontAlgn="base">
              <a:spcBef>
                <a:spcPts val="400"/>
              </a:spcBef>
              <a:spcAft>
                <a:spcPct val="0"/>
              </a:spcAft>
              <a:buSzPct val="100000"/>
              <a:buFont typeface="+mn-lt" panose="020B0606020202030204" pitchFamily="34" charset="0"/>
            </a:pPr>
            <a:r>
              <a:rPr lang="en-US" dirty="0"/>
              <a:t>Level 3</a:t>
            </a:r>
          </a:p>
        </p:txBody>
      </p:sp>
      <p:sp>
        <p:nvSpPr>
          <p:cNvPr id="2" name="Title Placeholder"/>
          <p:cNvSpPr>
            <a:spLocks noGrp="1"/>
          </p:cNvSpPr>
          <p:nvPr>
            <p:ph type="title"/>
          </p:nvPr>
        </p:nvSpPr>
        <p:spPr>
          <a:xfrm>
            <a:off x="407988" y="553166"/>
            <a:ext cx="11370011" cy="720000"/>
          </a:xfrm>
          <a:prstGeom prst="rect">
            <a:avLst/>
          </a:prstGeom>
        </p:spPr>
        <p:txBody>
          <a:bodyPr vert="horz" wrap="square" lIns="0" tIns="0" rIns="0" bIns="0" rtlCol="0" anchor="t" anchorCtr="0">
            <a:noAutofit/>
          </a:bodyPr>
          <a:lstStyle/>
          <a:p>
            <a:r>
              <a:rPr lang="en-US" noProof="0"/>
              <a:t>Click to edit Master title style</a:t>
            </a:r>
            <a:endParaRPr lang="en-US" noProof="0" dirty="0"/>
          </a:p>
        </p:txBody>
      </p:sp>
      <p:grpSp>
        <p:nvGrpSpPr>
          <p:cNvPr id="38" name="Swatches">
            <a:extLst>
              <a:ext uri="{FF2B5EF4-FFF2-40B4-BE49-F238E27FC236}">
                <a16:creationId xmlns:a16="http://schemas.microsoft.com/office/drawing/2014/main" id="{68C41B0C-817C-4EB6-A16B-E5C7528A9395}"/>
              </a:ext>
            </a:extLst>
          </p:cNvPr>
          <p:cNvGrpSpPr/>
          <p:nvPr userDrawn="1"/>
        </p:nvGrpSpPr>
        <p:grpSpPr>
          <a:xfrm>
            <a:off x="5129975" y="-168744"/>
            <a:ext cx="1320063" cy="121033"/>
            <a:chOff x="3908" y="-230683"/>
            <a:chExt cx="2027154" cy="185864"/>
          </a:xfrm>
        </p:grpSpPr>
        <p:sp>
          <p:nvSpPr>
            <p:cNvPr id="39" name="Oval 38">
              <a:extLst>
                <a:ext uri="{FF2B5EF4-FFF2-40B4-BE49-F238E27FC236}">
                  <a16:creationId xmlns:a16="http://schemas.microsoft.com/office/drawing/2014/main" id="{2E5E4322-A0D0-4650-9C49-CCCC9D375536}"/>
                </a:ext>
              </a:extLst>
            </p:cNvPr>
            <p:cNvSpPr/>
            <p:nvPr/>
          </p:nvSpPr>
          <p:spPr>
            <a:xfrm>
              <a:off x="208496" y="-230683"/>
              <a:ext cx="185864" cy="185864"/>
            </a:xfrm>
            <a:prstGeom prst="ellipse">
              <a:avLst/>
            </a:prstGeom>
            <a:solidFill>
              <a:schemeClr val="bg2"/>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0" name="Oval 39">
              <a:extLst>
                <a:ext uri="{FF2B5EF4-FFF2-40B4-BE49-F238E27FC236}">
                  <a16:creationId xmlns:a16="http://schemas.microsoft.com/office/drawing/2014/main" id="{8B55ECEE-B3EF-453C-A201-3EB73563156A}"/>
                </a:ext>
              </a:extLst>
            </p:cNvPr>
            <p:cNvSpPr/>
            <p:nvPr/>
          </p:nvSpPr>
          <p:spPr>
            <a:xfrm>
              <a:off x="413084" y="-230683"/>
              <a:ext cx="185864" cy="185864"/>
            </a:xfrm>
            <a:prstGeom prst="ellipse">
              <a:avLst/>
            </a:prstGeom>
            <a:solidFill>
              <a:schemeClr val="tx2"/>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1" name="Oval 40">
              <a:extLst>
                <a:ext uri="{FF2B5EF4-FFF2-40B4-BE49-F238E27FC236}">
                  <a16:creationId xmlns:a16="http://schemas.microsoft.com/office/drawing/2014/main" id="{BB352BC3-7F1A-4052-8C2A-9CE8C0079DAE}"/>
                </a:ext>
              </a:extLst>
            </p:cNvPr>
            <p:cNvSpPr/>
            <p:nvPr/>
          </p:nvSpPr>
          <p:spPr>
            <a:xfrm>
              <a:off x="617672" y="-230683"/>
              <a:ext cx="185864" cy="185864"/>
            </a:xfrm>
            <a:prstGeom prst="ellipse">
              <a:avLst/>
            </a:prstGeom>
            <a:solidFill>
              <a:schemeClr val="tx1"/>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2" name="Oval 41">
              <a:extLst>
                <a:ext uri="{FF2B5EF4-FFF2-40B4-BE49-F238E27FC236}">
                  <a16:creationId xmlns:a16="http://schemas.microsoft.com/office/drawing/2014/main" id="{0CBD9C28-53D2-4F15-B631-F546AE00C2A2}"/>
                </a:ext>
              </a:extLst>
            </p:cNvPr>
            <p:cNvSpPr/>
            <p:nvPr/>
          </p:nvSpPr>
          <p:spPr>
            <a:xfrm>
              <a:off x="3908" y="-230683"/>
              <a:ext cx="185864" cy="185864"/>
            </a:xfrm>
            <a:prstGeom prst="ellipse">
              <a:avLst/>
            </a:prstGeom>
            <a:solidFill>
              <a:schemeClr val="bg1"/>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3" name="Oval 42">
              <a:extLst>
                <a:ext uri="{FF2B5EF4-FFF2-40B4-BE49-F238E27FC236}">
                  <a16:creationId xmlns:a16="http://schemas.microsoft.com/office/drawing/2014/main" id="{B6B95471-CC33-4A4E-A5DA-E89101540B0A}"/>
                </a:ext>
              </a:extLst>
            </p:cNvPr>
            <p:cNvSpPr/>
            <p:nvPr/>
          </p:nvSpPr>
          <p:spPr>
            <a:xfrm>
              <a:off x="822260" y="-230683"/>
              <a:ext cx="185864" cy="185864"/>
            </a:xfrm>
            <a:prstGeom prst="ellipse">
              <a:avLst/>
            </a:prstGeom>
            <a:solidFill>
              <a:schemeClr val="accent1"/>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4" name="Oval 43">
              <a:extLst>
                <a:ext uri="{FF2B5EF4-FFF2-40B4-BE49-F238E27FC236}">
                  <a16:creationId xmlns:a16="http://schemas.microsoft.com/office/drawing/2014/main" id="{C72ECBB6-B651-4579-AFC3-23F649B82FD7}"/>
                </a:ext>
              </a:extLst>
            </p:cNvPr>
            <p:cNvSpPr/>
            <p:nvPr/>
          </p:nvSpPr>
          <p:spPr>
            <a:xfrm>
              <a:off x="1026848" y="-230683"/>
              <a:ext cx="185864" cy="185864"/>
            </a:xfrm>
            <a:prstGeom prst="ellipse">
              <a:avLst/>
            </a:prstGeom>
            <a:solidFill>
              <a:schemeClr val="accent2"/>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5" name="Oval 44">
              <a:extLst>
                <a:ext uri="{FF2B5EF4-FFF2-40B4-BE49-F238E27FC236}">
                  <a16:creationId xmlns:a16="http://schemas.microsoft.com/office/drawing/2014/main" id="{FAABC64C-D327-47BC-BE8F-A033F2B0D1D1}"/>
                </a:ext>
              </a:extLst>
            </p:cNvPr>
            <p:cNvSpPr/>
            <p:nvPr/>
          </p:nvSpPr>
          <p:spPr>
            <a:xfrm>
              <a:off x="1231436" y="-230683"/>
              <a:ext cx="185864" cy="185864"/>
            </a:xfrm>
            <a:prstGeom prst="ellipse">
              <a:avLst/>
            </a:prstGeom>
            <a:solidFill>
              <a:schemeClr val="accent3"/>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6" name="Oval 45">
              <a:extLst>
                <a:ext uri="{FF2B5EF4-FFF2-40B4-BE49-F238E27FC236}">
                  <a16:creationId xmlns:a16="http://schemas.microsoft.com/office/drawing/2014/main" id="{D78A3552-922A-4670-B3C4-A852AAD7C83D}"/>
                </a:ext>
              </a:extLst>
            </p:cNvPr>
            <p:cNvSpPr/>
            <p:nvPr/>
          </p:nvSpPr>
          <p:spPr>
            <a:xfrm>
              <a:off x="1436023" y="-230683"/>
              <a:ext cx="185864" cy="185864"/>
            </a:xfrm>
            <a:prstGeom prst="ellipse">
              <a:avLst/>
            </a:prstGeom>
            <a:solidFill>
              <a:schemeClr val="accent4"/>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7" name="Oval 46">
              <a:extLst>
                <a:ext uri="{FF2B5EF4-FFF2-40B4-BE49-F238E27FC236}">
                  <a16:creationId xmlns:a16="http://schemas.microsoft.com/office/drawing/2014/main" id="{A51B97B4-FCA8-4368-BA53-2F0F05484DC0}"/>
                </a:ext>
              </a:extLst>
            </p:cNvPr>
            <p:cNvSpPr/>
            <p:nvPr/>
          </p:nvSpPr>
          <p:spPr>
            <a:xfrm>
              <a:off x="1640611" y="-230683"/>
              <a:ext cx="185864" cy="185864"/>
            </a:xfrm>
            <a:prstGeom prst="ellipse">
              <a:avLst/>
            </a:prstGeom>
            <a:solidFill>
              <a:schemeClr val="accent5"/>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sp>
          <p:nvSpPr>
            <p:cNvPr id="48" name="Oval 47">
              <a:extLst>
                <a:ext uri="{FF2B5EF4-FFF2-40B4-BE49-F238E27FC236}">
                  <a16:creationId xmlns:a16="http://schemas.microsoft.com/office/drawing/2014/main" id="{35290474-4E2A-4E1A-9650-F09E42ECC4A3}"/>
                </a:ext>
              </a:extLst>
            </p:cNvPr>
            <p:cNvSpPr/>
            <p:nvPr/>
          </p:nvSpPr>
          <p:spPr>
            <a:xfrm>
              <a:off x="1845198" y="-230683"/>
              <a:ext cx="185864" cy="185864"/>
            </a:xfrm>
            <a:prstGeom prst="ellipse">
              <a:avLst/>
            </a:prstGeom>
            <a:solidFill>
              <a:schemeClr val="accent6"/>
            </a:solidFill>
            <a:ln w="31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latin typeface="+mn-lt"/>
                <a:ea typeface="+mn-ea"/>
                <a:cs typeface="+mn-cs"/>
              </a:endParaRPr>
            </a:p>
          </p:txBody>
        </p:sp>
      </p:grpSp>
    </p:spTree>
    <p:extLst>
      <p:ext uri="{BB962C8B-B14F-4D97-AF65-F5344CB8AC3E}">
        <p14:creationId xmlns:p14="http://schemas.microsoft.com/office/powerpoint/2010/main" val="81081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ransition>
    <p:fade/>
  </p:transition>
  <p:hf sldNum="0" hdr="0" ftr="0" dt="0"/>
  <p:txStyles>
    <p:titleStyle>
      <a:lvl1pPr algn="l" defTabSz="1125444" rtl="0" eaLnBrk="1" latinLnBrk="0" hangingPunct="1">
        <a:lnSpc>
          <a:spcPct val="90000"/>
        </a:lnSpc>
        <a:spcBef>
          <a:spcPct val="0"/>
        </a:spcBef>
        <a:buNone/>
        <a:defRPr lang="en-US" sz="2600" b="1" kern="1200" baseline="0" dirty="0">
          <a:solidFill>
            <a:schemeClr val="bg1"/>
          </a:solidFill>
          <a:latin typeface="+mj-lt"/>
          <a:ea typeface="+mj-ea"/>
          <a:cs typeface="+mj-cs"/>
          <a:sym typeface="+mn-lt"/>
        </a:defRPr>
      </a:lvl1pPr>
    </p:titleStyle>
    <p:bodyStyle>
      <a:lvl1pPr marL="0" indent="0" algn="l" defTabSz="1125444" rtl="0" eaLnBrk="1" latinLnBrk="0" hangingPunct="1">
        <a:lnSpc>
          <a:spcPct val="90000"/>
        </a:lnSpc>
        <a:spcBef>
          <a:spcPts val="0"/>
        </a:spcBef>
        <a:buFont typeface="Arial Narrow" pitchFamily="34" charset="0"/>
        <a:buNone/>
        <a:defRPr lang="en-US" sz="1200" b="0" i="0" kern="1200" baseline="0" dirty="0" smtClean="0">
          <a:solidFill>
            <a:schemeClr val="tx1"/>
          </a:solidFill>
          <a:latin typeface="+mn-lt"/>
          <a:ea typeface="+mn-ea"/>
          <a:cs typeface="+mn-cs"/>
          <a:sym typeface="+mn-lt"/>
        </a:defRPr>
      </a:lvl1pPr>
      <a:lvl2pPr marL="283576" indent="-283576" algn="l" defTabSz="1125444" rtl="0" eaLnBrk="1" latinLnBrk="0" hangingPunct="1">
        <a:lnSpc>
          <a:spcPct val="90000"/>
        </a:lnSpc>
        <a:spcBef>
          <a:spcPts val="1477"/>
        </a:spcBef>
        <a:buFont typeface="Arial Narrow" pitchFamily="34" charset="0"/>
        <a:buChar char="&gt;"/>
        <a:defRPr lang="en-US" sz="1200" b="0" i="0" kern="1200" baseline="0" dirty="0" smtClean="0">
          <a:solidFill>
            <a:schemeClr val="tx1"/>
          </a:solidFill>
          <a:latin typeface="+mn-lt"/>
          <a:ea typeface="+mn-ea"/>
          <a:cs typeface="+mn-cs"/>
          <a:sym typeface="+mn-lt"/>
        </a:defRPr>
      </a:lvl2pPr>
      <a:lvl3pPr marL="593738" indent="-288007" algn="l" defTabSz="1125444" rtl="0" eaLnBrk="1" latinLnBrk="0" hangingPunct="1">
        <a:lnSpc>
          <a:spcPct val="90000"/>
        </a:lnSpc>
        <a:spcBef>
          <a:spcPts val="492"/>
        </a:spcBef>
        <a:buFont typeface="Arial Narrow" pitchFamily="34" charset="0"/>
        <a:buChar char="–"/>
        <a:defRPr lang="en-US" sz="1200" b="0" i="0" kern="1200" baseline="0" dirty="0" smtClean="0">
          <a:solidFill>
            <a:schemeClr val="tx1"/>
          </a:solidFill>
          <a:latin typeface="+mn-lt"/>
          <a:ea typeface="+mn-ea"/>
          <a:cs typeface="+mn-cs"/>
          <a:sym typeface="+mn-lt"/>
        </a:defRPr>
      </a:lvl3pPr>
      <a:lvl4pPr marL="859591" indent="-248129" algn="l" defTabSz="1125444" rtl="0" eaLnBrk="1" latinLnBrk="0" hangingPunct="1">
        <a:lnSpc>
          <a:spcPct val="90000"/>
        </a:lnSpc>
        <a:spcBef>
          <a:spcPts val="246"/>
        </a:spcBef>
        <a:buFont typeface="Arial Narrow" pitchFamily="34" charset="0"/>
        <a:buChar char="-"/>
        <a:defRPr lang="en-US" sz="1200" b="0" i="0" kern="1200" baseline="0" dirty="0">
          <a:solidFill>
            <a:schemeClr val="tx1"/>
          </a:solidFill>
          <a:latin typeface="+mn-lt"/>
          <a:ea typeface="+mn-ea"/>
          <a:cs typeface="+mn-cs"/>
          <a:sym typeface="+mn-lt"/>
        </a:defRPr>
      </a:lvl4pPr>
      <a:lvl5pPr marL="859591" indent="0" algn="l" defTabSz="1125444" rtl="0" eaLnBrk="1" latinLnBrk="0" hangingPunct="1">
        <a:lnSpc>
          <a:spcPct val="93000"/>
        </a:lnSpc>
        <a:spcBef>
          <a:spcPts val="0"/>
        </a:spcBef>
        <a:buFont typeface="Arial Narrow" pitchFamily="34" charset="0"/>
        <a:buNone/>
        <a:defRPr sz="2092" kern="1200">
          <a:solidFill>
            <a:schemeClr val="tx1"/>
          </a:solidFill>
          <a:latin typeface="Arial Narrow" pitchFamily="34" charset="0"/>
          <a:ea typeface="+mn-ea"/>
          <a:cs typeface="+mn-cs"/>
        </a:defRPr>
      </a:lvl5pPr>
      <a:lvl6pPr marL="3094970" indent="-281361" algn="l" defTabSz="1125444" rtl="0" eaLnBrk="1" latinLnBrk="0" hangingPunct="1">
        <a:spcBef>
          <a:spcPct val="20000"/>
        </a:spcBef>
        <a:buFont typeface="Arial Narrow"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Narrow"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Narrow"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Narrow" pitchFamily="34" charset="0"/>
        <a:buChar char="•"/>
        <a:defRPr sz="2462"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hyperlink" Target="https://www.eclipse.org/org/artwork/"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hyperlink" Target="https://news.gm.com/newsroom.detail.html/Pages/news/us/en/2023/apr/0427-software.html" TargetMode="External"/><Relationship Id="rId5" Type="http://schemas.openxmlformats.org/officeDocument/2006/relationships/diagramColors" Target="../diagrams/colors1.xml"/><Relationship Id="rId10" Type="http://schemas.openxmlformats.org/officeDocument/2006/relationships/hyperlink" Target="https://www.eclipse.org/org/artwork/" TargetMode="External"/><Relationship Id="rId4" Type="http://schemas.openxmlformats.org/officeDocument/2006/relationships/diagramQuickStyle" Target="../diagrams/quickStyle1.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B5B21-5F89-4C40-950E-86B0E0F93C59}"/>
              </a:ext>
            </a:extLst>
          </p:cNvPr>
          <p:cNvSpPr>
            <a:spLocks noGrp="1"/>
          </p:cNvSpPr>
          <p:nvPr>
            <p:ph type="body" sz="quarter" idx="10"/>
          </p:nvPr>
        </p:nvSpPr>
        <p:spPr>
          <a:xfrm>
            <a:off x="378870" y="838878"/>
            <a:ext cx="4514040" cy="803179"/>
          </a:xfrm>
        </p:spPr>
        <p:txBody>
          <a:bodyPr>
            <a:normAutofit lnSpcReduction="10000"/>
          </a:bodyPr>
          <a:lstStyle/>
          <a:p>
            <a:r>
              <a:rPr lang="en-US" sz="5400" b="1" dirty="0">
                <a:solidFill>
                  <a:schemeClr val="accent1"/>
                </a:solidFill>
                <a:latin typeface="Overpass ExtraBold"/>
                <a:ea typeface="Verdana" panose="020B0604030504040204" pitchFamily="34" charset="0"/>
                <a:cs typeface="+mj-cs"/>
              </a:rPr>
              <a:t>Welcome...</a:t>
            </a:r>
            <a:endParaRPr lang="en-US" sz="3600" b="1" dirty="0">
              <a:solidFill>
                <a:schemeClr val="accent1"/>
              </a:solidFill>
              <a:latin typeface="Overpass ExtraBold"/>
              <a:ea typeface="Verdana" panose="020B0604030504040204" pitchFamily="34" charset="0"/>
              <a:cs typeface="+mj-cs"/>
            </a:endParaRPr>
          </a:p>
        </p:txBody>
      </p:sp>
      <p:pic>
        <p:nvPicPr>
          <p:cNvPr id="8" name="Picture 7" descr="A person holding a phone in front of a car&#10;&#10;Description automatically generated with medium confidence">
            <a:extLst>
              <a:ext uri="{FF2B5EF4-FFF2-40B4-BE49-F238E27FC236}">
                <a16:creationId xmlns:a16="http://schemas.microsoft.com/office/drawing/2014/main" id="{DDA285EF-0A29-73A6-FF6D-C1B8571B1D5F}"/>
              </a:ext>
            </a:extLst>
          </p:cNvPr>
          <p:cNvPicPr>
            <a:picLocks noChangeAspect="1"/>
          </p:cNvPicPr>
          <p:nvPr/>
        </p:nvPicPr>
        <p:blipFill rotWithShape="1">
          <a:blip r:embed="rId3">
            <a:extLst>
              <a:ext uri="{28A0092B-C50C-407E-A947-70E740481C1C}">
                <a14:useLocalDpi xmlns:a14="http://schemas.microsoft.com/office/drawing/2010/main" val="0"/>
              </a:ext>
            </a:extLst>
          </a:blip>
          <a:srcRect t="36766" b="28257"/>
          <a:stretch/>
        </p:blipFill>
        <p:spPr>
          <a:xfrm>
            <a:off x="0" y="4014989"/>
            <a:ext cx="12192000" cy="2843011"/>
          </a:xfrm>
          <a:prstGeom prst="rect">
            <a:avLst/>
          </a:prstGeom>
        </p:spPr>
      </p:pic>
      <p:pic>
        <p:nvPicPr>
          <p:cNvPr id="1032" name="Picture 8">
            <a:extLst>
              <a:ext uri="{FF2B5EF4-FFF2-40B4-BE49-F238E27FC236}">
                <a16:creationId xmlns:a16="http://schemas.microsoft.com/office/drawing/2014/main" id="{C88621C7-8D28-FB81-1C84-767290A0A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899835"/>
            <a:ext cx="57150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7F78093-EA87-9032-09E5-D7DF2B840656}"/>
              </a:ext>
            </a:extLst>
          </p:cNvPr>
          <p:cNvSpPr txBox="1"/>
          <p:nvPr/>
        </p:nvSpPr>
        <p:spPr>
          <a:xfrm>
            <a:off x="10033109" y="6657945"/>
            <a:ext cx="2158891" cy="200055"/>
          </a:xfrm>
          <a:prstGeom prst="rect">
            <a:avLst/>
          </a:prstGeom>
          <a:noFill/>
        </p:spPr>
        <p:txBody>
          <a:bodyPr wrap="square">
            <a:spAutoFit/>
          </a:bodyPr>
          <a:lstStyle/>
          <a:p>
            <a:r>
              <a:rPr lang="en-US" sz="700" dirty="0">
                <a:solidFill>
                  <a:schemeClr val="bg1"/>
                </a:solidFill>
              </a:rPr>
              <a:t>Sources: </a:t>
            </a:r>
            <a:r>
              <a:rPr lang="en-US" sz="700" dirty="0">
                <a:solidFill>
                  <a:schemeClr val="bg1"/>
                </a:solidFill>
                <a:hlinkClick r:id="rId5"/>
              </a:rPr>
              <a:t>https://www.eclipse.org/org/artwork/</a:t>
            </a:r>
            <a:r>
              <a:rPr lang="en-US" sz="700" dirty="0">
                <a:solidFill>
                  <a:schemeClr val="bg1"/>
                </a:solidFill>
              </a:rPr>
              <a:t> </a:t>
            </a:r>
          </a:p>
        </p:txBody>
      </p:sp>
    </p:spTree>
    <p:extLst>
      <p:ext uri="{BB962C8B-B14F-4D97-AF65-F5344CB8AC3E}">
        <p14:creationId xmlns:p14="http://schemas.microsoft.com/office/powerpoint/2010/main" val="362345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0D9C47-5C90-029A-8605-CCC4526AB5F8}"/>
              </a:ext>
            </a:extLst>
          </p:cNvPr>
          <p:cNvSpPr txBox="1">
            <a:spLocks noGrp="1"/>
          </p:cNvSpPr>
          <p:nvPr>
            <p:ph type="title"/>
          </p:nvPr>
        </p:nvSpPr>
        <p:spPr>
          <a:prstGeom prst="rect">
            <a:avLst/>
          </a:prstGeom>
        </p:spPr>
        <p:txBody>
          <a:bodyPr vert="horz" lIns="0" tIns="0" rIns="0" bIns="0" rtlCol="0" anchor="b" anchorCtr="0">
            <a:normAutofit/>
          </a:bodyPr>
          <a:lstStyle>
            <a:lvl1pPr algn="l" defTabSz="914377"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600"/>
              </a:spcAft>
            </a:pPr>
            <a:r>
              <a:rPr lang="en-US" kern="1200" dirty="0">
                <a:latin typeface="+mj-lt"/>
                <a:ea typeface="+mj-ea"/>
                <a:cs typeface="+mj-cs"/>
              </a:rPr>
              <a:t>Eclipse and uProtocol</a:t>
            </a:r>
          </a:p>
        </p:txBody>
      </p:sp>
      <p:graphicFrame>
        <p:nvGraphicFramePr>
          <p:cNvPr id="11" name="Diagram 10">
            <a:extLst>
              <a:ext uri="{FF2B5EF4-FFF2-40B4-BE49-F238E27FC236}">
                <a16:creationId xmlns:a16="http://schemas.microsoft.com/office/drawing/2014/main" id="{E7DAE3FE-8F2E-F2AD-D63B-D69B4FA414DF}"/>
              </a:ext>
            </a:extLst>
          </p:cNvPr>
          <p:cNvGraphicFramePr/>
          <p:nvPr>
            <p:extLst>
              <p:ext uri="{D42A27DB-BD31-4B8C-83A1-F6EECF244321}">
                <p14:modId xmlns:p14="http://schemas.microsoft.com/office/powerpoint/2010/main" val="490648963"/>
              </p:ext>
            </p:extLst>
          </p:nvPr>
        </p:nvGraphicFramePr>
        <p:xfrm>
          <a:off x="5676703" y="2410839"/>
          <a:ext cx="6271237" cy="186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3">
            <a:extLst>
              <a:ext uri="{FF2B5EF4-FFF2-40B4-BE49-F238E27FC236}">
                <a16:creationId xmlns:a16="http://schemas.microsoft.com/office/drawing/2014/main" id="{9A6B4321-B6D9-D87A-24CD-48608C4613B6}"/>
              </a:ext>
            </a:extLst>
          </p:cNvPr>
          <p:cNvSpPr txBox="1">
            <a:spLocks/>
          </p:cNvSpPr>
          <p:nvPr/>
        </p:nvSpPr>
        <p:spPr>
          <a:xfrm>
            <a:off x="680208" y="1349460"/>
            <a:ext cx="10132697" cy="287637"/>
          </a:xfrm>
          <a:prstGeom prst="rect">
            <a:avLst/>
          </a:prstGeom>
        </p:spPr>
        <p:txBody>
          <a:bodyPr/>
          <a:lstStyle>
            <a:lvl1pPr marL="228594" indent="-228594" algn="l" defTabSz="914377"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539737" indent="-228594" algn="l" defTabSz="914377" rtl="0" eaLnBrk="1" latinLnBrk="0" hangingPunct="1">
              <a:lnSpc>
                <a:spcPct val="100000"/>
              </a:lnSpc>
              <a:spcBef>
                <a:spcPts val="800"/>
              </a:spcBef>
              <a:buClr>
                <a:schemeClr val="tx1"/>
              </a:buClr>
              <a:buFont typeface="GM Global Sans Plain" panose="020B0502050302020203" pitchFamily="34" charset="0"/>
              <a:buChar char="–"/>
              <a:tabLst/>
              <a:defRPr sz="1600" kern="1200">
                <a:solidFill>
                  <a:schemeClr val="tx1"/>
                </a:solidFill>
                <a:latin typeface="+mn-lt"/>
                <a:ea typeface="+mn-ea"/>
                <a:cs typeface="+mn-cs"/>
              </a:defRPr>
            </a:lvl2pPr>
            <a:lvl3pPr marL="768331" indent="-228594" algn="l" defTabSz="914377" rtl="0" eaLnBrk="1" latinLnBrk="0" hangingPunct="1">
              <a:lnSpc>
                <a:spcPct val="100000"/>
              </a:lnSpc>
              <a:spcBef>
                <a:spcPts val="800"/>
              </a:spcBef>
              <a:buClr>
                <a:schemeClr val="accent2"/>
              </a:buClr>
              <a:buFont typeface="Arial" panose="020B0604020202020204" pitchFamily="34" charset="0"/>
              <a:buChar char="•"/>
              <a:tabLst/>
              <a:defRPr sz="1600" kern="1200">
                <a:solidFill>
                  <a:schemeClr val="tx1"/>
                </a:solidFill>
                <a:latin typeface="+mn-lt"/>
                <a:ea typeface="+mn-ea"/>
                <a:cs typeface="+mn-cs"/>
              </a:defRPr>
            </a:lvl3pPr>
            <a:lvl4pPr marL="1068891" indent="-228594" algn="l" defTabSz="914377" rtl="0" eaLnBrk="1" latinLnBrk="0" hangingPunct="1">
              <a:lnSpc>
                <a:spcPct val="100000"/>
              </a:lnSpc>
              <a:spcBef>
                <a:spcPts val="800"/>
              </a:spcBef>
              <a:buFont typeface="GM Global Sans Plain" panose="020B0502050302020203" pitchFamily="34" charset="0"/>
              <a:buChar char="–"/>
              <a:tabLst/>
              <a:defRPr sz="1600" kern="1200">
                <a:solidFill>
                  <a:schemeClr val="tx1"/>
                </a:solidFill>
                <a:latin typeface="+mn-lt"/>
                <a:ea typeface="+mn-ea"/>
                <a:cs typeface="+mn-cs"/>
              </a:defRPr>
            </a:lvl4pPr>
            <a:lvl5pPr marL="1371566" indent="-228594" algn="l" defTabSz="914377" rtl="0" eaLnBrk="1" latinLnBrk="0" hangingPunct="1">
              <a:lnSpc>
                <a:spcPct val="100000"/>
              </a:lnSpc>
              <a:spcBef>
                <a:spcPts val="8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800"/>
              </a:spcBef>
              <a:spcAft>
                <a:spcPts val="0"/>
              </a:spcAft>
              <a:buClr>
                <a:srgbClr val="0072CE"/>
              </a:buClr>
              <a:buSzTx/>
              <a:buFont typeface="Arial" panose="020B0604020202020204" pitchFamily="34" charset="0"/>
              <a:buNone/>
              <a:tabLst/>
              <a:defRPr/>
            </a:pPr>
            <a:r>
              <a:rPr kumimoji="0" lang="en-US" sz="1867" b="0" i="0" u="none" strike="noStrike" kern="1200" cap="none" spc="400" normalizeH="0" baseline="0" noProof="0" dirty="0">
                <a:ln>
                  <a:noFill/>
                </a:ln>
                <a:solidFill>
                  <a:srgbClr val="0072CE"/>
                </a:solidFill>
                <a:effectLst/>
                <a:uLnTx/>
                <a:uFillTx/>
                <a:latin typeface="Overpass ExtraBold"/>
                <a:ea typeface="+mn-ea"/>
                <a:cs typeface="+mn-cs"/>
              </a:rPr>
              <a:t>Connecting Automotive Apps and Services, Everywhere</a:t>
            </a:r>
          </a:p>
        </p:txBody>
      </p:sp>
      <p:pic>
        <p:nvPicPr>
          <p:cNvPr id="9" name="Picture 8">
            <a:extLst>
              <a:ext uri="{FF2B5EF4-FFF2-40B4-BE49-F238E27FC236}">
                <a16:creationId xmlns:a16="http://schemas.microsoft.com/office/drawing/2014/main" id="{8C64A557-14F8-FCEC-E67E-5AF73A91DE50}"/>
              </a:ext>
            </a:extLst>
          </p:cNvPr>
          <p:cNvPicPr>
            <a:picLocks noChangeAspect="1"/>
          </p:cNvPicPr>
          <p:nvPr/>
        </p:nvPicPr>
        <p:blipFill>
          <a:blip r:embed="rId7"/>
          <a:stretch>
            <a:fillRect/>
          </a:stretch>
        </p:blipFill>
        <p:spPr>
          <a:xfrm>
            <a:off x="7428798" y="5330297"/>
            <a:ext cx="2767046" cy="654029"/>
          </a:xfrm>
          <a:prstGeom prst="rect">
            <a:avLst/>
          </a:prstGeom>
        </p:spPr>
      </p:pic>
      <p:pic>
        <p:nvPicPr>
          <p:cNvPr id="10" name="Picture 9">
            <a:extLst>
              <a:ext uri="{FF2B5EF4-FFF2-40B4-BE49-F238E27FC236}">
                <a16:creationId xmlns:a16="http://schemas.microsoft.com/office/drawing/2014/main" id="{ABF169C0-ACF2-DD21-2A2F-4B59774C6821}"/>
              </a:ext>
            </a:extLst>
          </p:cNvPr>
          <p:cNvPicPr>
            <a:picLocks noChangeAspect="1"/>
          </p:cNvPicPr>
          <p:nvPr/>
        </p:nvPicPr>
        <p:blipFill>
          <a:blip r:embed="rId8"/>
          <a:stretch>
            <a:fillRect/>
          </a:stretch>
        </p:blipFill>
        <p:spPr>
          <a:xfrm>
            <a:off x="244060" y="2114163"/>
            <a:ext cx="5173953" cy="2459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8">
            <a:extLst>
              <a:ext uri="{FF2B5EF4-FFF2-40B4-BE49-F238E27FC236}">
                <a16:creationId xmlns:a16="http://schemas.microsoft.com/office/drawing/2014/main" id="{71B02496-6D0F-B767-2547-926FD5F0BA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283" y="5027037"/>
            <a:ext cx="2945506" cy="9572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4A39EC-65B9-066A-C80B-574995A1FAE6}"/>
              </a:ext>
            </a:extLst>
          </p:cNvPr>
          <p:cNvSpPr txBox="1"/>
          <p:nvPr/>
        </p:nvSpPr>
        <p:spPr>
          <a:xfrm>
            <a:off x="7172838" y="6509070"/>
            <a:ext cx="5019162" cy="338554"/>
          </a:xfrm>
          <a:prstGeom prst="rect">
            <a:avLst/>
          </a:prstGeom>
          <a:noFill/>
        </p:spPr>
        <p:txBody>
          <a:bodyPr wrap="square">
            <a:spAutoFit/>
          </a:bodyPr>
          <a:lstStyle/>
          <a:p>
            <a:r>
              <a:rPr lang="en-US" sz="800" dirty="0"/>
              <a:t>Sources: </a:t>
            </a:r>
            <a:r>
              <a:rPr lang="en-US" sz="800" dirty="0">
                <a:hlinkClick r:id="rId10"/>
              </a:rPr>
              <a:t>https://www.eclipse.org/org/artwork/</a:t>
            </a:r>
            <a:endParaRPr lang="en-US" sz="800" dirty="0"/>
          </a:p>
          <a:p>
            <a:r>
              <a:rPr lang="en-US" sz="800" dirty="0"/>
              <a:t>                 </a:t>
            </a:r>
            <a:r>
              <a:rPr lang="en-US" sz="800" dirty="0">
                <a:hlinkClick r:id="rId11"/>
              </a:rPr>
              <a:t>https://news.gm.com/newsroom.detail.html/Pages/news/us/en/2023/apr/0427-software.html</a:t>
            </a:r>
            <a:r>
              <a:rPr lang="en-US" sz="800" dirty="0"/>
              <a:t> </a:t>
            </a:r>
          </a:p>
        </p:txBody>
      </p:sp>
    </p:spTree>
    <p:extLst>
      <p:ext uri="{BB962C8B-B14F-4D97-AF65-F5344CB8AC3E}">
        <p14:creationId xmlns:p14="http://schemas.microsoft.com/office/powerpoint/2010/main" val="6162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C95D19-8668-1B4A-44E7-AF32954F6257}"/>
              </a:ext>
            </a:extLst>
          </p:cNvPr>
          <p:cNvGrpSpPr/>
          <p:nvPr/>
        </p:nvGrpSpPr>
        <p:grpSpPr>
          <a:xfrm>
            <a:off x="409882" y="1264897"/>
            <a:ext cx="11372236" cy="5049192"/>
            <a:chOff x="409882" y="1264897"/>
            <a:chExt cx="11372236" cy="5049192"/>
          </a:xfrm>
        </p:grpSpPr>
        <p:pic>
          <p:nvPicPr>
            <p:cNvPr id="5" name="Picture 4">
              <a:extLst>
                <a:ext uri="{FF2B5EF4-FFF2-40B4-BE49-F238E27FC236}">
                  <a16:creationId xmlns:a16="http://schemas.microsoft.com/office/drawing/2014/main" id="{03F15AF7-1C83-06F4-ACFE-9732010E0374}"/>
                </a:ext>
              </a:extLst>
            </p:cNvPr>
            <p:cNvPicPr>
              <a:picLocks noChangeAspect="1"/>
            </p:cNvPicPr>
            <p:nvPr/>
          </p:nvPicPr>
          <p:blipFill rotWithShape="1">
            <a:blip r:embed="rId2"/>
            <a:srcRect t="21112" b="-1"/>
            <a:stretch/>
          </p:blipFill>
          <p:spPr>
            <a:xfrm>
              <a:off x="409882" y="1264897"/>
              <a:ext cx="11372236" cy="5049192"/>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pic>
        <p:sp>
          <p:nvSpPr>
            <p:cNvPr id="7" name="Rectangle 6">
              <a:extLst>
                <a:ext uri="{FF2B5EF4-FFF2-40B4-BE49-F238E27FC236}">
                  <a16:creationId xmlns:a16="http://schemas.microsoft.com/office/drawing/2014/main" id="{900C4741-242F-A3A7-4EA7-E3A0AB45E6DA}"/>
                </a:ext>
              </a:extLst>
            </p:cNvPr>
            <p:cNvSpPr/>
            <p:nvPr/>
          </p:nvSpPr>
          <p:spPr>
            <a:xfrm>
              <a:off x="4823670" y="4186106"/>
              <a:ext cx="629174" cy="2097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2800B46-0A8A-6CF0-239B-CB6C2938D2CD}"/>
              </a:ext>
            </a:extLst>
          </p:cNvPr>
          <p:cNvSpPr>
            <a:spLocks noGrp="1"/>
          </p:cNvSpPr>
          <p:nvPr>
            <p:ph type="title"/>
          </p:nvPr>
        </p:nvSpPr>
        <p:spPr/>
        <p:txBody>
          <a:bodyPr/>
          <a:lstStyle/>
          <a:p>
            <a:r>
              <a:rPr lang="en-US" dirty="0"/>
              <a:t>The SDV Landscape</a:t>
            </a:r>
          </a:p>
        </p:txBody>
      </p:sp>
      <p:sp>
        <p:nvSpPr>
          <p:cNvPr id="6" name="Text Placeholder 5">
            <a:extLst>
              <a:ext uri="{FF2B5EF4-FFF2-40B4-BE49-F238E27FC236}">
                <a16:creationId xmlns:a16="http://schemas.microsoft.com/office/drawing/2014/main" id="{79B69BAE-8ED3-7372-6A2A-B1B9B41952F0}"/>
              </a:ext>
            </a:extLst>
          </p:cNvPr>
          <p:cNvSpPr>
            <a:spLocks noGrp="1"/>
          </p:cNvSpPr>
          <p:nvPr>
            <p:ph type="body" sz="quarter" idx="12"/>
          </p:nvPr>
        </p:nvSpPr>
        <p:spPr/>
        <p:txBody>
          <a:bodyPr/>
          <a:lstStyle/>
          <a:p>
            <a:endParaRPr lang="en-US"/>
          </a:p>
        </p:txBody>
      </p:sp>
      <p:sp>
        <p:nvSpPr>
          <p:cNvPr id="3" name="Oval 2">
            <a:extLst>
              <a:ext uri="{FF2B5EF4-FFF2-40B4-BE49-F238E27FC236}">
                <a16:creationId xmlns:a16="http://schemas.microsoft.com/office/drawing/2014/main" id="{C91C3AA8-4362-59B3-CDE6-731A68D7BF1D}"/>
              </a:ext>
            </a:extLst>
          </p:cNvPr>
          <p:cNvSpPr/>
          <p:nvPr/>
        </p:nvSpPr>
        <p:spPr>
          <a:xfrm>
            <a:off x="2087904" y="3219564"/>
            <a:ext cx="4648657" cy="1609782"/>
          </a:xfrm>
          <a:prstGeom prst="ellipse">
            <a:avLst/>
          </a:prstGeom>
          <a:noFill/>
          <a:ln w="76200">
            <a:solidFill>
              <a:srgbClr val="009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311CD2-449C-A553-08BC-09D7FBEA5C15}"/>
              </a:ext>
            </a:extLst>
          </p:cNvPr>
          <p:cNvPicPr>
            <a:picLocks noChangeAspect="1"/>
          </p:cNvPicPr>
          <p:nvPr/>
        </p:nvPicPr>
        <p:blipFill>
          <a:blip r:embed="rId3"/>
          <a:stretch>
            <a:fillRect/>
          </a:stretch>
        </p:blipFill>
        <p:spPr>
          <a:xfrm>
            <a:off x="3751368" y="4575147"/>
            <a:ext cx="1321727" cy="643240"/>
          </a:xfrm>
          <a:prstGeom prst="rect">
            <a:avLst/>
          </a:prstGeom>
          <a:ln w="38100">
            <a:solidFill>
              <a:srgbClr val="0097B2"/>
            </a:solidFill>
          </a:ln>
        </p:spPr>
      </p:pic>
    </p:spTree>
    <p:extLst>
      <p:ext uri="{BB962C8B-B14F-4D97-AF65-F5344CB8AC3E}">
        <p14:creationId xmlns:p14="http://schemas.microsoft.com/office/powerpoint/2010/main" val="114229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20303B-081F-3CFF-77B5-6A47506D5723}"/>
              </a:ext>
            </a:extLst>
          </p:cNvPr>
          <p:cNvSpPr txBox="1"/>
          <p:nvPr/>
        </p:nvSpPr>
        <p:spPr>
          <a:xfrm>
            <a:off x="7904724" y="6611779"/>
            <a:ext cx="4287276" cy="246221"/>
          </a:xfrm>
          <a:prstGeom prst="rect">
            <a:avLst/>
          </a:prstGeom>
          <a:noFill/>
        </p:spPr>
        <p:txBody>
          <a:bodyPr wrap="square">
            <a:spAutoFit/>
          </a:bodyPr>
          <a:lstStyle/>
          <a:p>
            <a:r>
              <a:rPr lang="en-US" sz="1000" dirty="0"/>
              <a:t>Source </a:t>
            </a:r>
            <a:r>
              <a:rPr lang="en-US" sz="1000" dirty="0" err="1"/>
              <a:t>SAEMobilus</a:t>
            </a:r>
            <a:r>
              <a:rPr lang="en-US" sz="1000" dirty="0"/>
              <a:t>: https://saemobilus.sae.org/content/EPR2024007</a:t>
            </a:r>
          </a:p>
        </p:txBody>
      </p:sp>
      <p:pic>
        <p:nvPicPr>
          <p:cNvPr id="11" name="Picture 10">
            <a:extLst>
              <a:ext uri="{FF2B5EF4-FFF2-40B4-BE49-F238E27FC236}">
                <a16:creationId xmlns:a16="http://schemas.microsoft.com/office/drawing/2014/main" id="{9D551A93-ABD5-B9DF-9A13-3691E8C6A13F}"/>
              </a:ext>
            </a:extLst>
          </p:cNvPr>
          <p:cNvPicPr>
            <a:picLocks noChangeAspect="1"/>
          </p:cNvPicPr>
          <p:nvPr/>
        </p:nvPicPr>
        <p:blipFill>
          <a:blip r:embed="rId2"/>
          <a:stretch>
            <a:fillRect/>
          </a:stretch>
        </p:blipFill>
        <p:spPr>
          <a:xfrm>
            <a:off x="3595170" y="326185"/>
            <a:ext cx="5001659" cy="6026465"/>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58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1CF5422-A0EB-AAC6-8603-30AEA90A4BF6}"/>
              </a:ext>
            </a:extLst>
          </p:cNvPr>
          <p:cNvSpPr txBox="1"/>
          <p:nvPr/>
        </p:nvSpPr>
        <p:spPr>
          <a:xfrm>
            <a:off x="10070346" y="6291766"/>
            <a:ext cx="1869447" cy="461665"/>
          </a:xfrm>
          <a:prstGeom prst="rect">
            <a:avLst/>
          </a:prstGeom>
          <a:noFill/>
        </p:spPr>
        <p:txBody>
          <a:bodyPr wrap="square">
            <a:spAutoFit/>
          </a:bodyPr>
          <a:lstStyle/>
          <a:p>
            <a:r>
              <a:rPr lang="en-US" sz="2400" dirty="0" err="1">
                <a:solidFill>
                  <a:srgbClr val="212529"/>
                </a:solidFill>
                <a:latin typeface="allumi-std"/>
              </a:rPr>
              <a:t>sdverse</a:t>
            </a:r>
            <a:r>
              <a:rPr lang="en-US" sz="2400" i="0" dirty="0" err="1">
                <a:solidFill>
                  <a:srgbClr val="212529"/>
                </a:solidFill>
                <a:effectLst/>
                <a:latin typeface="allumi-std"/>
              </a:rPr>
              <a:t>.auto</a:t>
            </a:r>
            <a:endParaRPr lang="en-US" sz="2400" dirty="0"/>
          </a:p>
        </p:txBody>
      </p:sp>
      <p:pic>
        <p:nvPicPr>
          <p:cNvPr id="3" name="Picture 2">
            <a:extLst>
              <a:ext uri="{FF2B5EF4-FFF2-40B4-BE49-F238E27FC236}">
                <a16:creationId xmlns:a16="http://schemas.microsoft.com/office/drawing/2014/main" id="{9794401A-CFDA-9CA9-242F-2EDBD2D8D8A3}"/>
              </a:ext>
            </a:extLst>
          </p:cNvPr>
          <p:cNvPicPr>
            <a:picLocks noChangeAspect="1"/>
          </p:cNvPicPr>
          <p:nvPr/>
        </p:nvPicPr>
        <p:blipFill>
          <a:blip r:embed="rId2"/>
          <a:stretch>
            <a:fillRect/>
          </a:stretch>
        </p:blipFill>
        <p:spPr>
          <a:xfrm>
            <a:off x="0" y="0"/>
            <a:ext cx="12192000" cy="4570290"/>
          </a:xfrm>
          <a:prstGeom prst="rect">
            <a:avLst/>
          </a:prstGeom>
        </p:spPr>
      </p:pic>
      <p:sp>
        <p:nvSpPr>
          <p:cNvPr id="5" name="TextBox 4">
            <a:extLst>
              <a:ext uri="{FF2B5EF4-FFF2-40B4-BE49-F238E27FC236}">
                <a16:creationId xmlns:a16="http://schemas.microsoft.com/office/drawing/2014/main" id="{B0D08DED-1E7A-E59A-EC17-5BA9887E398F}"/>
              </a:ext>
            </a:extLst>
          </p:cNvPr>
          <p:cNvSpPr txBox="1"/>
          <p:nvPr/>
        </p:nvSpPr>
        <p:spPr>
          <a:xfrm>
            <a:off x="410660" y="4578679"/>
            <a:ext cx="11143536" cy="2049528"/>
          </a:xfrm>
          <a:prstGeom prst="flowChartInputOutput">
            <a:avLst/>
          </a:prstGeom>
          <a:solidFill>
            <a:srgbClr val="FFF451"/>
          </a:solidFill>
          <a:ln>
            <a:solidFill>
              <a:srgbClr val="FFF451"/>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endParaRPr lang="en-US" sz="2400" b="1" dirty="0"/>
          </a:p>
          <a:p>
            <a:pPr algn="ctr"/>
            <a:r>
              <a:rPr lang="en-US" sz="2400" b="1" dirty="0"/>
              <a:t>SDVerse panel discussion: Pioneering the vehicle software marketplace</a:t>
            </a:r>
          </a:p>
          <a:p>
            <a:pPr algn="ctr"/>
            <a:r>
              <a:rPr lang="en-US" dirty="0"/>
              <a:t>April 4, 2024</a:t>
            </a:r>
          </a:p>
          <a:p>
            <a:pPr algn="ctr"/>
            <a:r>
              <a:rPr lang="en-US" dirty="0"/>
              <a:t>11:00 AM-12:00 PM ET</a:t>
            </a:r>
          </a:p>
          <a:p>
            <a:pPr algn="ctr"/>
            <a:endParaRPr lang="en-US" dirty="0"/>
          </a:p>
        </p:txBody>
      </p:sp>
      <p:pic>
        <p:nvPicPr>
          <p:cNvPr id="25" name="Picture 24">
            <a:extLst>
              <a:ext uri="{FF2B5EF4-FFF2-40B4-BE49-F238E27FC236}">
                <a16:creationId xmlns:a16="http://schemas.microsoft.com/office/drawing/2014/main" id="{57C1A1E5-9700-7A22-1BAB-A71C1B67EA4C}"/>
              </a:ext>
            </a:extLst>
          </p:cNvPr>
          <p:cNvPicPr>
            <a:picLocks noChangeAspect="1"/>
          </p:cNvPicPr>
          <p:nvPr/>
        </p:nvPicPr>
        <p:blipFill>
          <a:blip r:embed="rId3"/>
          <a:stretch>
            <a:fillRect/>
          </a:stretch>
        </p:blipFill>
        <p:spPr>
          <a:xfrm>
            <a:off x="10007956" y="4573204"/>
            <a:ext cx="1819014" cy="1830774"/>
          </a:xfrm>
          <a:prstGeom prst="rect">
            <a:avLst/>
          </a:prstGeom>
        </p:spPr>
      </p:pic>
    </p:spTree>
    <p:extLst>
      <p:ext uri="{BB962C8B-B14F-4D97-AF65-F5344CB8AC3E}">
        <p14:creationId xmlns:p14="http://schemas.microsoft.com/office/powerpoint/2010/main" val="57887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A9E-891A-8E2D-6D1A-9FA96F1E3A17}"/>
              </a:ext>
            </a:extLst>
          </p:cNvPr>
          <p:cNvSpPr txBox="1">
            <a:spLocks/>
          </p:cNvSpPr>
          <p:nvPr/>
        </p:nvSpPr>
        <p:spPr>
          <a:xfrm>
            <a:off x="4896644" y="2303614"/>
            <a:ext cx="2398711" cy="361006"/>
          </a:xfrm>
        </p:spPr>
        <p:txBody>
          <a:bodyPr/>
          <a:lstStyle>
            <a:lvl1pPr algn="l" defTabSz="914377"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AFBFA"/>
                </a:solidFill>
                <a:effectLst/>
                <a:uLnTx/>
                <a:uFillTx/>
                <a:latin typeface="Overpass ExtraBold"/>
                <a:ea typeface="+mj-ea"/>
                <a:cs typeface="+mj-cs"/>
              </a:rPr>
              <a:t>Thank You.</a:t>
            </a:r>
          </a:p>
        </p:txBody>
      </p:sp>
    </p:spTree>
    <p:extLst>
      <p:ext uri="{BB962C8B-B14F-4D97-AF65-F5344CB8AC3E}">
        <p14:creationId xmlns:p14="http://schemas.microsoft.com/office/powerpoint/2010/main" val="985872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RkLTeBxQb.UIJOVQCZM2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RkLTeBxQb.UIJOVQCZM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RkLTeBxQb.UIJOVQCZM2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o7_DEBtTueLqbLgaHXA_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o7_DEBtTueLqbLgaHXA_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o7_DEBtTueLqbLgaHXA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M Template">
  <a:themeElements>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fontScheme name="GM 2021">
      <a:majorFont>
        <a:latin typeface="Overpass ExtraBold"/>
        <a:ea typeface=""/>
        <a:cs typeface=""/>
      </a:majorFont>
      <a:minorFont>
        <a:latin typeface="Overpas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 Template" id="{F09D0684-ED30-4EF3-8267-E22575577ECB}" vid="{9B4FA031-AE13-473F-A6E6-9A5B56D44296}"/>
    </a:ext>
  </a:extLst>
</a:theme>
</file>

<file path=ppt/theme/theme2.xml><?xml version="1.0" encoding="utf-8"?>
<a:theme xmlns:a="http://schemas.openxmlformats.org/drawingml/2006/main" name="2020 GM Template for Tablets">
  <a:themeElements>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fontScheme name="GM 2021">
      <a:majorFont>
        <a:latin typeface="Overpass ExtraBold"/>
        <a:ea typeface=""/>
        <a:cs typeface=""/>
      </a:majorFont>
      <a:minorFont>
        <a:latin typeface="Overpas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ORARY GM Brand Identity PPT Template 3-11-21.pptx  -  Read-Only" id="{53F865D7-6A2B-441C-945B-A7A68CC99468}" vid="{0E2F85B7-BDAE-4340-8F76-A2566409C4EA}"/>
    </a:ext>
  </a:extLst>
</a:theme>
</file>

<file path=ppt/theme/theme3.xml><?xml version="1.0" encoding="utf-8"?>
<a:theme xmlns:a="http://schemas.openxmlformats.org/drawingml/2006/main" name="GM Cover Slides">
  <a:themeElements>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fontScheme name="GM 2021">
      <a:majorFont>
        <a:latin typeface="Overpass ExtraBold"/>
        <a:ea typeface=""/>
        <a:cs typeface=""/>
      </a:majorFont>
      <a:minorFont>
        <a:latin typeface="Overpas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GM_Brand_Template_Accessibility_Compressed" id="{2483962B-A0F2-7E4E-B25F-FD52410123D8}" vid="{04E1DB83-A2C4-D54C-9679-49928D999369}"/>
    </a:ext>
  </a:extLst>
</a:theme>
</file>

<file path=ppt/theme/theme4.xml><?xml version="1.0" encoding="utf-8"?>
<a:theme xmlns:a="http://schemas.openxmlformats.org/drawingml/2006/main" name="RB_PitchTeam">
  <a:themeElements>
    <a:clrScheme name="Custom 148">
      <a:dk1>
        <a:srgbClr val="212121"/>
      </a:dk1>
      <a:lt1>
        <a:srgbClr val="FFFFFF"/>
      </a:lt1>
      <a:dk2>
        <a:srgbClr val="8D9399"/>
      </a:dk2>
      <a:lt2>
        <a:srgbClr val="DEE0E2"/>
      </a:lt2>
      <a:accent1>
        <a:srgbClr val="89B3FF"/>
      </a:accent1>
      <a:accent2>
        <a:srgbClr val="5858DB"/>
      </a:accent2>
      <a:accent3>
        <a:srgbClr val="036AF6"/>
      </a:accent3>
      <a:accent4>
        <a:srgbClr val="001E53"/>
      </a:accent4>
      <a:accent5>
        <a:srgbClr val="C1FFFF"/>
      </a:accent5>
      <a:accent6>
        <a:srgbClr val="28FDFE"/>
      </a:accent6>
      <a:hlink>
        <a:srgbClr val="8D9399"/>
      </a:hlink>
      <a:folHlink>
        <a:srgbClr val="8D9399"/>
      </a:folHlink>
    </a:clrScheme>
    <a:fontScheme name="Custom 29">
      <a:majorFont>
        <a:latin typeface="Roboto"/>
        <a:ea typeface="Microsoft Tai Le"/>
        <a:cs typeface="Calibri"/>
      </a:majorFont>
      <a:minorFont>
        <a:latin typeface="Roboto"/>
        <a:ea typeface="Microsoft Tai L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cmpd="sng">
          <a:solidFill>
            <a:schemeClr val="tx2"/>
          </a:solidFill>
        </a:ln>
      </a:spPr>
      <a:bodyPr lIns="72000" tIns="72000" rIns="72000" bIns="72000" rtlCol="0" anchor="t"/>
      <a:lstStyle>
        <a:defPPr algn="l">
          <a:spcBef>
            <a:spcPts val="400"/>
          </a:spcBef>
          <a:defRPr sz="1200" b="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gn="l" fontAlgn="base">
          <a:lnSpc>
            <a:spcPct val="90000"/>
          </a:lnSpc>
          <a:spcBef>
            <a:spcPts val="400"/>
          </a:spcBef>
          <a:spcAft>
            <a:spcPct val="0"/>
          </a:spcAft>
          <a:buSzPct val="100000"/>
          <a:defRPr sz="1200" b="0" dirty="0">
            <a:sym typeface="+mn-lt"/>
          </a:defRPr>
        </a:defPPr>
      </a:lstStyle>
    </a:txDef>
  </a:objectDefaults>
  <a:extraClrSchemeLst/>
  <a:custClrLst>
    <a:custClr name="RB Extra Gray 1">
      <a:srgbClr val="F3F4F5"/>
    </a:custClr>
    <a:custClr name="RB Extra Gray 2">
      <a:srgbClr val="C2C8CC"/>
    </a:custClr>
    <a:custClr name="RB Extra Gray 3">
      <a:srgbClr val="60676D"/>
    </a:custClr>
    <a:custClr name="RB Status Green">
      <a:srgbClr val="41A937"/>
    </a:custClr>
    <a:custClr name="RB Status Yellow">
      <a:srgbClr val="FED90D"/>
    </a:custClr>
    <a:custClr name="RB Status Red">
      <a:srgbClr val="E2262D"/>
    </a:custClr>
  </a:custClrLst>
  <a:extLst>
    <a:ext uri="{05A4C25C-085E-4340-85A3-A5531E510DB2}">
      <thm15:themeFamily xmlns:thm15="http://schemas.microsoft.com/office/thememl/2012/main" name="RB_Widescreen_20210830" id="{B4FB2919-9091-4141-A4E9-75463360F256}" vid="{F0F3C956-87E8-4C33-AB9B-5DD44876735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B20D1D78EFA4409D56F7C0E24A945B" ma:contentTypeVersion="14" ma:contentTypeDescription="Create a new document." ma:contentTypeScope="" ma:versionID="23e50d6e0c0ec1d5b0bf243d2a51d65a">
  <xsd:schema xmlns:xsd="http://www.w3.org/2001/XMLSchema" xmlns:xs="http://www.w3.org/2001/XMLSchema" xmlns:p="http://schemas.microsoft.com/office/2006/metadata/properties" xmlns:ns2="1cf9e570-4e0a-439b-84e9-c7d19920643b" xmlns:ns3="141f265d-3a1d-4224-bfbb-360bae92e255" targetNamespace="http://schemas.microsoft.com/office/2006/metadata/properties" ma:root="true" ma:fieldsID="b7b4733fb4572cbe4d0219aaa55e0804" ns2:_="" ns3:_="">
    <xsd:import namespace="1cf9e570-4e0a-439b-84e9-c7d19920643b"/>
    <xsd:import namespace="141f265d-3a1d-4224-bfbb-360bae92e2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9e570-4e0a-439b-84e9-c7d1992064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5bb31c7-92f2-4e46-b04d-9898577c4060}" ma:internalName="TaxCatchAll" ma:showField="CatchAllData" ma:web="1cf9e570-4e0a-439b-84e9-c7d1992064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1f265d-3a1d-4224-bfbb-360bae92e2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af17da1-06a2-4bae-a8e1-5c7635ed6c7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f9e570-4e0a-439b-84e9-c7d19920643b" xsi:nil="true"/>
    <lcf76f155ced4ddcb4097134ff3c332f xmlns="141f265d-3a1d-4224-bfbb-360bae92e2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19FF41-A95D-4A61-8A97-897D7F9F6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f9e570-4e0a-439b-84e9-c7d19920643b"/>
    <ds:schemaRef ds:uri="141f265d-3a1d-4224-bfbb-360bae92e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E5E54C-DD6E-4261-AE8D-C857B5FD9A69}">
  <ds:schemaRefs>
    <ds:schemaRef ds:uri="http://schemas.microsoft.com/sharepoint/v3/contenttype/forms"/>
  </ds:schemaRefs>
</ds:datastoreItem>
</file>

<file path=customXml/itemProps3.xml><?xml version="1.0" encoding="utf-8"?>
<ds:datastoreItem xmlns:ds="http://schemas.openxmlformats.org/officeDocument/2006/customXml" ds:itemID="{EB6D02B7-3803-4319-9485-BE45F557C74E}">
  <ds:schemaRefs>
    <ds:schemaRef ds:uri="http://schemas.microsoft.com/office/2006/metadata/properties"/>
    <ds:schemaRef ds:uri="http://schemas.microsoft.com/office/infopath/2007/PartnerControls"/>
    <ds:schemaRef ds:uri="1cf9e570-4e0a-439b-84e9-c7d19920643b"/>
    <ds:schemaRef ds:uri="141f265d-3a1d-4224-bfbb-360bae92e255"/>
  </ds:schemaRefs>
</ds:datastoreItem>
</file>

<file path=docProps/app.xml><?xml version="1.0" encoding="utf-8"?>
<Properties xmlns="http://schemas.openxmlformats.org/officeDocument/2006/extended-properties" xmlns:vt="http://schemas.openxmlformats.org/officeDocument/2006/docPropsVTypes">
  <Template>GM Template</Template>
  <TotalTime>2683</TotalTime>
  <Words>164</Words>
  <Application>Microsoft Office PowerPoint</Application>
  <PresentationFormat>Widescreen</PresentationFormat>
  <Paragraphs>21</Paragraphs>
  <Slides>6</Slides>
  <Notes>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6</vt:i4>
      </vt:variant>
    </vt:vector>
  </HeadingPairs>
  <TitlesOfParts>
    <vt:vector size="20" baseType="lpstr">
      <vt:lpstr>allumi-std</vt:lpstr>
      <vt:lpstr>Arial</vt:lpstr>
      <vt:lpstr>Arial Narrow</vt:lpstr>
      <vt:lpstr>Arial Unicode MS</vt:lpstr>
      <vt:lpstr>Calibri</vt:lpstr>
      <vt:lpstr>GM Global Sans Plain</vt:lpstr>
      <vt:lpstr>Overpass</vt:lpstr>
      <vt:lpstr>Overpass ExtraBold</vt:lpstr>
      <vt:lpstr>Roboto</vt:lpstr>
      <vt:lpstr>GM Template</vt:lpstr>
      <vt:lpstr>2020 GM Template for Tablets</vt:lpstr>
      <vt:lpstr>GM Cover Slides</vt:lpstr>
      <vt:lpstr>RB_PitchTeam</vt:lpstr>
      <vt:lpstr>think-cell Slide</vt:lpstr>
      <vt:lpstr>PowerPoint Presentation</vt:lpstr>
      <vt:lpstr>Eclipse and uProtocol</vt:lpstr>
      <vt:lpstr>The SDV Landscape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Ian McKinney</cp:lastModifiedBy>
  <cp:revision>1</cp:revision>
  <dcterms:created xsi:type="dcterms:W3CDTF">2024-03-25T17:07:30Z</dcterms:created>
  <dcterms:modified xsi:type="dcterms:W3CDTF">2024-03-27T14:22:35Z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0x010100B3B20D1D78EFA4409D56F7C0E24A945B</vt:lpwstr>
  </property>
  <property fmtid="{D5CDD505-2E9C-101B-9397-08002B2CF9AE}" pid="3" name="MediaServiceImageTags">
    <vt:lpwstr/>
  </property>
</Properties>
</file>