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"/>
  </p:notesMasterIdLst>
  <p:sldIdLst>
    <p:sldId id="257" r:id="rId5"/>
    <p:sldId id="346" r:id="rId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C0D1D9-0160-A4CA-E0B3-158759B9F4A6}" name="Lindwedel Ansgar (ETAS-E2E/XEO-BU1)" initials="L(" userId="S::lia1be@bosch.com::32c9c128-0717-46b4-adaf-a51f62472bf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1711EE-11B4-2B5D-F3B0-D212B97DB44F}" v="1" dt="2023-03-23T10:24:33.748"/>
    <p1510:client id="{0D8B3B49-D4F6-4DB1-BF09-F86A6AE6A6B8}" v="29" dt="2023-03-23T10:16:38.027"/>
    <p1510:client id="{3325BDD7-DF31-07EF-9ECA-CFED2D349508}" v="130" dt="2023-03-22T17:15:07.991"/>
    <p1510:client id="{4BD6E5B5-72DE-45F3-AF6E-579811B921A6}" v="23" dt="2023-03-23T10:34:13.080"/>
    <p1510:client id="{57502486-269C-0C91-D3D4-8C8020C194AD}" v="2" dt="2023-03-23T08:57:42.235"/>
    <p1510:client id="{6C5419A2-78C6-67E7-6ED4-ED82FD254BBC}" v="2" dt="2023-03-22T12:50:31.286"/>
    <p1510:client id="{F46DA128-539C-4361-95E2-DA1112B8AB2F}" v="42" dt="2023-03-23T13:21:45.347"/>
    <p1510:client id="{FB3A8EE2-0358-4160-89F6-73457D37CEEE}" v="1055" dt="2023-03-22T16:08:24.103"/>
    <p1510:client id="{FB5759A0-524A-37B0-12DD-EBEB527D064D}" v="133" dt="2023-03-23T11:59:35.4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Relationship Id="rId14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oler Gavin (ETAS/COM2)" userId="S::woo9fe@bosch.com::32a1b096-e136-4dee-a57d-3d1fada5371b" providerId="AD" clId="Web-{F46DA128-539C-4361-95E2-DA1112B8AB2F}"/>
    <pc:docChg chg="modSld">
      <pc:chgData name="Wooler Gavin (ETAS/COM2)" userId="S::woo9fe@bosch.com::32a1b096-e136-4dee-a57d-3d1fada5371b" providerId="AD" clId="Web-{F46DA128-539C-4361-95E2-DA1112B8AB2F}" dt="2023-03-23T13:21:45.347" v="38" actId="20577"/>
      <pc:docMkLst>
        <pc:docMk/>
      </pc:docMkLst>
      <pc:sldChg chg="modSp">
        <pc:chgData name="Wooler Gavin (ETAS/COM2)" userId="S::woo9fe@bosch.com::32a1b096-e136-4dee-a57d-3d1fada5371b" providerId="AD" clId="Web-{F46DA128-539C-4361-95E2-DA1112B8AB2F}" dt="2023-03-23T13:15:47.136" v="2" actId="20577"/>
        <pc:sldMkLst>
          <pc:docMk/>
          <pc:sldMk cId="537464056" sldId="257"/>
        </pc:sldMkLst>
        <pc:spChg chg="mod">
          <ac:chgData name="Wooler Gavin (ETAS/COM2)" userId="S::woo9fe@bosch.com::32a1b096-e136-4dee-a57d-3d1fada5371b" providerId="AD" clId="Web-{F46DA128-539C-4361-95E2-DA1112B8AB2F}" dt="2023-03-23T13:15:47.136" v="2" actId="20577"/>
          <ac:spMkLst>
            <pc:docMk/>
            <pc:sldMk cId="537464056" sldId="257"/>
            <ac:spMk id="6" creationId="{407042FE-35F1-FA0F-3522-D19FBEFCCD8D}"/>
          </ac:spMkLst>
        </pc:spChg>
      </pc:sldChg>
      <pc:sldChg chg="modSp">
        <pc:chgData name="Wooler Gavin (ETAS/COM2)" userId="S::woo9fe@bosch.com::32a1b096-e136-4dee-a57d-3d1fada5371b" providerId="AD" clId="Web-{F46DA128-539C-4361-95E2-DA1112B8AB2F}" dt="2023-03-23T13:21:45.347" v="38" actId="20577"/>
        <pc:sldMkLst>
          <pc:docMk/>
          <pc:sldMk cId="591730576" sldId="346"/>
        </pc:sldMkLst>
        <pc:spChg chg="mod">
          <ac:chgData name="Wooler Gavin (ETAS/COM2)" userId="S::woo9fe@bosch.com::32a1b096-e136-4dee-a57d-3d1fada5371b" providerId="AD" clId="Web-{F46DA128-539C-4361-95E2-DA1112B8AB2F}" dt="2023-03-23T13:21:45.347" v="38" actId="20577"/>
          <ac:spMkLst>
            <pc:docMk/>
            <pc:sldMk cId="591730576" sldId="346"/>
            <ac:spMk id="12" creationId="{AFB2F9CB-A25B-4DF0-AB8F-2299AF383F0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C52BD-D5E2-4C4A-92B0-D49E0DB2CE8E}" type="datetimeFigureOut">
              <a:rPr lang="de-DE" smtClean="0"/>
              <a:t>23.03.2023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B86EA3-8B7A-4129-876D-516DFFB67FE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0254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1245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23.03.2023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3166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23.03.2023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9206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23.03.2023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958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3800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23.03.2023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3200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23.03.2023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5585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23.03.2023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2901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23.03.2023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4084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23.03.2023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0206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23.03.2023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7692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23.03.2023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3883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23.03.2023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9888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B3054-B75A-4BD7-8B3E-8DC0F614FAF3}" type="datetimeFigureOut">
              <a:rPr lang="de-DE" smtClean="0"/>
              <a:t>23.03.2023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006FE-6571-4354-8775-F8708372C2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4725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7756E83-7AB5-3A53-2093-E4FD4C1C34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6" t="38369" r="2756" b="38399"/>
          <a:stretch/>
        </p:blipFill>
        <p:spPr>
          <a:xfrm>
            <a:off x="9538762" y="665275"/>
            <a:ext cx="2159713" cy="561876"/>
          </a:xfrm>
          <a:prstGeom prst="rect">
            <a:avLst/>
          </a:prstGeom>
          <a:ln>
            <a:noFill/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07042FE-35F1-FA0F-3522-D19FBEFCCD8D}"/>
              </a:ext>
            </a:extLst>
          </p:cNvPr>
          <p:cNvSpPr txBox="1"/>
          <p:nvPr/>
        </p:nvSpPr>
        <p:spPr>
          <a:xfrm>
            <a:off x="2285687" y="2076068"/>
            <a:ext cx="7579360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4800" b="1">
                <a:solidFill>
                  <a:schemeClr val="bg1"/>
                </a:solidFill>
              </a:rPr>
              <a:t>Fast and easy </a:t>
            </a:r>
            <a:r>
              <a:rPr lang="de-DE" sz="4800" b="1" err="1">
                <a:solidFill>
                  <a:schemeClr val="bg1"/>
                </a:solidFill>
              </a:rPr>
              <a:t>development</a:t>
            </a:r>
            <a:r>
              <a:rPr lang="de-DE" sz="4800" b="1">
                <a:solidFill>
                  <a:schemeClr val="bg1"/>
                </a:solidFill>
              </a:rPr>
              <a:t> </a:t>
            </a:r>
            <a:r>
              <a:rPr lang="de-DE" sz="4800" b="1" err="1">
                <a:solidFill>
                  <a:schemeClr val="bg1"/>
                </a:solidFill>
              </a:rPr>
              <a:t>of</a:t>
            </a:r>
            <a:r>
              <a:rPr lang="de-DE" sz="4800" b="1">
                <a:solidFill>
                  <a:schemeClr val="bg1"/>
                </a:solidFill>
              </a:rPr>
              <a:t> </a:t>
            </a:r>
            <a:r>
              <a:rPr lang="de-DE" sz="4800" b="1" err="1">
                <a:solidFill>
                  <a:schemeClr val="bg1"/>
                </a:solidFill>
              </a:rPr>
              <a:t>vehicle</a:t>
            </a:r>
            <a:r>
              <a:rPr lang="de-DE" sz="4800" b="1">
                <a:solidFill>
                  <a:schemeClr val="bg1"/>
                </a:solidFill>
              </a:rPr>
              <a:t> </a:t>
            </a:r>
            <a:r>
              <a:rPr lang="de-DE" sz="4800" b="1" err="1">
                <a:solidFill>
                  <a:schemeClr val="bg1"/>
                </a:solidFill>
              </a:rPr>
              <a:t>applications</a:t>
            </a:r>
            <a:endParaRPr lang="de-DE" sz="4800" b="1">
              <a:solidFill>
                <a:schemeClr val="bg1"/>
              </a:solidFill>
            </a:endParaRPr>
          </a:p>
          <a:p>
            <a:pPr algn="ctr"/>
            <a:r>
              <a:rPr lang="de-DE" sz="1600" err="1">
                <a:solidFill>
                  <a:schemeClr val="bg1"/>
                </a:solidFill>
              </a:rPr>
              <a:t>for</a:t>
            </a:r>
            <a:r>
              <a:rPr lang="de-DE" sz="1600">
                <a:solidFill>
                  <a:schemeClr val="bg1"/>
                </a:solidFill>
              </a:rPr>
              <a:t> OEMs and </a:t>
            </a:r>
            <a:r>
              <a:rPr lang="de-DE" sz="1600" err="1">
                <a:solidFill>
                  <a:schemeClr val="bg1"/>
                </a:solidFill>
              </a:rPr>
              <a:t>Suppliers</a:t>
            </a:r>
            <a:endParaRPr lang="de-DE" sz="3600" err="1">
              <a:solidFill>
                <a:schemeClr val="bg1"/>
              </a:solidFill>
            </a:endParaRPr>
          </a:p>
        </p:txBody>
      </p:sp>
      <p:pic>
        <p:nvPicPr>
          <p:cNvPr id="7" name="Google Shape;166;p41">
            <a:extLst>
              <a:ext uri="{FF2B5EF4-FFF2-40B4-BE49-F238E27FC236}">
                <a16:creationId xmlns:a16="http://schemas.microsoft.com/office/drawing/2014/main" id="{144BC797-F969-F2E1-2A2F-6285EAE74E0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7277" y="462420"/>
            <a:ext cx="2198145" cy="96758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400FC99D-1662-38CE-81E4-752DB20F3AD4}"/>
              </a:ext>
            </a:extLst>
          </p:cNvPr>
          <p:cNvSpPr txBox="1"/>
          <p:nvPr/>
        </p:nvSpPr>
        <p:spPr>
          <a:xfrm>
            <a:off x="4224859" y="5864945"/>
            <a:ext cx="54065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u="none" strike="noStrike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For more information </a:t>
            </a:r>
            <a:r>
              <a:rPr lang="en-US" sz="1600" b="1">
                <a:solidFill>
                  <a:schemeClr val="bg1"/>
                </a:solidFill>
                <a:latin typeface="Calibri" panose="020F0502020204030204" pitchFamily="34" charset="0"/>
              </a:rPr>
              <a:t>scan the QR code and visit our website.</a:t>
            </a:r>
            <a:endParaRPr lang="de-DE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687" y="4777437"/>
            <a:ext cx="1370019" cy="137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64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AFB2F9CB-A25B-4DF0-AB8F-2299AF383F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4031" y="689155"/>
            <a:ext cx="11128110" cy="4130294"/>
          </a:xfrm>
        </p:spPr>
        <p:txBody>
          <a:bodyPr spcFirstLastPara="1" vert="horz" wrap="square" lIns="0" tIns="91425" rIns="0" bIns="91425" rtlCol="0" anchor="t" anchorCtr="0">
            <a:noAutofit/>
          </a:bodyPr>
          <a:lstStyle/>
          <a:p>
            <a:pPr marL="151765" indent="0">
              <a:lnSpc>
                <a:spcPct val="100000"/>
              </a:lnSpc>
              <a:buNone/>
            </a:pPr>
            <a:r>
              <a:rPr lang="de-DE" sz="3900" b="1">
                <a:solidFill>
                  <a:schemeClr val="accent1"/>
                </a:solidFill>
                <a:ea typeface="+mn-lt"/>
                <a:cs typeface="+mn-lt"/>
              </a:rPr>
              <a:t>Fast and easy </a:t>
            </a:r>
            <a:r>
              <a:rPr lang="de-DE" sz="3900" b="1" err="1">
                <a:solidFill>
                  <a:schemeClr val="accent1"/>
                </a:solidFill>
                <a:ea typeface="+mn-lt"/>
                <a:cs typeface="+mn-lt"/>
              </a:rPr>
              <a:t>development</a:t>
            </a:r>
            <a:r>
              <a:rPr lang="de-DE" sz="3900" b="1">
                <a:solidFill>
                  <a:schemeClr val="accent1"/>
                </a:solidFill>
                <a:ea typeface="+mn-lt"/>
                <a:cs typeface="+mn-lt"/>
              </a:rPr>
              <a:t> </a:t>
            </a:r>
            <a:r>
              <a:rPr lang="de-DE" sz="3900" b="1" err="1">
                <a:solidFill>
                  <a:schemeClr val="accent1"/>
                </a:solidFill>
                <a:ea typeface="+mn-lt"/>
                <a:cs typeface="+mn-lt"/>
              </a:rPr>
              <a:t>of</a:t>
            </a:r>
            <a:r>
              <a:rPr lang="de-DE" sz="3900" b="1">
                <a:solidFill>
                  <a:schemeClr val="accent1"/>
                </a:solidFill>
                <a:ea typeface="+mn-lt"/>
                <a:cs typeface="+mn-lt"/>
              </a:rPr>
              <a:t> </a:t>
            </a:r>
            <a:r>
              <a:rPr lang="de-DE" sz="3900" b="1" err="1">
                <a:solidFill>
                  <a:schemeClr val="accent1"/>
                </a:solidFill>
                <a:ea typeface="+mn-lt"/>
                <a:cs typeface="+mn-lt"/>
              </a:rPr>
              <a:t>vehicle</a:t>
            </a:r>
            <a:r>
              <a:rPr lang="de-DE" sz="3900" b="1">
                <a:solidFill>
                  <a:schemeClr val="accent1"/>
                </a:solidFill>
                <a:ea typeface="+mn-lt"/>
                <a:cs typeface="+mn-lt"/>
              </a:rPr>
              <a:t> </a:t>
            </a:r>
            <a:r>
              <a:rPr lang="de-DE" sz="3900" b="1" err="1">
                <a:solidFill>
                  <a:schemeClr val="accent1"/>
                </a:solidFill>
                <a:ea typeface="+mn-lt"/>
                <a:cs typeface="+mn-lt"/>
              </a:rPr>
              <a:t>applications</a:t>
            </a:r>
            <a:br>
              <a:rPr lang="de-DE" sz="2000" b="1">
                <a:ea typeface="+mn-lt"/>
                <a:cs typeface="+mn-lt"/>
              </a:rPr>
            </a:br>
            <a:endParaRPr lang="de-DE" sz="2000" b="1">
              <a:solidFill>
                <a:schemeClr val="accent1"/>
              </a:solidFill>
              <a:cs typeface="Calibri"/>
            </a:endParaRPr>
          </a:p>
          <a:p>
            <a:pPr marL="151765" indent="0">
              <a:lnSpc>
                <a:spcPct val="100000"/>
              </a:lnSpc>
              <a:buNone/>
            </a:pPr>
            <a:r>
              <a:rPr lang="en-US" sz="1800">
                <a:cs typeface="Calibri"/>
              </a:rPr>
              <a:t>The Open Source project </a:t>
            </a:r>
            <a:r>
              <a:rPr lang="en-US" sz="1800" b="1">
                <a:cs typeface="Calibri"/>
              </a:rPr>
              <a:t>Eclipse </a:t>
            </a:r>
            <a:r>
              <a:rPr lang="en-US" sz="1800" b="1" err="1">
                <a:cs typeface="Calibri"/>
              </a:rPr>
              <a:t>Velocitas</a:t>
            </a:r>
            <a:r>
              <a:rPr lang="en-US" sz="1800">
                <a:cs typeface="Calibri"/>
              </a:rPr>
              <a:t> </a:t>
            </a:r>
            <a:r>
              <a:rPr lang="en-US" sz="1800" b="0" i="0">
                <a:solidFill>
                  <a:srgbClr val="222222"/>
                </a:solidFill>
                <a:effectLst/>
              </a:rPr>
              <a:t>provides a modular development tool chain</a:t>
            </a:r>
            <a:r>
              <a:rPr lang="en-US" sz="1800">
                <a:solidFill>
                  <a:srgbClr val="222222"/>
                </a:solidFill>
              </a:rPr>
              <a:t>. This </a:t>
            </a:r>
            <a:r>
              <a:rPr lang="en-US" sz="1800">
                <a:cs typeface="Calibri"/>
              </a:rPr>
              <a:t>enables developers of OEMs and Suppliers to write vehicle applications in a </a:t>
            </a:r>
            <a:r>
              <a:rPr lang="en-US" sz="1800" b="1">
                <a:cs typeface="Calibri"/>
              </a:rPr>
              <a:t>vehicle independent </a:t>
            </a:r>
            <a:r>
              <a:rPr lang="en-US" sz="1800">
                <a:cs typeface="Calibri"/>
              </a:rPr>
              <a:t>way by using a </a:t>
            </a:r>
            <a:r>
              <a:rPr lang="en-US" sz="1800" b="1">
                <a:cs typeface="Calibri"/>
              </a:rPr>
              <a:t>vehicle API</a:t>
            </a:r>
            <a:r>
              <a:rPr lang="en-US" sz="1800">
                <a:cs typeface="Calibri"/>
              </a:rPr>
              <a:t>, a </a:t>
            </a:r>
            <a:r>
              <a:rPr lang="en-US" sz="1800" b="1">
                <a:cs typeface="Calibri"/>
              </a:rPr>
              <a:t>container technology</a:t>
            </a:r>
            <a:r>
              <a:rPr lang="en-US" sz="1800">
                <a:cs typeface="Calibri"/>
              </a:rPr>
              <a:t> and a </a:t>
            </a:r>
            <a:r>
              <a:rPr lang="en-US" sz="1800" b="1">
                <a:cs typeface="Calibri"/>
              </a:rPr>
              <a:t>pre-configured project setup</a:t>
            </a:r>
            <a:r>
              <a:rPr lang="en-US" sz="1800">
                <a:cs typeface="Calibri"/>
              </a:rPr>
              <a:t>.</a:t>
            </a:r>
            <a:endParaRPr lang="de-DE" sz="1800">
              <a:cs typeface="Calibri"/>
            </a:endParaRPr>
          </a:p>
          <a:p>
            <a:pPr marL="151765" indent="0">
              <a:lnSpc>
                <a:spcPct val="100000"/>
              </a:lnSpc>
              <a:buNone/>
            </a:pPr>
            <a:endParaRPr lang="en-US" sz="2000">
              <a:cs typeface="Calibri"/>
            </a:endParaRPr>
          </a:p>
          <a:p>
            <a:pPr marL="151765" indent="0">
              <a:lnSpc>
                <a:spcPct val="100000"/>
              </a:lnSpc>
              <a:buNone/>
            </a:pPr>
            <a:r>
              <a:rPr lang="en-US" sz="1800" b="1">
                <a:cs typeface="Calibri"/>
              </a:rPr>
              <a:t>Benefits:</a:t>
            </a:r>
          </a:p>
          <a:p>
            <a:pPr marL="608965" indent="-456565">
              <a:lnSpc>
                <a:spcPct val="100000"/>
              </a:lnSpc>
            </a:pPr>
            <a:r>
              <a:rPr lang="en-US" sz="1800">
                <a:cs typeface="Calibri"/>
              </a:rPr>
              <a:t>Speed up and simplify development processes</a:t>
            </a:r>
          </a:p>
          <a:p>
            <a:pPr marL="608965" indent="-456565">
              <a:lnSpc>
                <a:spcPct val="100000"/>
              </a:lnSpc>
            </a:pPr>
            <a:r>
              <a:rPr lang="en-US" sz="1800">
                <a:cs typeface="Calibri"/>
              </a:rPr>
              <a:t>Enable co-development beyond company borders </a:t>
            </a:r>
          </a:p>
          <a:p>
            <a:pPr marL="608965" indent="-456565">
              <a:lnSpc>
                <a:spcPct val="100000"/>
              </a:lnSpc>
            </a:pPr>
            <a:r>
              <a:rPr lang="en-US" sz="1800">
                <a:cs typeface="Calibri"/>
              </a:rPr>
              <a:t>Allow portability of applications through containers</a:t>
            </a:r>
            <a:endParaRPr lang="en-US"/>
          </a:p>
          <a:p>
            <a:pPr marL="608965" indent="-456565">
              <a:lnSpc>
                <a:spcPct val="100000"/>
              </a:lnSpc>
            </a:pPr>
            <a:r>
              <a:rPr lang="en-US" sz="1800">
                <a:ea typeface="+mn-lt"/>
                <a:cs typeface="+mn-lt"/>
              </a:rPr>
              <a:t>Innovate quickly and focus</a:t>
            </a:r>
            <a:r>
              <a:rPr lang="en-US" sz="1800">
                <a:cs typeface="Calibri"/>
              </a:rPr>
              <a:t> on business logic </a:t>
            </a:r>
            <a:endParaRPr lang="en-US" sz="1800">
              <a:ea typeface="+mn-lt"/>
              <a:cs typeface="+mn-lt"/>
            </a:endParaRPr>
          </a:p>
          <a:p>
            <a:pPr marL="608965" indent="-456565">
              <a:lnSpc>
                <a:spcPct val="100000"/>
              </a:lnSpc>
            </a:pPr>
            <a:r>
              <a:rPr lang="en-US" sz="1800">
                <a:ea typeface="+mn-lt"/>
                <a:cs typeface="+mn-lt"/>
              </a:rPr>
              <a:t>Share efforts to provide a tool chain for vehicle applications </a:t>
            </a:r>
            <a:endParaRPr lang="en-US" sz="1800">
              <a:cs typeface="Calibri"/>
            </a:endParaRPr>
          </a:p>
          <a:p>
            <a:pPr marL="608965" indent="-456565">
              <a:lnSpc>
                <a:spcPct val="100000"/>
              </a:lnSpc>
            </a:pPr>
            <a:endParaRPr lang="en-US" sz="1800">
              <a:cs typeface="Calibri"/>
            </a:endParaRPr>
          </a:p>
          <a:p>
            <a:pPr marL="608965" indent="-456565">
              <a:lnSpc>
                <a:spcPct val="100000"/>
              </a:lnSpc>
            </a:pPr>
            <a:endParaRPr lang="en-US" sz="2000">
              <a:cs typeface="Calibri"/>
            </a:endParaRPr>
          </a:p>
          <a:p>
            <a:pPr marL="608965" indent="-456565">
              <a:lnSpc>
                <a:spcPct val="100000"/>
              </a:lnSpc>
            </a:pPr>
            <a:endParaRPr lang="de-DE" sz="2000">
              <a:cs typeface="Calibri" panose="020F0502020204030204"/>
            </a:endParaRPr>
          </a:p>
          <a:p>
            <a:pPr marL="608965" indent="-456565">
              <a:lnSpc>
                <a:spcPct val="100000"/>
              </a:lnSpc>
            </a:pPr>
            <a:endParaRPr lang="en-US" sz="2000">
              <a:cs typeface="Calibri"/>
            </a:endParaRPr>
          </a:p>
          <a:p>
            <a:pPr marL="151765" indent="0">
              <a:lnSpc>
                <a:spcPct val="114999"/>
              </a:lnSpc>
              <a:buNone/>
            </a:pPr>
            <a:endParaRPr lang="en-US" sz="2000">
              <a:cs typeface="Calibri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A79CD8F-D26C-40E9-BFCF-92AFAC265320}"/>
              </a:ext>
            </a:extLst>
          </p:cNvPr>
          <p:cNvSpPr txBox="1"/>
          <p:nvPr/>
        </p:nvSpPr>
        <p:spPr>
          <a:xfrm>
            <a:off x="276557" y="5311955"/>
            <a:ext cx="2677632" cy="492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999"/>
              </a:lnSpc>
              <a:buClr>
                <a:schemeClr val="bg1"/>
              </a:buClr>
            </a:pPr>
            <a:endParaRPr lang="de-DE" sz="240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9424305-DF39-26DC-642E-C834667560E8}"/>
              </a:ext>
            </a:extLst>
          </p:cNvPr>
          <p:cNvSpPr txBox="1"/>
          <p:nvPr/>
        </p:nvSpPr>
        <p:spPr>
          <a:xfrm>
            <a:off x="1931381" y="5865051"/>
            <a:ext cx="7701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1"/>
                </a:solidFill>
                <a:latin typeface="Calibri" panose="020F0502020204030204" pitchFamily="34" charset="0"/>
              </a:rPr>
              <a:t>For more information scan the QR code and visit our website.</a:t>
            </a:r>
            <a:r>
              <a:rPr lang="en-US" sz="1600" b="0" i="0" u="none" strike="noStrike">
                <a:solidFill>
                  <a:schemeClr val="accent1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b="0" i="0">
                <a:solidFill>
                  <a:schemeClr val="accent1"/>
                </a:solidFill>
                <a:effectLst/>
                <a:latin typeface="Calibri" panose="020F0502020204030204" pitchFamily="34" charset="0"/>
              </a:rPr>
              <a:t>​</a:t>
            </a:r>
            <a:endParaRPr lang="de-DE">
              <a:solidFill>
                <a:schemeClr val="accent1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62" y="4864364"/>
            <a:ext cx="1370019" cy="137001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7756E83-7AB5-3A53-2093-E4FD4C1C34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6" t="38369" r="2756" b="38399"/>
          <a:stretch/>
        </p:blipFill>
        <p:spPr>
          <a:xfrm>
            <a:off x="9538762" y="5728714"/>
            <a:ext cx="2159713" cy="56187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173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a8c5c2b-3a5d-4119-978f-bfbecbcfff8f">
      <Terms xmlns="http://schemas.microsoft.com/office/infopath/2007/PartnerControls"/>
    </lcf76f155ced4ddcb4097134ff3c332f>
    <Owner xmlns="fa8c5c2b-3a5d-4119-978f-bfbecbcfff8f">
      <UserInfo>
        <DisplayName/>
        <AccountId xsi:nil="true"/>
        <AccountType/>
      </UserInfo>
    </Owner>
    <TaxCatchAll xmlns="50910e2a-c774-4655-b23a-f8223c3ffef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C1BDF5781DC4446A2BB61F6E1241AC2" ma:contentTypeVersion="16" ma:contentTypeDescription="Ein neues Dokument erstellen." ma:contentTypeScope="" ma:versionID="fc0fbff685cbaab1c9866935dbbb0a67">
  <xsd:schema xmlns:xsd="http://www.w3.org/2001/XMLSchema" xmlns:xs="http://www.w3.org/2001/XMLSchema" xmlns:p="http://schemas.microsoft.com/office/2006/metadata/properties" xmlns:ns2="fa8c5c2b-3a5d-4119-978f-bfbecbcfff8f" xmlns:ns3="50910e2a-c774-4655-b23a-f8223c3ffefe" targetNamespace="http://schemas.microsoft.com/office/2006/metadata/properties" ma:root="true" ma:fieldsID="50b1d8532d3c9a5d77d0b7d81296631d" ns2:_="" ns3:_="">
    <xsd:import namespace="fa8c5c2b-3a5d-4119-978f-bfbecbcfff8f"/>
    <xsd:import namespace="50910e2a-c774-4655-b23a-f8223c3ffe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Owne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8c5c2b-3a5d-4119-978f-bfbecbcfff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Owner" ma:index="12" nillable="true" ma:displayName="Owner" ma:format="Dropdown" ma:list="UserInfo" ma:SharePointGroup="0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6" nillable="true" ma:taxonomy="true" ma:internalName="lcf76f155ced4ddcb4097134ff3c332f" ma:taxonomyFieldName="MediaServiceImageTags" ma:displayName="Bildmarkierungen" ma:readOnly="false" ma:fieldId="{5cf76f15-5ced-4ddc-b409-7134ff3c332f}" ma:taxonomyMulti="true" ma:sspId="ce50c28b-242c-4b51-be91-908d422433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910e2a-c774-4655-b23a-f8223c3ffef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ff271afc-0447-4565-95d1-387eb51e18db}" ma:internalName="TaxCatchAll" ma:showField="CatchAllData" ma:web="50910e2a-c774-4655-b23a-f8223c3ffe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AEB0CA-B34B-4653-9843-A06037E7FC1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871B0C8-7C62-4577-AAAA-48CDC285E49C}">
  <ds:schemaRefs>
    <ds:schemaRef ds:uri="50910e2a-c774-4655-b23a-f8223c3ffefe"/>
    <ds:schemaRef ds:uri="fa8c5c2b-3a5d-4119-978f-bfbecbcfff8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EEF929E-9633-447C-B52C-69B7C317CEA9}">
  <ds:schemaRefs>
    <ds:schemaRef ds:uri="50910e2a-c774-4655-b23a-f8223c3ffefe"/>
    <ds:schemaRef ds:uri="fa8c5c2b-3a5d-4119-978f-bfbecbcfff8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Larissa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Kreyssing Gabriela (ETAS-E2E/XPC-Fe1)</dc:creator>
  <cp:revision>1</cp:revision>
  <cp:lastPrinted>2023-03-22T13:26:20Z</cp:lastPrinted>
  <dcterms:created xsi:type="dcterms:W3CDTF">2023-03-22T12:46:33Z</dcterms:created>
  <dcterms:modified xsi:type="dcterms:W3CDTF">2023-03-23T13:22:11Z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0x0101003C1BDF5781DC4446A2BB61F6E1241AC2</vt:lpwstr>
  </property>
  <property fmtid="{D5CDD505-2E9C-101B-9397-08002B2CF9AE}" pid="3" name="MediaServiceImageTags">
    <vt:lpwstr/>
  </property>
</Properties>
</file>