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77" r:id="rId3"/>
    <p:sldId id="2147138561" r:id="rId4"/>
    <p:sldId id="257" r:id="rId5"/>
    <p:sldId id="259" r:id="rId6"/>
    <p:sldId id="258" r:id="rId7"/>
    <p:sldId id="2147138562" r:id="rId8"/>
    <p:sldId id="21471385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972367-4A32-4568-A0BA-9062C6557823}" v="29" dt="2024-03-27T02:44:03.8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8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n Hartley" userId="f953e6c3-805a-4e58-9ba4-b0551b93fc9a" providerId="ADAL" clId="{7E972367-4A32-4568-A0BA-9062C6557823}"/>
    <pc:docChg chg="undo custSel addSld delSld modSld">
      <pc:chgData name="Steven Hartley" userId="f953e6c3-805a-4e58-9ba4-b0551b93fc9a" providerId="ADAL" clId="{7E972367-4A32-4568-A0BA-9062C6557823}" dt="2024-03-27T16:50:13.119" v="1838" actId="20577"/>
      <pc:docMkLst>
        <pc:docMk/>
      </pc:docMkLst>
      <pc:sldChg chg="modSp mod">
        <pc:chgData name="Steven Hartley" userId="f953e6c3-805a-4e58-9ba4-b0551b93fc9a" providerId="ADAL" clId="{7E972367-4A32-4568-A0BA-9062C6557823}" dt="2024-03-27T02:45:28.420" v="1703" actId="3626"/>
        <pc:sldMkLst>
          <pc:docMk/>
          <pc:sldMk cId="810203928" sldId="256"/>
        </pc:sldMkLst>
        <pc:spChg chg="mod">
          <ac:chgData name="Steven Hartley" userId="f953e6c3-805a-4e58-9ba4-b0551b93fc9a" providerId="ADAL" clId="{7E972367-4A32-4568-A0BA-9062C6557823}" dt="2024-03-27T02:45:28.420" v="1703" actId="3626"/>
          <ac:spMkLst>
            <pc:docMk/>
            <pc:sldMk cId="810203928" sldId="256"/>
            <ac:spMk id="3" creationId="{575846C6-1BFE-2B39-1F66-194D431ADE35}"/>
          </ac:spMkLst>
        </pc:spChg>
      </pc:sldChg>
      <pc:sldChg chg="addSp modSp mod">
        <pc:chgData name="Steven Hartley" userId="f953e6c3-805a-4e58-9ba4-b0551b93fc9a" providerId="ADAL" clId="{7E972367-4A32-4568-A0BA-9062C6557823}" dt="2024-03-27T02:26:21.074" v="923" actId="14100"/>
        <pc:sldMkLst>
          <pc:docMk/>
          <pc:sldMk cId="2960691289" sldId="257"/>
        </pc:sldMkLst>
        <pc:spChg chg="mod">
          <ac:chgData name="Steven Hartley" userId="f953e6c3-805a-4e58-9ba4-b0551b93fc9a" providerId="ADAL" clId="{7E972367-4A32-4568-A0BA-9062C6557823}" dt="2024-03-27T01:38:43.013" v="4" actId="14100"/>
          <ac:spMkLst>
            <pc:docMk/>
            <pc:sldMk cId="2960691289" sldId="257"/>
            <ac:spMk id="4" creationId="{658D0CB8-4DB2-0DF2-C628-AC51EA68CAF6}"/>
          </ac:spMkLst>
        </pc:spChg>
        <pc:spChg chg="mod">
          <ac:chgData name="Steven Hartley" userId="f953e6c3-805a-4e58-9ba4-b0551b93fc9a" providerId="ADAL" clId="{7E972367-4A32-4568-A0BA-9062C6557823}" dt="2024-03-27T02:26:05.334" v="919" actId="1076"/>
          <ac:spMkLst>
            <pc:docMk/>
            <pc:sldMk cId="2960691289" sldId="257"/>
            <ac:spMk id="6" creationId="{2F70868C-0428-BF1C-E3E6-71B5FD691095}"/>
          </ac:spMkLst>
        </pc:spChg>
        <pc:spChg chg="mod">
          <ac:chgData name="Steven Hartley" userId="f953e6c3-805a-4e58-9ba4-b0551b93fc9a" providerId="ADAL" clId="{7E972367-4A32-4568-A0BA-9062C6557823}" dt="2024-03-27T02:26:21.074" v="923" actId="14100"/>
          <ac:spMkLst>
            <pc:docMk/>
            <pc:sldMk cId="2960691289" sldId="257"/>
            <ac:spMk id="8" creationId="{9510F5C6-BBB0-C7FE-1C93-9086D7F29126}"/>
          </ac:spMkLst>
        </pc:spChg>
        <pc:spChg chg="add mod">
          <ac:chgData name="Steven Hartley" userId="f953e6c3-805a-4e58-9ba4-b0551b93fc9a" providerId="ADAL" clId="{7E972367-4A32-4568-A0BA-9062C6557823}" dt="2024-03-27T02:25:46.348" v="918" actId="403"/>
          <ac:spMkLst>
            <pc:docMk/>
            <pc:sldMk cId="2960691289" sldId="257"/>
            <ac:spMk id="10" creationId="{83EA4628-D949-6EE7-4069-272D28223611}"/>
          </ac:spMkLst>
        </pc:spChg>
        <pc:picChg chg="mod">
          <ac:chgData name="Steven Hartley" userId="f953e6c3-805a-4e58-9ba4-b0551b93fc9a" providerId="ADAL" clId="{7E972367-4A32-4568-A0BA-9062C6557823}" dt="2024-03-27T01:38:32.492" v="2" actId="1076"/>
          <ac:picMkLst>
            <pc:docMk/>
            <pc:sldMk cId="2960691289" sldId="257"/>
            <ac:picMk id="1026" creationId="{44FBF0B3-6119-D668-98AD-77F4234FC5DB}"/>
          </ac:picMkLst>
        </pc:picChg>
      </pc:sldChg>
      <pc:sldChg chg="addSp modSp mod">
        <pc:chgData name="Steven Hartley" userId="f953e6c3-805a-4e58-9ba4-b0551b93fc9a" providerId="ADAL" clId="{7E972367-4A32-4568-A0BA-9062C6557823}" dt="2024-03-27T16:24:32.057" v="1768" actId="20577"/>
        <pc:sldMkLst>
          <pc:docMk/>
          <pc:sldMk cId="4045351266" sldId="258"/>
        </pc:sldMkLst>
        <pc:spChg chg="mod">
          <ac:chgData name="Steven Hartley" userId="f953e6c3-805a-4e58-9ba4-b0551b93fc9a" providerId="ADAL" clId="{7E972367-4A32-4568-A0BA-9062C6557823}" dt="2024-03-27T16:24:32.057" v="1768" actId="20577"/>
          <ac:spMkLst>
            <pc:docMk/>
            <pc:sldMk cId="4045351266" sldId="258"/>
            <ac:spMk id="3" creationId="{775C5CAD-02C3-6F0F-02FA-4A4BDAA3581F}"/>
          </ac:spMkLst>
        </pc:spChg>
        <pc:spChg chg="add mod">
          <ac:chgData name="Steven Hartley" userId="f953e6c3-805a-4e58-9ba4-b0551b93fc9a" providerId="ADAL" clId="{7E972367-4A32-4568-A0BA-9062C6557823}" dt="2024-03-27T02:33:41.586" v="1024" actId="1076"/>
          <ac:spMkLst>
            <pc:docMk/>
            <pc:sldMk cId="4045351266" sldId="258"/>
            <ac:spMk id="5" creationId="{81A19E9F-7E8E-60C1-193F-886BC0AC574F}"/>
          </ac:spMkLst>
        </pc:spChg>
      </pc:sldChg>
      <pc:sldChg chg="modSp mod">
        <pc:chgData name="Steven Hartley" userId="f953e6c3-805a-4e58-9ba4-b0551b93fc9a" providerId="ADAL" clId="{7E972367-4A32-4568-A0BA-9062C6557823}" dt="2024-03-27T02:26:53.842" v="924" actId="20577"/>
        <pc:sldMkLst>
          <pc:docMk/>
          <pc:sldMk cId="2559573098" sldId="259"/>
        </pc:sldMkLst>
        <pc:spChg chg="mod">
          <ac:chgData name="Steven Hartley" userId="f953e6c3-805a-4e58-9ba4-b0551b93fc9a" providerId="ADAL" clId="{7E972367-4A32-4568-A0BA-9062C6557823}" dt="2024-03-27T02:26:53.842" v="924" actId="20577"/>
          <ac:spMkLst>
            <pc:docMk/>
            <pc:sldMk cId="2559573098" sldId="259"/>
            <ac:spMk id="3" creationId="{BC9B7B83-9886-863A-B797-BC7C615535CF}"/>
          </ac:spMkLst>
        </pc:spChg>
      </pc:sldChg>
      <pc:sldChg chg="addSp delSp modSp add mod">
        <pc:chgData name="Steven Hartley" userId="f953e6c3-805a-4e58-9ba4-b0551b93fc9a" providerId="ADAL" clId="{7E972367-4A32-4568-A0BA-9062C6557823}" dt="2024-03-27T02:19:18.133" v="220" actId="478"/>
        <pc:sldMkLst>
          <pc:docMk/>
          <pc:sldMk cId="589883864" sldId="277"/>
        </pc:sldMkLst>
        <pc:spChg chg="mod">
          <ac:chgData name="Steven Hartley" userId="f953e6c3-805a-4e58-9ba4-b0551b93fc9a" providerId="ADAL" clId="{7E972367-4A32-4568-A0BA-9062C6557823}" dt="2024-03-27T02:19:11.322" v="219" actId="27636"/>
          <ac:spMkLst>
            <pc:docMk/>
            <pc:sldMk cId="589883864" sldId="277"/>
            <ac:spMk id="2" creationId="{00000000-0000-0000-0000-000000000000}"/>
          </ac:spMkLst>
        </pc:spChg>
        <pc:spChg chg="del">
          <ac:chgData name="Steven Hartley" userId="f953e6c3-805a-4e58-9ba4-b0551b93fc9a" providerId="ADAL" clId="{7E972367-4A32-4568-A0BA-9062C6557823}" dt="2024-03-27T01:49:00.671" v="53" actId="22"/>
          <ac:spMkLst>
            <pc:docMk/>
            <pc:sldMk cId="589883864" sldId="277"/>
            <ac:spMk id="4" creationId="{DDDF4201-0D00-A240-B703-360627CEE1F5}"/>
          </ac:spMkLst>
        </pc:spChg>
        <pc:spChg chg="add mod">
          <ac:chgData name="Steven Hartley" userId="f953e6c3-805a-4e58-9ba4-b0551b93fc9a" providerId="ADAL" clId="{7E972367-4A32-4568-A0BA-9062C6557823}" dt="2024-03-27T02:10:12.611" v="183" actId="1076"/>
          <ac:spMkLst>
            <pc:docMk/>
            <pc:sldMk cId="589883864" sldId="277"/>
            <ac:spMk id="5" creationId="{6A3CB1B8-4DF5-9F11-68A7-AC2FC05720B4}"/>
          </ac:spMkLst>
        </pc:spChg>
        <pc:spChg chg="add del mod">
          <ac:chgData name="Steven Hartley" userId="f953e6c3-805a-4e58-9ba4-b0551b93fc9a" providerId="ADAL" clId="{7E972367-4A32-4568-A0BA-9062C6557823}" dt="2024-03-27T02:08:51.245" v="162"/>
          <ac:spMkLst>
            <pc:docMk/>
            <pc:sldMk cId="589883864" sldId="277"/>
            <ac:spMk id="9" creationId="{97A91C28-6C38-7C44-8AFD-DA4DA16E304C}"/>
          </ac:spMkLst>
        </pc:spChg>
        <pc:spChg chg="mod">
          <ac:chgData name="Steven Hartley" userId="f953e6c3-805a-4e58-9ba4-b0551b93fc9a" providerId="ADAL" clId="{7E972367-4A32-4568-A0BA-9062C6557823}" dt="2024-03-27T02:17:26.789" v="217" actId="207"/>
          <ac:spMkLst>
            <pc:docMk/>
            <pc:sldMk cId="589883864" sldId="277"/>
            <ac:spMk id="10" creationId="{00000000-0000-0000-0000-000000000000}"/>
          </ac:spMkLst>
        </pc:spChg>
        <pc:spChg chg="add del mod">
          <ac:chgData name="Steven Hartley" userId="f953e6c3-805a-4e58-9ba4-b0551b93fc9a" providerId="ADAL" clId="{7E972367-4A32-4568-A0BA-9062C6557823}" dt="2024-03-27T02:10:40.741" v="186"/>
          <ac:spMkLst>
            <pc:docMk/>
            <pc:sldMk cId="589883864" sldId="277"/>
            <ac:spMk id="11" creationId="{7054A14F-9537-75CA-8856-65D145FDBC4B}"/>
          </ac:spMkLst>
        </pc:spChg>
        <pc:spChg chg="add del mod">
          <ac:chgData name="Steven Hartley" userId="f953e6c3-805a-4e58-9ba4-b0551b93fc9a" providerId="ADAL" clId="{7E972367-4A32-4568-A0BA-9062C6557823}" dt="2024-03-27T02:19:18.133" v="220" actId="478"/>
          <ac:spMkLst>
            <pc:docMk/>
            <pc:sldMk cId="589883864" sldId="277"/>
            <ac:spMk id="15" creationId="{85A3A743-DB33-8119-20E9-6D7B0385E74A}"/>
          </ac:spMkLst>
        </pc:spChg>
        <pc:picChg chg="add del mod ord">
          <ac:chgData name="Steven Hartley" userId="f953e6c3-805a-4e58-9ba4-b0551b93fc9a" providerId="ADAL" clId="{7E972367-4A32-4568-A0BA-9062C6557823}" dt="2024-03-27T02:08:20.727" v="161" actId="478"/>
          <ac:picMkLst>
            <pc:docMk/>
            <pc:sldMk cId="589883864" sldId="277"/>
            <ac:picMk id="7" creationId="{AC1FF986-9291-3CB2-9BED-53A130221E62}"/>
          </ac:picMkLst>
        </pc:picChg>
        <pc:picChg chg="add mod">
          <ac:chgData name="Steven Hartley" userId="f953e6c3-805a-4e58-9ba4-b0551b93fc9a" providerId="ADAL" clId="{7E972367-4A32-4568-A0BA-9062C6557823}" dt="2024-03-27T02:13:23.884" v="198" actId="1440"/>
          <ac:picMkLst>
            <pc:docMk/>
            <pc:sldMk cId="589883864" sldId="277"/>
            <ac:picMk id="13" creationId="{53959332-372F-FE5E-9A81-1CBEB000ABAC}"/>
          </ac:picMkLst>
        </pc:picChg>
        <pc:picChg chg="add del mod">
          <ac:chgData name="Steven Hartley" userId="f953e6c3-805a-4e58-9ba4-b0551b93fc9a" providerId="ADAL" clId="{7E972367-4A32-4568-A0BA-9062C6557823}" dt="2024-03-27T02:10:36.931" v="185" actId="21"/>
          <ac:picMkLst>
            <pc:docMk/>
            <pc:sldMk cId="589883864" sldId="277"/>
            <ac:picMk id="2050" creationId="{850DA255-2F5F-518E-F0FC-B5B615770DFD}"/>
          </ac:picMkLst>
        </pc:picChg>
      </pc:sldChg>
      <pc:sldChg chg="addSp delSp modSp mod modClrScheme chgLayout">
        <pc:chgData name="Steven Hartley" userId="f953e6c3-805a-4e58-9ba4-b0551b93fc9a" providerId="ADAL" clId="{7E972367-4A32-4568-A0BA-9062C6557823}" dt="2024-03-27T16:49:15.267" v="1773" actId="20577"/>
        <pc:sldMkLst>
          <pc:docMk/>
          <pc:sldMk cId="1185840326" sldId="2147138561"/>
        </pc:sldMkLst>
        <pc:spChg chg="mod ord">
          <ac:chgData name="Steven Hartley" userId="f953e6c3-805a-4e58-9ba4-b0551b93fc9a" providerId="ADAL" clId="{7E972367-4A32-4568-A0BA-9062C6557823}" dt="2024-03-27T02:37:32.171" v="1352" actId="700"/>
          <ac:spMkLst>
            <pc:docMk/>
            <pc:sldMk cId="1185840326" sldId="2147138561"/>
            <ac:spMk id="2" creationId="{C675BA55-9DFC-C384-A14B-7111ED105C1B}"/>
          </ac:spMkLst>
        </pc:spChg>
        <pc:spChg chg="add del mod ord">
          <ac:chgData name="Steven Hartley" userId="f953e6c3-805a-4e58-9ba4-b0551b93fc9a" providerId="ADAL" clId="{7E972367-4A32-4568-A0BA-9062C6557823}" dt="2024-03-27T02:37:32.171" v="1352" actId="700"/>
          <ac:spMkLst>
            <pc:docMk/>
            <pc:sldMk cId="1185840326" sldId="2147138561"/>
            <ac:spMk id="3" creationId="{B5C5CD6A-4778-1EE8-AB2D-6C69D0C3BA9C}"/>
          </ac:spMkLst>
        </pc:spChg>
        <pc:spChg chg="add del mod ord">
          <ac:chgData name="Steven Hartley" userId="f953e6c3-805a-4e58-9ba4-b0551b93fc9a" providerId="ADAL" clId="{7E972367-4A32-4568-A0BA-9062C6557823}" dt="2024-03-27T02:37:32.171" v="1352" actId="700"/>
          <ac:spMkLst>
            <pc:docMk/>
            <pc:sldMk cId="1185840326" sldId="2147138561"/>
            <ac:spMk id="4" creationId="{6AF0CF6F-BC74-305B-2893-F60F9310F012}"/>
          </ac:spMkLst>
        </pc:spChg>
        <pc:spChg chg="add del mod ord">
          <ac:chgData name="Steven Hartley" userId="f953e6c3-805a-4e58-9ba4-b0551b93fc9a" providerId="ADAL" clId="{7E972367-4A32-4568-A0BA-9062C6557823}" dt="2024-03-27T02:37:32.171" v="1352" actId="700"/>
          <ac:spMkLst>
            <pc:docMk/>
            <pc:sldMk cId="1185840326" sldId="2147138561"/>
            <ac:spMk id="5" creationId="{EDECD429-70D4-1A70-C8BD-49608E96A1F2}"/>
          </ac:spMkLst>
        </pc:spChg>
        <pc:spChg chg="mod ord">
          <ac:chgData name="Steven Hartley" userId="f953e6c3-805a-4e58-9ba4-b0551b93fc9a" providerId="ADAL" clId="{7E972367-4A32-4568-A0BA-9062C6557823}" dt="2024-03-27T02:38:14.383" v="1409" actId="33524"/>
          <ac:spMkLst>
            <pc:docMk/>
            <pc:sldMk cId="1185840326" sldId="2147138561"/>
            <ac:spMk id="8" creationId="{7CD55BE2-0618-D015-2349-9190E535CB1A}"/>
          </ac:spMkLst>
        </pc:spChg>
        <pc:spChg chg="mod ord">
          <ac:chgData name="Steven Hartley" userId="f953e6c3-805a-4e58-9ba4-b0551b93fc9a" providerId="ADAL" clId="{7E972367-4A32-4568-A0BA-9062C6557823}" dt="2024-03-27T16:49:15.267" v="1773" actId="20577"/>
          <ac:spMkLst>
            <pc:docMk/>
            <pc:sldMk cId="1185840326" sldId="2147138561"/>
            <ac:spMk id="9" creationId="{66D06119-8257-EE81-CB4D-1623D4BB853E}"/>
          </ac:spMkLst>
        </pc:spChg>
        <pc:picChg chg="del">
          <ac:chgData name="Steven Hartley" userId="f953e6c3-805a-4e58-9ba4-b0551b93fc9a" providerId="ADAL" clId="{7E972367-4A32-4568-A0BA-9062C6557823}" dt="2024-03-27T02:20:42.528" v="414" actId="478"/>
          <ac:picMkLst>
            <pc:docMk/>
            <pc:sldMk cId="1185840326" sldId="2147138561"/>
            <ac:picMk id="1026" creationId="{C708CB25-995D-E3BC-42E0-AED2451E1423}"/>
          </ac:picMkLst>
        </pc:picChg>
      </pc:sldChg>
      <pc:sldChg chg="addSp delSp modSp new del mod modClrScheme chgLayout">
        <pc:chgData name="Steven Hartley" userId="f953e6c3-805a-4e58-9ba4-b0551b93fc9a" providerId="ADAL" clId="{7E972367-4A32-4568-A0BA-9062C6557823}" dt="2024-03-27T02:10:24.135" v="184" actId="47"/>
        <pc:sldMkLst>
          <pc:docMk/>
          <pc:sldMk cId="3081392832" sldId="2147138562"/>
        </pc:sldMkLst>
        <pc:spChg chg="del mod ord">
          <ac:chgData name="Steven Hartley" userId="f953e6c3-805a-4e58-9ba4-b0551b93fc9a" providerId="ADAL" clId="{7E972367-4A32-4568-A0BA-9062C6557823}" dt="2024-03-27T01:45:18.279" v="9" actId="700"/>
          <ac:spMkLst>
            <pc:docMk/>
            <pc:sldMk cId="3081392832" sldId="2147138562"/>
            <ac:spMk id="2" creationId="{4B252E61-F553-47BA-C112-6B6DD9C59826}"/>
          </ac:spMkLst>
        </pc:spChg>
        <pc:spChg chg="del mod ord">
          <ac:chgData name="Steven Hartley" userId="f953e6c3-805a-4e58-9ba4-b0551b93fc9a" providerId="ADAL" clId="{7E972367-4A32-4568-A0BA-9062C6557823}" dt="2024-03-27T01:45:18.279" v="9" actId="700"/>
          <ac:spMkLst>
            <pc:docMk/>
            <pc:sldMk cId="3081392832" sldId="2147138562"/>
            <ac:spMk id="3" creationId="{172ECA81-F982-D85E-8F4D-33C6A979A119}"/>
          </ac:spMkLst>
        </pc:spChg>
        <pc:spChg chg="add mod ord">
          <ac:chgData name="Steven Hartley" userId="f953e6c3-805a-4e58-9ba4-b0551b93fc9a" providerId="ADAL" clId="{7E972367-4A32-4568-A0BA-9062C6557823}" dt="2024-03-27T01:45:18.279" v="9" actId="700"/>
          <ac:spMkLst>
            <pc:docMk/>
            <pc:sldMk cId="3081392832" sldId="2147138562"/>
            <ac:spMk id="4" creationId="{DF34E74F-01F0-56C8-7A6E-E8FF595887BE}"/>
          </ac:spMkLst>
        </pc:spChg>
        <pc:spChg chg="add mod ord">
          <ac:chgData name="Steven Hartley" userId="f953e6c3-805a-4e58-9ba4-b0551b93fc9a" providerId="ADAL" clId="{7E972367-4A32-4568-A0BA-9062C6557823}" dt="2024-03-27T01:45:18.279" v="9" actId="700"/>
          <ac:spMkLst>
            <pc:docMk/>
            <pc:sldMk cId="3081392832" sldId="2147138562"/>
            <ac:spMk id="5" creationId="{D0856BB5-465A-27D1-B697-1DB1C693E1D2}"/>
          </ac:spMkLst>
        </pc:spChg>
        <pc:spChg chg="add mod ord">
          <ac:chgData name="Steven Hartley" userId="f953e6c3-805a-4e58-9ba4-b0551b93fc9a" providerId="ADAL" clId="{7E972367-4A32-4568-A0BA-9062C6557823}" dt="2024-03-27T01:45:18.279" v="9" actId="700"/>
          <ac:spMkLst>
            <pc:docMk/>
            <pc:sldMk cId="3081392832" sldId="2147138562"/>
            <ac:spMk id="6" creationId="{A09BF5B4-B4C1-6F39-F84A-2B6ED1D8FEA2}"/>
          </ac:spMkLst>
        </pc:spChg>
      </pc:sldChg>
      <pc:sldChg chg="modSp new mod">
        <pc:chgData name="Steven Hartley" userId="f953e6c3-805a-4e58-9ba4-b0551b93fc9a" providerId="ADAL" clId="{7E972367-4A32-4568-A0BA-9062C6557823}" dt="2024-03-27T16:50:13.119" v="1838" actId="20577"/>
        <pc:sldMkLst>
          <pc:docMk/>
          <pc:sldMk cId="3595522259" sldId="2147138562"/>
        </pc:sldMkLst>
        <pc:spChg chg="mod">
          <ac:chgData name="Steven Hartley" userId="f953e6c3-805a-4e58-9ba4-b0551b93fc9a" providerId="ADAL" clId="{7E972367-4A32-4568-A0BA-9062C6557823}" dt="2024-03-27T02:27:37.016" v="944" actId="20577"/>
          <ac:spMkLst>
            <pc:docMk/>
            <pc:sldMk cId="3595522259" sldId="2147138562"/>
            <ac:spMk id="2" creationId="{EC3BA7E1-F2F0-18B4-1868-FB7EB4729505}"/>
          </ac:spMkLst>
        </pc:spChg>
        <pc:spChg chg="mod">
          <ac:chgData name="Steven Hartley" userId="f953e6c3-805a-4e58-9ba4-b0551b93fc9a" providerId="ADAL" clId="{7E972367-4A32-4568-A0BA-9062C6557823}" dt="2024-03-27T16:50:13.119" v="1838" actId="20577"/>
          <ac:spMkLst>
            <pc:docMk/>
            <pc:sldMk cId="3595522259" sldId="2147138562"/>
            <ac:spMk id="3" creationId="{739D3B98-E97B-4D42-FCDD-E15C33DC6771}"/>
          </ac:spMkLst>
        </pc:spChg>
      </pc:sldChg>
      <pc:sldChg chg="modSp add del mod">
        <pc:chgData name="Steven Hartley" userId="f953e6c3-805a-4e58-9ba4-b0551b93fc9a" providerId="ADAL" clId="{7E972367-4A32-4568-A0BA-9062C6557823}" dt="2024-03-27T02:44:42.167" v="1681" actId="47"/>
        <pc:sldMkLst>
          <pc:docMk/>
          <pc:sldMk cId="764417194" sldId="2147138563"/>
        </pc:sldMkLst>
        <pc:spChg chg="mod">
          <ac:chgData name="Steven Hartley" userId="f953e6c3-805a-4e58-9ba4-b0551b93fc9a" providerId="ADAL" clId="{7E972367-4A32-4568-A0BA-9062C6557823}" dt="2024-03-27T02:42:43.890" v="1662" actId="6549"/>
          <ac:spMkLst>
            <pc:docMk/>
            <pc:sldMk cId="764417194" sldId="2147138563"/>
            <ac:spMk id="10" creationId="{00000000-0000-0000-0000-000000000000}"/>
          </ac:spMkLst>
        </pc:spChg>
      </pc:sldChg>
      <pc:sldChg chg="addSp delSp modSp add mod">
        <pc:chgData name="Steven Hartley" userId="f953e6c3-805a-4e58-9ba4-b0551b93fc9a" providerId="ADAL" clId="{7E972367-4A32-4568-A0BA-9062C6557823}" dt="2024-03-27T02:44:20.604" v="1680" actId="207"/>
        <pc:sldMkLst>
          <pc:docMk/>
          <pc:sldMk cId="3341510181" sldId="2147138564"/>
        </pc:sldMkLst>
        <pc:spChg chg="mod">
          <ac:chgData name="Steven Hartley" userId="f953e6c3-805a-4e58-9ba4-b0551b93fc9a" providerId="ADAL" clId="{7E972367-4A32-4568-A0BA-9062C6557823}" dt="2024-03-27T02:44:20.604" v="1680" actId="207"/>
          <ac:spMkLst>
            <pc:docMk/>
            <pc:sldMk cId="3341510181" sldId="2147138564"/>
            <ac:spMk id="2" creationId="{00000000-0000-0000-0000-000000000000}"/>
          </ac:spMkLst>
        </pc:spChg>
        <pc:spChg chg="add del mod">
          <ac:chgData name="Steven Hartley" userId="f953e6c3-805a-4e58-9ba4-b0551b93fc9a" providerId="ADAL" clId="{7E972367-4A32-4568-A0BA-9062C6557823}" dt="2024-03-27T02:43:49.007" v="1674"/>
          <ac:spMkLst>
            <pc:docMk/>
            <pc:sldMk cId="3341510181" sldId="2147138564"/>
            <ac:spMk id="4" creationId="{3B817376-B929-BC00-966C-93C850894DFF}"/>
          </ac:spMkLst>
        </pc:spChg>
        <pc:spChg chg="del">
          <ac:chgData name="Steven Hartley" userId="f953e6c3-805a-4e58-9ba4-b0551b93fc9a" providerId="ADAL" clId="{7E972367-4A32-4568-A0BA-9062C6557823}" dt="2024-03-27T02:43:31.182" v="1672" actId="478"/>
          <ac:spMkLst>
            <pc:docMk/>
            <pc:sldMk cId="3341510181" sldId="2147138564"/>
            <ac:spMk id="5" creationId="{6A3CB1B8-4DF5-9F11-68A7-AC2FC05720B4}"/>
          </ac:spMkLst>
        </pc:spChg>
        <pc:spChg chg="mod">
          <ac:chgData name="Steven Hartley" userId="f953e6c3-805a-4e58-9ba4-b0551b93fc9a" providerId="ADAL" clId="{7E972367-4A32-4568-A0BA-9062C6557823}" dt="2024-03-27T02:43:29.165" v="1671" actId="207"/>
          <ac:spMkLst>
            <pc:docMk/>
            <pc:sldMk cId="3341510181" sldId="2147138564"/>
            <ac:spMk id="10" creationId="{00000000-0000-0000-0000-000000000000}"/>
          </ac:spMkLst>
        </pc:spChg>
        <pc:picChg chg="del">
          <ac:chgData name="Steven Hartley" userId="f953e6c3-805a-4e58-9ba4-b0551b93fc9a" providerId="ADAL" clId="{7E972367-4A32-4568-A0BA-9062C6557823}" dt="2024-03-27T02:43:33.766" v="1673" actId="478"/>
          <ac:picMkLst>
            <pc:docMk/>
            <pc:sldMk cId="3341510181" sldId="2147138564"/>
            <ac:picMk id="13" creationId="{53959332-372F-FE5E-9A81-1CBEB000ABAC}"/>
          </ac:picMkLst>
        </pc:picChg>
        <pc:picChg chg="add mod">
          <ac:chgData name="Steven Hartley" userId="f953e6c3-805a-4e58-9ba4-b0551b93fc9a" providerId="ADAL" clId="{7E972367-4A32-4568-A0BA-9062C6557823}" dt="2024-03-27T02:44:03.837" v="1675" actId="1440"/>
          <ac:picMkLst>
            <pc:docMk/>
            <pc:sldMk cId="3341510181" sldId="2147138564"/>
            <ac:picMk id="3074" creationId="{B84E6C01-C41F-D8F5-5F88-BAA5A8C25101}"/>
          </ac:picMkLst>
        </pc:picChg>
      </pc:sldChg>
      <pc:sldChg chg="add del">
        <pc:chgData name="Steven Hartley" userId="f953e6c3-805a-4e58-9ba4-b0551b93fc9a" providerId="ADAL" clId="{7E972367-4A32-4568-A0BA-9062C6557823}" dt="2024-03-27T02:43:04.757" v="1667"/>
        <pc:sldMkLst>
          <pc:docMk/>
          <pc:sldMk cId="2305295575" sldId="214713856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B5008-3DDB-4F5F-99F2-6B99D1271850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4A139E-4E67-4A6B-A3E3-C5E59A4CF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653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7D667C-39AA-42DC-9580-C729B1E49D8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232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7D667C-39AA-42DC-9580-C729B1E49D8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692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28249-90A6-439D-9F9C-B7DA82241D56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BA45B-CD09-484B-A9E3-BD4E5BB91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788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28249-90A6-439D-9F9C-B7DA82241D56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BA45B-CD09-484B-A9E3-BD4E5BB91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386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28249-90A6-439D-9F9C-B7DA82241D56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BA45B-CD09-484B-A9E3-BD4E5BB91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631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ype/Test Box (no subhea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DACA69A9-5C8E-E74D-977D-C8BD6BFACD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11200735" y="6324935"/>
            <a:ext cx="768096" cy="210379"/>
          </a:xfrm>
          <a:prstGeom prst="rect">
            <a:avLst/>
          </a:prstGeom>
          <a:noFill/>
        </p:spPr>
        <p:txBody>
          <a:bodyPr vert="horz" wrap="square" lIns="0" tIns="45720" rIns="137160" bIns="0" rtlCol="0" anchor="ctr">
            <a:spAutoFit/>
          </a:bodyPr>
          <a:lstStyle>
            <a:lvl1pPr algn="r">
              <a:defRPr sz="1067">
                <a:solidFill>
                  <a:schemeClr val="tx1"/>
                </a:solidFill>
              </a:defRPr>
            </a:lvl1pPr>
          </a:lstStyle>
          <a:p>
            <a:fld id="{77E42F99-047F-453F-A85C-58D0648A1D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DA4241A-B2AD-EB42-8192-7BD9071B4FA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l"/>
            <a:r>
              <a:rPr lang="en-US"/>
              <a:t>|  Confidential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4FBA920A-446D-E141-AC07-BF9B002C7764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80206" y="1655411"/>
            <a:ext cx="10574449" cy="4451572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 marL="539737" indent="-228594">
              <a:tabLst/>
              <a:defRPr sz="1600"/>
            </a:lvl2pPr>
            <a:lvl3pPr marL="766214" indent="-228594">
              <a:tabLst/>
              <a:defRPr sz="1600"/>
            </a:lvl3pPr>
            <a:lvl4pPr marL="994808" indent="-228594">
              <a:tabLst/>
              <a:defRPr sz="1600"/>
            </a:lvl4pPr>
            <a:lvl5pPr marL="1223403" indent="-228594">
              <a:tabLst/>
              <a:defRPr sz="1600"/>
            </a:lvl5pPr>
          </a:lstStyle>
          <a:p>
            <a:pPr lvl="0"/>
            <a:r>
              <a:rPr lang="en-US"/>
              <a:t>Click To Edit This Copy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09D0A884-2939-6045-86D0-A38D4D7DCE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9029" y="35861"/>
            <a:ext cx="10123895" cy="96051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Page Title Copy</a:t>
            </a:r>
          </a:p>
        </p:txBody>
      </p:sp>
    </p:spTree>
    <p:extLst>
      <p:ext uri="{BB962C8B-B14F-4D97-AF65-F5344CB8AC3E}">
        <p14:creationId xmlns:p14="http://schemas.microsoft.com/office/powerpoint/2010/main" val="17190817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Quote + Portrait + Prof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C87AD1EE-C24D-1C4B-B0EF-70F23EA33B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11200735" y="6324935"/>
            <a:ext cx="768096" cy="210379"/>
          </a:xfrm>
          <a:prstGeom prst="rect">
            <a:avLst/>
          </a:prstGeom>
          <a:noFill/>
        </p:spPr>
        <p:txBody>
          <a:bodyPr vert="horz" wrap="square" lIns="0" tIns="45720" rIns="137160" bIns="0" rtlCol="0" anchor="ctr">
            <a:spAutoFit/>
          </a:bodyPr>
          <a:lstStyle>
            <a:lvl1pPr algn="r">
              <a:defRPr sz="1067">
                <a:solidFill>
                  <a:schemeClr val="tx1"/>
                </a:solidFill>
              </a:defRPr>
            </a:lvl1pPr>
          </a:lstStyle>
          <a:p>
            <a:fld id="{77E42F99-047F-453F-A85C-58D0648A1D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43BE87-C298-C948-8431-62E9A99A129C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algn="l"/>
            <a:r>
              <a:rPr lang="en-US"/>
              <a:t>|  Confidential</a:t>
            </a:r>
          </a:p>
        </p:txBody>
      </p:sp>
      <p:sp>
        <p:nvSpPr>
          <p:cNvPr id="6" name="Picture Placeholder 5" descr="Portrait Image"/>
          <p:cNvSpPr>
            <a:spLocks noGrp="1" noChangeAspect="1"/>
          </p:cNvSpPr>
          <p:nvPr>
            <p:ph type="pic" sz="quarter" idx="15"/>
          </p:nvPr>
        </p:nvSpPr>
        <p:spPr>
          <a:xfrm>
            <a:off x="8104093" y="1784769"/>
            <a:ext cx="2438400" cy="2438400"/>
          </a:xfrm>
          <a:prstGeom prst="ellipse">
            <a:avLst/>
          </a:prstGeom>
          <a:solidFill>
            <a:srgbClr val="EAEAEA"/>
          </a:solidFill>
        </p:spPr>
        <p:txBody>
          <a:bodyPr anchor="ctr" anchorCtr="0"/>
          <a:lstStyle>
            <a:lvl1pPr marL="0" indent="0" algn="ctr">
              <a:buFontTx/>
              <a:buNone/>
              <a:defRPr>
                <a:solidFill>
                  <a:srgbClr val="FF33CC"/>
                </a:solidFill>
              </a:defRPr>
            </a:lvl1pPr>
          </a:lstStyle>
          <a:p>
            <a:r>
              <a:rPr lang="en-US" dirty="0"/>
              <a:t>Click icon to</a:t>
            </a:r>
          </a:p>
          <a:p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insert image.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E00D475-50CB-824A-B0AC-34160A6CC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 bwMode="gray">
          <a:xfrm>
            <a:off x="7388583" y="1425187"/>
            <a:ext cx="0" cy="4448820"/>
          </a:xfrm>
          <a:prstGeom prst="line">
            <a:avLst/>
          </a:prstGeom>
          <a:ln w="3810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8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8104093" y="4603802"/>
            <a:ext cx="2438400" cy="69638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>
                <a:latin typeface="+mj-lt"/>
              </a:defRPr>
            </a:lvl1pPr>
            <a:lvl2pPr marL="0" indent="0" algn="ctr">
              <a:spcBef>
                <a:spcPts val="0"/>
              </a:spcBef>
              <a:buNone/>
              <a:defRPr sz="1200"/>
            </a:lvl2pPr>
          </a:lstStyle>
          <a:p>
            <a:pPr lvl="0"/>
            <a:r>
              <a:rPr lang="en-US" dirty="0"/>
              <a:t>John/Jane Doe</a:t>
            </a:r>
          </a:p>
          <a:p>
            <a:pPr lvl="1"/>
            <a:r>
              <a:rPr lang="en-US" dirty="0"/>
              <a:t>Title, Company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011DAB8-7BDD-8641-8D89-449612640B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4496" y="1425187"/>
            <a:ext cx="5756077" cy="4448820"/>
          </a:xfrm>
          <a:prstGeom prst="rect">
            <a:avLst/>
          </a:prstGeom>
        </p:spPr>
        <p:txBody>
          <a:bodyPr anchor="ctr" anchorCtr="0"/>
          <a:lstStyle>
            <a:lvl1pPr algn="ctr">
              <a:defRPr sz="4267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“Headline Placeholder or Quote 24-36pt.”</a:t>
            </a:r>
          </a:p>
        </p:txBody>
      </p:sp>
    </p:spTree>
    <p:extLst>
      <p:ext uri="{BB962C8B-B14F-4D97-AF65-F5344CB8AC3E}">
        <p14:creationId xmlns:p14="http://schemas.microsoft.com/office/powerpoint/2010/main" val="312615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28249-90A6-439D-9F9C-B7DA82241D56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BA45B-CD09-484B-A9E3-BD4E5BB91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685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28249-90A6-439D-9F9C-B7DA82241D56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BA45B-CD09-484B-A9E3-BD4E5BB91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977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28249-90A6-439D-9F9C-B7DA82241D56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BA45B-CD09-484B-A9E3-BD4E5BB91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740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28249-90A6-439D-9F9C-B7DA82241D56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BA45B-CD09-484B-A9E3-BD4E5BB91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031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28249-90A6-439D-9F9C-B7DA82241D56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BA45B-CD09-484B-A9E3-BD4E5BB91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476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28249-90A6-439D-9F9C-B7DA82241D56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BA45B-CD09-484B-A9E3-BD4E5BB91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072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28249-90A6-439D-9F9C-B7DA82241D56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BA45B-CD09-484B-A9E3-BD4E5BB91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165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28249-90A6-439D-9F9C-B7DA82241D56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BA45B-CD09-484B-A9E3-BD4E5BB91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193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28249-90A6-439D-9F9C-B7DA82241D56}" type="datetimeFigureOut">
              <a:rPr lang="en-US" smtClean="0"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BA45B-CD09-484B-A9E3-BD4E5BB91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1469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eclipse-uprotocol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utomotiveworld.com/articles/is-automotives-shift-to-open-source-software-inevitabl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etas.com/en/company/news-eclipse-uprotocol.php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github.com/eclipse-uprotocol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rojects.eclipse.org/projects/automotive.uprotocol/who" TargetMode="External"/><Relationship Id="rId2" Type="http://schemas.openxmlformats.org/officeDocument/2006/relationships/hyperlink" Target="https://docs.google.com/document/d/1KIz5Jdg6uz7Cd31SElPn8oXyGyYRt_y0YFChX7FfKNg/edi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join.slack.com/t/sdvworkinggroup/shared_invite/zt-27dk1cref-XeS_dCe6h0918q~k6qU_CQ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D5B14-48B7-D18A-36B9-9E419B114D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Eclipse-uProtocol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5846C6-1BFE-2B39-1F66-194D431ADE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en-US" dirty="0"/>
              <a:t>And why open source?</a:t>
            </a:r>
            <a:endParaRPr lang="en-US" dirty="0">
              <a:hlinkClick r:id="rId2"/>
            </a:endParaRPr>
          </a:p>
          <a:p>
            <a:r>
              <a:rPr lang="en-US" dirty="0">
                <a:hlinkClick r:id="rId2"/>
              </a:rPr>
              <a:t>https://github.com/eclipse-uprotocol/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10203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212ACC9C-4787-A147-8C3D-CB2E0EBB85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7E42F99-047F-453F-A85C-58D0648A1D5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sz="2800" dirty="0"/>
              <a:t>Jim Farley</a:t>
            </a:r>
          </a:p>
          <a:p>
            <a:pPr lvl="1"/>
            <a:r>
              <a:rPr lang="en-US" sz="2000" dirty="0"/>
              <a:t>CEO, Ford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28600" y="1435519"/>
            <a:ext cx="6981825" cy="4448820"/>
          </a:xfrm>
        </p:spPr>
        <p:txBody>
          <a:bodyPr>
            <a:normAutofit/>
          </a:bodyPr>
          <a:lstStyle/>
          <a:p>
            <a:r>
              <a:rPr lang="en-US" b="0" i="1" dirty="0">
                <a:effectLst/>
                <a:latin typeface="Quicksand"/>
              </a:rPr>
              <a:t>“</a:t>
            </a:r>
            <a:r>
              <a:rPr lang="en-US" b="0" i="0" dirty="0">
                <a:effectLst/>
                <a:latin typeface="Publico Text Roman Web"/>
              </a:rPr>
              <a:t>The problem is that the software is all written by 150 different companies, and they don’t talk to each other.</a:t>
            </a:r>
            <a:r>
              <a:rPr lang="en-US" dirty="0"/>
              <a:t>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3CB1B8-4DF5-9F11-68A7-AC2FC05720B4}"/>
              </a:ext>
            </a:extLst>
          </p:cNvPr>
          <p:cNvSpPr txBox="1"/>
          <p:nvPr/>
        </p:nvSpPr>
        <p:spPr>
          <a:xfrm>
            <a:off x="2663013" y="6060792"/>
            <a:ext cx="19375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Source: </a:t>
            </a:r>
            <a:r>
              <a:rPr lang="en-US" dirty="0">
                <a:hlinkClick r:id="rId3"/>
              </a:rPr>
              <a:t>link</a:t>
            </a:r>
            <a:endParaRPr lang="en-US" dirty="0"/>
          </a:p>
        </p:txBody>
      </p:sp>
      <p:pic>
        <p:nvPicPr>
          <p:cNvPr id="13" name="Picture 2" descr="Jim Farley - Ford Motor Company | LinkedIn">
            <a:extLst>
              <a:ext uri="{FF2B5EF4-FFF2-40B4-BE49-F238E27FC236}">
                <a16:creationId xmlns:a16="http://schemas.microsoft.com/office/drawing/2014/main" id="{53959332-372F-FE5E-9A81-1CBEB000ABAC}"/>
              </a:ext>
            </a:extLst>
          </p:cNvPr>
          <p:cNvPicPr>
            <a:picLocks noGrp="1" noChangeAspect="1" noChangeArrowheads="1"/>
          </p:cNvPicPr>
          <p:nvPr>
            <p:ph type="pic" sz="quarter" idx="1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4188" y="1784350"/>
            <a:ext cx="2438400" cy="24384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9883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7CD55BE2-0618-D015-2349-9190E535C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Open-Source vs Proprietary?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6D06119-8257-EE81-CB4D-1623D4BB85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Strength in numbers</a:t>
            </a:r>
          </a:p>
          <a:p>
            <a:r>
              <a:rPr lang="en-US" dirty="0"/>
              <a:t>Free &amp; open-source communication middleware</a:t>
            </a:r>
          </a:p>
          <a:p>
            <a:r>
              <a:rPr lang="en-US" dirty="0"/>
              <a:t>Reduces software costs</a:t>
            </a:r>
          </a:p>
          <a:p>
            <a:r>
              <a:rPr lang="en-US" dirty="0"/>
              <a:t>OEMs can focus on adding customer value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675BA55-9DFC-C384-A14B-7111ED105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42F99-047F-453F-A85C-58D0648A1D5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840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2D130-6CBB-157A-24B2-2CE3FECF0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it?</a:t>
            </a:r>
          </a:p>
        </p:txBody>
      </p:sp>
      <p:pic>
        <p:nvPicPr>
          <p:cNvPr id="1026" name="Picture 2" descr="ETAS uProtocol">
            <a:hlinkClick r:id="rId2"/>
            <a:extLst>
              <a:ext uri="{FF2B5EF4-FFF2-40B4-BE49-F238E27FC236}">
                <a16:creationId xmlns:a16="http://schemas.microsoft.com/office/drawing/2014/main" id="{44FBF0B3-6119-D668-98AD-77F4234FC5DB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8200" y="2543969"/>
            <a:ext cx="5181600" cy="2914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8D0CB8-4DB2-0DF2-C628-AC51EA68CA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543969"/>
            <a:ext cx="5181600" cy="3632994"/>
          </a:xfrm>
        </p:spPr>
        <p:txBody>
          <a:bodyPr>
            <a:normAutofit/>
          </a:bodyPr>
          <a:lstStyle/>
          <a:p>
            <a:r>
              <a:rPr lang="en-US" dirty="0"/>
              <a:t>Key Principles</a:t>
            </a:r>
          </a:p>
          <a:p>
            <a:pPr lvl="1"/>
            <a:r>
              <a:rPr lang="en-US" sz="1900" b="0" i="0" dirty="0">
                <a:solidFill>
                  <a:srgbClr val="E6EDF3"/>
                </a:solidFill>
                <a:effectLst/>
                <a:latin typeface="-apple-system"/>
              </a:rPr>
              <a:t>Unified service addressing scheme</a:t>
            </a:r>
          </a:p>
          <a:p>
            <a:pPr lvl="1"/>
            <a:r>
              <a:rPr lang="en-US" sz="1900" b="0" i="0" dirty="0">
                <a:solidFill>
                  <a:srgbClr val="E6EDF3"/>
                </a:solidFill>
                <a:effectLst/>
                <a:latin typeface="-apple-system"/>
              </a:rPr>
              <a:t>Supporting fundamental design patterns of </a:t>
            </a:r>
            <a:r>
              <a:rPr lang="en-US" sz="1900" b="0" i="0" dirty="0" err="1">
                <a:solidFill>
                  <a:srgbClr val="E6EDF3"/>
                </a:solidFill>
                <a:effectLst/>
                <a:latin typeface="-apple-system"/>
              </a:rPr>
              <a:t>rpc</a:t>
            </a:r>
            <a:r>
              <a:rPr lang="en-US" sz="1900" b="0" i="0" dirty="0">
                <a:solidFill>
                  <a:srgbClr val="E6EDF3"/>
                </a:solidFill>
                <a:effectLst/>
                <a:latin typeface="-apple-system"/>
              </a:rPr>
              <a:t>, notifications, and pub/sub)</a:t>
            </a:r>
          </a:p>
          <a:p>
            <a:pPr lvl="1"/>
            <a:r>
              <a:rPr lang="en-US" sz="1900" b="0" i="0" dirty="0">
                <a:solidFill>
                  <a:srgbClr val="E6EDF3"/>
                </a:solidFill>
                <a:effectLst/>
                <a:latin typeface="-apple-system"/>
              </a:rPr>
              <a:t>Well-defined APIs formalized in </a:t>
            </a:r>
            <a:r>
              <a:rPr lang="en-US" sz="1900" b="0" i="0" dirty="0" err="1">
                <a:solidFill>
                  <a:srgbClr val="E6EDF3"/>
                </a:solidFill>
                <a:effectLst/>
                <a:latin typeface="-apple-system"/>
              </a:rPr>
              <a:t>protobuf</a:t>
            </a:r>
            <a:r>
              <a:rPr lang="en-US" sz="1900" b="0" i="0" dirty="0">
                <a:solidFill>
                  <a:srgbClr val="E6EDF3"/>
                </a:solidFill>
                <a:effectLst/>
                <a:latin typeface="-apple-system"/>
              </a:rPr>
              <a:t> for accessing services</a:t>
            </a:r>
          </a:p>
          <a:p>
            <a:pPr lvl="1"/>
            <a:r>
              <a:rPr lang="en-US" sz="1900" b="0" i="0" dirty="0">
                <a:solidFill>
                  <a:srgbClr val="E6EDF3"/>
                </a:solidFill>
                <a:effectLst/>
                <a:latin typeface="-apple-system"/>
              </a:rPr>
              <a:t>Simple layering of the protocol to make it easy for developers to use and implement</a:t>
            </a:r>
          </a:p>
          <a:p>
            <a:pPr lvl="1"/>
            <a:r>
              <a:rPr lang="en-US" sz="1900" b="0" i="0" dirty="0">
                <a:solidFill>
                  <a:srgbClr val="E6EDF3"/>
                </a:solidFill>
                <a:effectLst/>
                <a:latin typeface="-apple-system"/>
              </a:rPr>
              <a:t>Same subscription API across all platforms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70868C-0428-BF1C-E3E6-71B5FD691095}"/>
              </a:ext>
            </a:extLst>
          </p:cNvPr>
          <p:cNvSpPr txBox="1"/>
          <p:nvPr/>
        </p:nvSpPr>
        <p:spPr>
          <a:xfrm>
            <a:off x="6980996" y="551374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https://github.com/eclipse-uprotocol/</a:t>
            </a:r>
            <a:r>
              <a:rPr lang="en-US" dirty="0"/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10F5C6-BBB0-C7FE-1C93-9086D7F29126}"/>
              </a:ext>
            </a:extLst>
          </p:cNvPr>
          <p:cNvSpPr txBox="1"/>
          <p:nvPr/>
        </p:nvSpPr>
        <p:spPr>
          <a:xfrm>
            <a:off x="138527" y="5575298"/>
            <a:ext cx="639148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i="1" dirty="0"/>
              <a:t>Source: </a:t>
            </a:r>
            <a:r>
              <a:rPr lang="en-US" sz="1600" i="1" dirty="0">
                <a:hlinkClick r:id="rId2"/>
              </a:rPr>
              <a:t>https://www.etas.com/en/company/news-eclipse-uprotocol.php</a:t>
            </a:r>
            <a:endParaRPr lang="en-US" sz="1600" i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EA4628-D949-6EE7-4069-272D28223611}"/>
              </a:ext>
            </a:extLst>
          </p:cNvPr>
          <p:cNvSpPr txBox="1"/>
          <p:nvPr/>
        </p:nvSpPr>
        <p:spPr>
          <a:xfrm>
            <a:off x="838200" y="1425863"/>
            <a:ext cx="1004173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0" i="1" dirty="0">
                <a:solidFill>
                  <a:srgbClr val="E6EDF3"/>
                </a:solidFill>
                <a:effectLst/>
                <a:latin typeface="-apple-system"/>
              </a:rPr>
              <a:t>A communication protocol that enables developers to build apps and services that communicate seamlessly across one of multiple inter-connected messaging middleware.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2960691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C1703-9B83-E6AF-0F03-C3BF96304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Brief 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B7B83-9886-863A-B797-BC7C61553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Original concept was deployed in production vehicles in 2023 </a:t>
            </a:r>
          </a:p>
          <a:p>
            <a:r>
              <a:rPr lang="en-US" dirty="0"/>
              <a:t>Open sourced in March 2023</a:t>
            </a:r>
          </a:p>
          <a:p>
            <a:r>
              <a:rPr lang="en-US" dirty="0"/>
              <a:t>Working (with the community) to expand scope &amp; functionality</a:t>
            </a:r>
          </a:p>
        </p:txBody>
      </p:sp>
    </p:spTree>
    <p:extLst>
      <p:ext uri="{BB962C8B-B14F-4D97-AF65-F5344CB8AC3E}">
        <p14:creationId xmlns:p14="http://schemas.microsoft.com/office/powerpoint/2010/main" val="2559573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06BAD-81FC-07AB-6FDC-42A9D6548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5C5CAD-02C3-6F0F-02FA-4A4BDAA358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Contributions</a:t>
            </a:r>
          </a:p>
          <a:p>
            <a:pPr lvl="1"/>
            <a:r>
              <a:rPr lang="en-US" sz="2000" dirty="0"/>
              <a:t>5 Active companies (ETAS, Microsoft, Bosch, </a:t>
            </a:r>
            <a:r>
              <a:rPr lang="en-US" sz="2000" dirty="0" err="1"/>
              <a:t>Zettascale</a:t>
            </a:r>
            <a:r>
              <a:rPr lang="en-US" sz="2000" dirty="0"/>
              <a:t>, GM)</a:t>
            </a:r>
          </a:p>
          <a:p>
            <a:pPr lvl="1"/>
            <a:r>
              <a:rPr lang="en-US" sz="2000" dirty="0"/>
              <a:t>Many more onboarding</a:t>
            </a:r>
          </a:p>
          <a:p>
            <a:pPr lvl="1"/>
            <a:r>
              <a:rPr lang="en-US" sz="2000" dirty="0"/>
              <a:t>Adding new (non-GM) committers each week </a:t>
            </a:r>
          </a:p>
          <a:p>
            <a:r>
              <a:rPr lang="en-US" dirty="0"/>
              <a:t>5 supported languages </a:t>
            </a:r>
          </a:p>
          <a:p>
            <a:pPr lvl="1"/>
            <a:r>
              <a:rPr lang="en-US" sz="2000" dirty="0"/>
              <a:t>C++, Rust, Java, Python, Kotlin</a:t>
            </a:r>
            <a:endParaRPr lang="en-US" dirty="0"/>
          </a:p>
          <a:p>
            <a:r>
              <a:rPr lang="en-US" dirty="0"/>
              <a:t>4 communication middleware's (and growing)</a:t>
            </a:r>
          </a:p>
          <a:p>
            <a:pPr lvl="1"/>
            <a:r>
              <a:rPr lang="en-US" sz="2000" dirty="0" err="1"/>
              <a:t>Zenoh</a:t>
            </a:r>
            <a:r>
              <a:rPr lang="en-US" sz="2000" dirty="0"/>
              <a:t>, SOME/IP, MQTT, Android Binder</a:t>
            </a:r>
          </a:p>
          <a:p>
            <a:r>
              <a:rPr lang="en-US" sz="2400" dirty="0"/>
              <a:t>Test Compatibility Kit (TCK) &amp; Simulator</a:t>
            </a:r>
          </a:p>
          <a:p>
            <a:r>
              <a:rPr lang="en-US" dirty="0">
                <a:hlinkClick r:id="rId2"/>
              </a:rPr>
              <a:t>V1.0.0 Roadmap</a:t>
            </a:r>
            <a:endParaRPr lang="en-US" dirty="0"/>
          </a:p>
          <a:p>
            <a:pPr lvl="1"/>
            <a:r>
              <a:rPr lang="en-US" dirty="0"/>
              <a:t>Goal to use in production QM &amp; ASIL-B environments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A19E9F-7E8E-60C1-193F-886BC0AC574F}"/>
              </a:ext>
            </a:extLst>
          </p:cNvPr>
          <p:cNvSpPr txBox="1"/>
          <p:nvPr/>
        </p:nvSpPr>
        <p:spPr>
          <a:xfrm>
            <a:off x="3114674" y="6123543"/>
            <a:ext cx="69818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https://projects.eclipse.org/projects/automotive.uprotocol/who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351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BA7E1-F2F0-18B4-1868-FB7EB4729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get involved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D3B98-E97B-4D42-FCDD-E15C33DC67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Join Slack </a:t>
            </a:r>
            <a:r>
              <a:rPr lang="en-US" dirty="0"/>
              <a:t>#uprotocol channel </a:t>
            </a:r>
          </a:p>
          <a:p>
            <a:r>
              <a:rPr lang="en-US" dirty="0"/>
              <a:t>Attend weekly community meeting</a:t>
            </a:r>
          </a:p>
          <a:p>
            <a:r>
              <a:rPr lang="en-US" dirty="0"/>
              <a:t>Contribute code!</a:t>
            </a:r>
          </a:p>
          <a:p>
            <a:r>
              <a:rPr lang="en-US" dirty="0"/>
              <a:t>Build </a:t>
            </a:r>
            <a:r>
              <a:rPr lang="en-US" dirty="0" err="1"/>
              <a:t>uEs</a:t>
            </a:r>
            <a:r>
              <a:rPr lang="en-US" dirty="0"/>
              <a:t> (applications </a:t>
            </a:r>
            <a:r>
              <a:rPr lang="en-US"/>
              <a:t>&amp; services)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522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212ACC9C-4787-A147-8C3D-CB2E0EBB85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7E42F99-047F-453F-A85C-58D0648A1D53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pPr lvl="0"/>
            <a:r>
              <a:rPr lang="en-US" sz="2400" b="0" i="0" dirty="0">
                <a:effectLst/>
                <a:latin typeface="Google Sans"/>
              </a:rPr>
              <a:t>Mother Teresa</a:t>
            </a:r>
            <a:endParaRPr lang="en-US" sz="2000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28600" y="1435519"/>
            <a:ext cx="6981825" cy="4448820"/>
          </a:xfrm>
        </p:spPr>
        <p:txBody>
          <a:bodyPr>
            <a:normAutofit/>
          </a:bodyPr>
          <a:lstStyle/>
          <a:p>
            <a:r>
              <a:rPr lang="en-US" b="0" i="1" dirty="0">
                <a:effectLst/>
                <a:latin typeface="Quicksand"/>
              </a:rPr>
              <a:t>“</a:t>
            </a:r>
            <a:r>
              <a:rPr lang="en-US" b="0" i="0" dirty="0">
                <a:effectLst/>
                <a:latin typeface="Google Sans"/>
              </a:rPr>
              <a:t>I can do things you cannot, you can do things I cannot; together we can do great things.</a:t>
            </a:r>
            <a:r>
              <a:rPr lang="en-US" dirty="0"/>
              <a:t>”</a:t>
            </a:r>
          </a:p>
        </p:txBody>
      </p:sp>
      <p:pic>
        <p:nvPicPr>
          <p:cNvPr id="3074" name="Picture 2" descr="Mother Teresa | Canonization, Awards, Facts, &amp; Feast Day ...">
            <a:extLst>
              <a:ext uri="{FF2B5EF4-FFF2-40B4-BE49-F238E27FC236}">
                <a16:creationId xmlns:a16="http://schemas.microsoft.com/office/drawing/2014/main" id="{B84E6C01-C41F-D8F5-5F88-BAA5A8C25101}"/>
              </a:ext>
            </a:extLst>
          </p:cNvPr>
          <p:cNvPicPr>
            <a:picLocks noGrp="1" noChangeAspect="1" noChangeArrowheads="1"/>
          </p:cNvPicPr>
          <p:nvPr>
            <p:ph type="pic" sz="quarter" idx="1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62" b="9562"/>
          <a:stretch>
            <a:fillRect/>
          </a:stretch>
        </p:blipFill>
        <p:spPr bwMode="auto"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1510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969</TotalTime>
  <Words>337</Words>
  <Application>Microsoft Office PowerPoint</Application>
  <PresentationFormat>Widescreen</PresentationFormat>
  <Paragraphs>51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-apple-system</vt:lpstr>
      <vt:lpstr>Arial</vt:lpstr>
      <vt:lpstr>Calibri</vt:lpstr>
      <vt:lpstr>Calibri Light</vt:lpstr>
      <vt:lpstr>Google Sans</vt:lpstr>
      <vt:lpstr>Publico Text Roman Web</vt:lpstr>
      <vt:lpstr>Quicksand</vt:lpstr>
      <vt:lpstr>Office Theme</vt:lpstr>
      <vt:lpstr>Eclipse-uProtocol</vt:lpstr>
      <vt:lpstr>“The problem is that the software is all written by 150 different companies, and they don’t talk to each other.”</vt:lpstr>
      <vt:lpstr>Why Open-Source vs Proprietary?</vt:lpstr>
      <vt:lpstr>What is it?</vt:lpstr>
      <vt:lpstr>Brief History</vt:lpstr>
      <vt:lpstr>Status</vt:lpstr>
      <vt:lpstr>How to get involved</vt:lpstr>
      <vt:lpstr>“I can do things you cannot, you can do things I cannot; together we can do great things.”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Eclipse-uProtocol</dc:title>
  <dc:creator>Steven Hartley</dc:creator>
  <cp:lastModifiedBy>Steven Hartley</cp:lastModifiedBy>
  <cp:revision>1</cp:revision>
  <dcterms:created xsi:type="dcterms:W3CDTF">2024-03-27T00:40:41Z</dcterms:created>
  <dcterms:modified xsi:type="dcterms:W3CDTF">2024-03-27T16:50:13Z</dcterms:modified>
</cp:coreProperties>
</file>