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"/>
  </p:notesMasterIdLst>
  <p:sldIdLst>
    <p:sldId id="263" r:id="rId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3" d="100"/>
          <a:sy n="123" d="100"/>
        </p:scale>
        <p:origin x="-680" y="-1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6319097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GB" sz="1000">
                <a:solidFill>
                  <a:schemeClr val="dk2"/>
                </a:solidFill>
              </a:rPr>
              <a:t>‹#›</a:t>
            </a:fld>
            <a:endParaRPr lang="en-GB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Shape 106"/>
          <p:cNvPicPr preferRelativeResize="0"/>
          <p:nvPr/>
        </p:nvPicPr>
        <p:blipFill rotWithShape="1">
          <a:blip r:embed="rId3">
            <a:alphaModFix/>
          </a:blip>
          <a:srcRect l="29693" t="7108" r="3728" b="47957"/>
          <a:stretch/>
        </p:blipFill>
        <p:spPr>
          <a:xfrm>
            <a:off x="3126149" y="1747725"/>
            <a:ext cx="5815699" cy="2344726"/>
          </a:xfrm>
          <a:prstGeom prst="rect">
            <a:avLst/>
          </a:prstGeom>
          <a:noFill/>
          <a:ln w="28575" cap="flat" cmpd="sng">
            <a:solidFill>
              <a:srgbClr val="4069B2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07" name="Shape 107"/>
          <p:cNvPicPr preferRelativeResize="0"/>
          <p:nvPr/>
        </p:nvPicPr>
        <p:blipFill rotWithShape="1">
          <a:blip r:embed="rId4">
            <a:alphaModFix/>
          </a:blip>
          <a:srcRect l="2634" t="22062" r="37077" b="22068"/>
          <a:stretch/>
        </p:blipFill>
        <p:spPr>
          <a:xfrm>
            <a:off x="351325" y="1747724"/>
            <a:ext cx="2774828" cy="2344725"/>
          </a:xfrm>
          <a:prstGeom prst="rect">
            <a:avLst/>
          </a:prstGeom>
          <a:noFill/>
          <a:ln w="28575" cap="flat" cmpd="sng">
            <a:solidFill>
              <a:srgbClr val="4069B2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08" name="Shape 10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1325" y="209833"/>
            <a:ext cx="3584100" cy="131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Shape 109" descr="qr_code_science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68525" y="3911325"/>
            <a:ext cx="1073900" cy="10739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Shape 110"/>
          <p:cNvSpPr txBox="1"/>
          <p:nvPr/>
        </p:nvSpPr>
        <p:spPr>
          <a:xfrm>
            <a:off x="351325" y="4165675"/>
            <a:ext cx="6217200" cy="56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3000"/>
              <a:t>Find us at http://science.eclipse.org</a:t>
            </a:r>
          </a:p>
        </p:txBody>
      </p:sp>
      <p:pic>
        <p:nvPicPr>
          <p:cNvPr id="111" name="Shape 111"/>
          <p:cNvPicPr preferRelativeResize="0"/>
          <p:nvPr/>
        </p:nvPicPr>
        <p:blipFill rotWithShape="1">
          <a:blip r:embed="rId7">
            <a:alphaModFix/>
          </a:blip>
          <a:srcRect l="26776" t="11878" r="18810" b="49679"/>
          <a:stretch/>
        </p:blipFill>
        <p:spPr>
          <a:xfrm>
            <a:off x="4505249" y="337900"/>
            <a:ext cx="4436599" cy="1785875"/>
          </a:xfrm>
          <a:prstGeom prst="rect">
            <a:avLst/>
          </a:prstGeom>
          <a:noFill/>
          <a:ln w="28575" cap="flat" cmpd="sng">
            <a:solidFill>
              <a:srgbClr val="4069B2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</Words>
  <Application>Microsoft Macintosh PowerPoint</Application>
  <PresentationFormat>On-screen Show (16:9)</PresentationFormat>
  <Paragraphs>1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simple-light-2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Ian Mayo</cp:lastModifiedBy>
  <cp:revision>1</cp:revision>
  <dcterms:modified xsi:type="dcterms:W3CDTF">2017-06-21T05:47:05Z</dcterms:modified>
</cp:coreProperties>
</file>