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20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16C2-E63E-F540-95DE-EA487FB05EE7}" type="datetimeFigureOut">
              <a:t>6/23/10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AAF8-4193-E946-AEC9-1546BCEDCF68}" type="slidenum"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16C2-E63E-F540-95DE-EA487FB05EE7}" type="datetimeFigureOut">
              <a:t>6/23/10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AAF8-4193-E946-AEC9-1546BCEDCF68}" type="slidenum"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16C2-E63E-F540-95DE-EA487FB05EE7}" type="datetimeFigureOut">
              <a:t>6/23/10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AAF8-4193-E946-AEC9-1546BCEDCF68}" type="slidenum"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16C2-E63E-F540-95DE-EA487FB05EE7}" type="datetimeFigureOut">
              <a:t>6/23/10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AAF8-4193-E946-AEC9-1546BCEDCF68}" type="slidenum"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16C2-E63E-F540-95DE-EA487FB05EE7}" type="datetimeFigureOut">
              <a:t>6/23/10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AAF8-4193-E946-AEC9-1546BCEDCF68}" type="slidenum"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16C2-E63E-F540-95DE-EA487FB05EE7}" type="datetimeFigureOut">
              <a:t>6/23/10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AAF8-4193-E946-AEC9-1546BCEDCF68}" type="slidenum"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16C2-E63E-F540-95DE-EA487FB05EE7}" type="datetimeFigureOut">
              <a:t>6/23/10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AAF8-4193-E946-AEC9-1546BCEDCF68}" type="slidenum"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16C2-E63E-F540-95DE-EA487FB05EE7}" type="datetimeFigureOut">
              <a:t>6/23/10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AAF8-4193-E946-AEC9-1546BCEDCF68}" type="slidenum"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16C2-E63E-F540-95DE-EA487FB05EE7}" type="datetimeFigureOut">
              <a:t>6/23/10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AAF8-4193-E946-AEC9-1546BCEDCF68}" type="slidenum"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16C2-E63E-F540-95DE-EA487FB05EE7}" type="datetimeFigureOut">
              <a:t>6/23/10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AAF8-4193-E946-AEC9-1546BCEDCF68}" type="slidenum"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16C2-E63E-F540-95DE-EA487FB05EE7}" type="datetimeFigureOut">
              <a:t>6/23/10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AAF8-4193-E946-AEC9-1546BCEDCF68}" type="slidenum"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716C2-E63E-F540-95DE-EA487FB05EE7}" type="datetimeFigureOut">
              <a:t>6/23/10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4AAF8-4193-E946-AEC9-1546BCEDCF68}" type="slidenum"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Riena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/>
              <a:t>Riena Toolbox</a:t>
            </a:r>
          </a:p>
          <a:p>
            <a:pPr lvl="1"/>
            <a:r>
              <a:rPr lang="de-DE"/>
              <a:t>edit Navigation Structure</a:t>
            </a:r>
          </a:p>
          <a:p>
            <a:pPr lvl="1"/>
            <a:r>
              <a:rPr lang="de-DE"/>
              <a:t>generate View and Controller templates</a:t>
            </a:r>
          </a:p>
          <a:p>
            <a:pPr lvl="1"/>
            <a:r>
              <a:rPr lang="de-DE"/>
              <a:t>generate code as edit View &amp; Controller</a:t>
            </a:r>
          </a:p>
          <a:p>
            <a:r>
              <a:rPr lang="de-DE"/>
              <a:t>Unit testing support for UI Controllers</a:t>
            </a:r>
          </a:p>
          <a:p>
            <a:r>
              <a:rPr lang="de-DE"/>
              <a:t>Refactored API, improved performance</a:t>
            </a:r>
          </a:p>
          <a:p>
            <a:r>
              <a:rPr lang="de-DE"/>
              <a:t>Ridgets now single-sourced to work in RAP</a:t>
            </a:r>
          </a:p>
          <a:p>
            <a:r>
              <a:rPr lang="de-DE"/>
              <a:t>Internationalization</a:t>
            </a:r>
          </a:p>
          <a:p>
            <a:r>
              <a:rPr lang="de-DE"/>
              <a:t>Ping all Remote Services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43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Riena</vt:lpstr>
    </vt:vector>
  </TitlesOfParts>
  <Company>IT-Consulting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Riena</dc:title>
  <dc:creator>Christian Campo</dc:creator>
  <cp:lastModifiedBy>Christian Campo</cp:lastModifiedBy>
  <cp:revision>1</cp:revision>
  <dcterms:created xsi:type="dcterms:W3CDTF">2010-06-23T07:51:49Z</dcterms:created>
  <dcterms:modified xsi:type="dcterms:W3CDTF">2010-06-23T08:29:45Z</dcterms:modified>
</cp:coreProperties>
</file>