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2" r:id="rId1"/>
  </p:sldMasterIdLst>
  <p:notesMasterIdLst>
    <p:notesMasterId r:id="rId6"/>
  </p:notesMasterIdLst>
  <p:sldIdLst>
    <p:sldId id="275" r:id="rId2"/>
    <p:sldId id="276" r:id="rId3"/>
    <p:sldId id="277" r:id="rId4"/>
    <p:sldId id="27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E55"/>
    <a:srgbClr val="1E2E53"/>
    <a:srgbClr val="1D2E53"/>
    <a:srgbClr val="DEE3EA"/>
    <a:srgbClr val="BEC6D6"/>
    <a:srgbClr val="9DAAC3"/>
    <a:srgbClr val="8090AF"/>
    <a:srgbClr val="535D71"/>
    <a:srgbClr val="F8F9F7"/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howGuides="1">
      <p:cViewPr varScale="1">
        <p:scale>
          <a:sx n="64" d="100"/>
          <a:sy n="64" d="100"/>
        </p:scale>
        <p:origin x="129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3DC7E-545F-4537-850F-CC5C2B410559}" type="datetimeFigureOut">
              <a:rPr lang="de-DE" smtClean="0"/>
              <a:pPr/>
              <a:t>22.07.2020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Textmasterformat bearbeiten</a:t>
            </a:r>
          </a:p>
          <a:p>
            <a:pPr marL="360000" lvl="1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Zweite Ebene</a:t>
            </a:r>
          </a:p>
          <a:p>
            <a:pPr marL="540000" lvl="2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Dritte Ebene</a:t>
            </a:r>
          </a:p>
          <a:p>
            <a:pPr marL="720000" lvl="3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Vierte Ebene</a:t>
            </a:r>
          </a:p>
          <a:p>
            <a:pPr marL="900000" lvl="4" indent="-1800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A725A-9256-4EC5-8CDB-4CC5D97770D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24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de-DE" sz="1800" kern="1200" dirty="0" smtClean="0">
        <a:solidFill>
          <a:srgbClr val="343434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800" kern="1200" dirty="0" smtClean="0">
        <a:solidFill>
          <a:srgbClr val="343434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600" kern="1200" dirty="0" smtClean="0">
        <a:solidFill>
          <a:srgbClr val="343434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600" kern="1200" dirty="0" smtClean="0">
        <a:solidFill>
          <a:srgbClr val="343434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600" kern="1200" dirty="0">
        <a:solidFill>
          <a:srgbClr val="343434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A725A-9256-4EC5-8CDB-4CC5D97770DD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812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405" y="149064"/>
            <a:ext cx="8430820" cy="1194233"/>
          </a:xfrm>
        </p:spPr>
        <p:txBody>
          <a:bodyPr anchor="b"/>
          <a:lstStyle>
            <a:lvl1pPr>
              <a:lnSpc>
                <a:spcPts val="4000"/>
              </a:lnSpc>
              <a:defRPr sz="4000">
                <a:solidFill>
                  <a:srgbClr val="1E2E53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  <a:endParaRPr lang="en-US" dirty="0"/>
          </a:p>
        </p:txBody>
      </p:sp>
      <p:pic>
        <p:nvPicPr>
          <p:cNvPr id="5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402" y="4600986"/>
            <a:ext cx="5731902" cy="2257014"/>
          </a:xfrm>
          <a:prstGeom prst="rect">
            <a:avLst/>
          </a:prstGeom>
        </p:spPr>
      </p:pic>
      <p:sp>
        <p:nvSpPr>
          <p:cNvPr id="16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54405" y="1434737"/>
            <a:ext cx="8430820" cy="534059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None/>
              <a:defRPr sz="2000" b="1" cap="all" baseline="0">
                <a:solidFill>
                  <a:srgbClr val="1D2E5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Ein- oder Zweizeilige Subheadline.</a:t>
            </a:r>
          </a:p>
        </p:txBody>
      </p:sp>
      <p:cxnSp>
        <p:nvCxnSpPr>
          <p:cNvPr id="19" name="Gerader Verbinder 18"/>
          <p:cNvCxnSpPr/>
          <p:nvPr userDrawn="1"/>
        </p:nvCxnSpPr>
        <p:spPr>
          <a:xfrm>
            <a:off x="354405" y="1343296"/>
            <a:ext cx="8430820" cy="0"/>
          </a:xfrm>
          <a:prstGeom prst="line">
            <a:avLst/>
          </a:prstGeom>
          <a:ln w="28575">
            <a:solidFill>
              <a:srgbClr val="1E2E5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71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mbi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5" hasCustomPrompt="1"/>
          </p:nvPr>
        </p:nvSpPr>
        <p:spPr>
          <a:xfrm>
            <a:off x="4" y="1413933"/>
            <a:ext cx="4478864" cy="4715934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20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6"/>
          </p:nvPr>
        </p:nvSpPr>
        <p:spPr>
          <a:xfrm>
            <a:off x="4653493" y="1413933"/>
            <a:ext cx="4131732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cxnSp>
        <p:nvCxnSpPr>
          <p:cNvPr id="8" name="Gerade Verbindung 81"/>
          <p:cNvCxnSpPr/>
          <p:nvPr userDrawn="1"/>
        </p:nvCxnSpPr>
        <p:spPr>
          <a:xfrm>
            <a:off x="-1" y="6298735"/>
            <a:ext cx="9144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366712" y="347184"/>
            <a:ext cx="7003175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0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86" y="326159"/>
            <a:ext cx="1415339" cy="743525"/>
          </a:xfrm>
          <a:prstGeom prst="rect">
            <a:avLst/>
          </a:prstGeom>
        </p:spPr>
      </p:pic>
      <p:sp>
        <p:nvSpPr>
          <p:cNvPr id="11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366712" y="6425351"/>
            <a:ext cx="7388756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939617" y="6425347"/>
            <a:ext cx="845608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226" userDrawn="1">
          <p15:clr>
            <a:srgbClr val="FBAE40"/>
          </p15:clr>
        </p15:guide>
        <p15:guide id="8" pos="5538" userDrawn="1">
          <p15:clr>
            <a:srgbClr val="FBAE40"/>
          </p15:clr>
        </p15:guide>
        <p15:guide id="9" pos="2826" userDrawn="1">
          <p15:clr>
            <a:srgbClr val="FBAE40"/>
          </p15:clr>
        </p15:guide>
        <p15:guide id="10" pos="2925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nderfolie ohne Trennli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10"/>
          <p:cNvSpPr>
            <a:spLocks noGrp="1"/>
          </p:cNvSpPr>
          <p:nvPr>
            <p:ph sz="quarter" idx="12"/>
          </p:nvPr>
        </p:nvSpPr>
        <p:spPr>
          <a:xfrm>
            <a:off x="366711" y="1413934"/>
            <a:ext cx="8418514" cy="501485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366712" y="347184"/>
            <a:ext cx="7003175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5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86" y="326159"/>
            <a:ext cx="1415339" cy="743525"/>
          </a:xfrm>
          <a:prstGeom prst="rect">
            <a:avLst/>
          </a:prstGeom>
        </p:spPr>
      </p:pic>
      <p:sp>
        <p:nvSpPr>
          <p:cNvPr id="6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366712" y="6425351"/>
            <a:ext cx="7388756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7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939617" y="6425347"/>
            <a:ext cx="845608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50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6" userDrawn="1">
          <p15:clr>
            <a:srgbClr val="FBAE40"/>
          </p15:clr>
        </p15:guide>
        <p15:guide id="2" pos="5538" userDrawn="1">
          <p15:clr>
            <a:srgbClr val="FBAE40"/>
          </p15:clr>
        </p15:guide>
        <p15:guide id="3" orient="horz" pos="216" userDrawn="1">
          <p15:clr>
            <a:srgbClr val="FBAE40"/>
          </p15:clr>
        </p15:guide>
        <p15:guide id="4" orient="horz" pos="663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3858" userDrawn="1">
          <p15:clr>
            <a:srgbClr val="FBAE40"/>
          </p15:clr>
        </p15:guide>
        <p15:guide id="7" orient="horz" pos="4260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5" name="Gerade Verbindung 81"/>
          <p:cNvCxnSpPr/>
          <p:nvPr userDrawn="1"/>
        </p:nvCxnSpPr>
        <p:spPr>
          <a:xfrm>
            <a:off x="-1" y="6298735"/>
            <a:ext cx="9144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366712" y="347184"/>
            <a:ext cx="7003175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7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86" y="326159"/>
            <a:ext cx="1415339" cy="743525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orient="horz" pos="216" userDrawn="1">
          <p15:clr>
            <a:srgbClr val="FBAE40"/>
          </p15:clr>
        </p15:guide>
        <p15:guide id="3" orient="horz" pos="888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226" userDrawn="1">
          <p15:clr>
            <a:srgbClr val="FBAE40"/>
          </p15:clr>
        </p15:guide>
        <p15:guide id="8" pos="553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4" name="Gerade Verbindung 81"/>
          <p:cNvCxnSpPr/>
          <p:nvPr userDrawn="1"/>
        </p:nvCxnSpPr>
        <p:spPr>
          <a:xfrm>
            <a:off x="-1" y="6298735"/>
            <a:ext cx="9144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sseite mit zwei Zeilen Headline au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Headline in CorpoA Regular 30 pt über zwei Zeilen für eine Inhaltsseite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Textfolien werden in CorpoS Regular, 20 pt gesetzt.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5"/>
          </p:nvPr>
        </p:nvSpPr>
        <p:spPr>
          <a:xfrm>
            <a:off x="4914015" y="6533975"/>
            <a:ext cx="599967" cy="323841"/>
          </a:xfrm>
          <a:prstGeom prst="rect">
            <a:avLst/>
          </a:prstGeom>
        </p:spPr>
        <p:txBody>
          <a:bodyPr/>
          <a:lstStyle/>
          <a:p>
            <a:fld id="{6EF67B2C-1297-4480-AE3C-F47CB3ED4177}" type="datetime1">
              <a:rPr lang="de-DE" smtClean="0">
                <a:solidFill>
                  <a:prstClr val="black"/>
                </a:solidFill>
              </a:rPr>
              <a:t>22.07.2020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>
                <a:solidFill>
                  <a:prstClr val="black"/>
                </a:solidFill>
              </a:rPr>
              <a:t>Titel der Präsentation, Abteilung, Datum</a:t>
            </a:r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8BD4307-8E25-4063-B042-91C9BB9E4C20}" type="slidenum">
              <a:rPr lang="de-DE" smtClean="0">
                <a:solidFill>
                  <a:prstClr val="black"/>
                </a:solidFill>
              </a:rPr>
              <a:pPr/>
              <a:t>‹Nr.›</a:t>
            </a:fld>
            <a:endParaRPr lang="de-DE" dirty="0">
              <a:solidFill>
                <a:prstClr val="black"/>
              </a:solidFill>
            </a:endParaRPr>
          </a:p>
        </p:txBody>
      </p:sp>
      <p:sp>
        <p:nvSpPr>
          <p:cNvPr id="5" name="Textplatzhalter 4"/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313704" y="161180"/>
            <a:ext cx="5562450" cy="228594"/>
          </a:xfrm>
        </p:spPr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270"/>
            </a:lvl1pPr>
            <a:lvl2pPr marL="0" indent="0">
              <a:buNone/>
              <a:defRPr sz="1587"/>
            </a:lvl2pPr>
            <a:lvl3pPr marL="0" indent="0">
              <a:buNone/>
              <a:defRPr sz="1587"/>
            </a:lvl3pPr>
            <a:lvl4pPr marL="0" indent="0">
              <a:buNone/>
              <a:defRPr sz="1587"/>
            </a:lvl4pPr>
            <a:lvl5pPr marL="0" indent="0">
              <a:buNone/>
              <a:defRPr sz="1587"/>
            </a:lvl5pPr>
            <a:lvl6pPr marL="0" indent="0">
              <a:buNone/>
              <a:defRPr sz="1587"/>
            </a:lvl6pPr>
            <a:lvl7pPr marL="0" indent="0">
              <a:buNone/>
              <a:defRPr sz="1587"/>
            </a:lvl7pPr>
            <a:lvl8pPr marL="0" indent="0">
              <a:buNone/>
              <a:defRPr sz="1587"/>
            </a:lvl8pPr>
            <a:lvl9pPr marL="0" indent="0">
              <a:buNone/>
              <a:defRPr sz="1587"/>
            </a:lvl9pPr>
          </a:lstStyle>
          <a:p>
            <a:pPr lvl="0"/>
            <a:r>
              <a:rPr lang="de-DE" dirty="0"/>
              <a:t>Optionale Kapitelüberschrift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338951" y="76199"/>
            <a:ext cx="1491347" cy="323841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35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2pPr>
            <a:lvl3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3pPr>
            <a:lvl4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4pPr>
            <a:lvl5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5pPr>
            <a:lvl6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6pPr>
            <a:lvl7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7pPr>
            <a:lvl8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8pPr>
            <a:lvl9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23" hasCustomPrompt="1"/>
          </p:nvPr>
        </p:nvSpPr>
        <p:spPr>
          <a:xfrm>
            <a:off x="5785395" y="76199"/>
            <a:ext cx="1491347" cy="323841"/>
          </a:xfrm>
          <a:noFill/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itchFamily="34" charset="0"/>
              <a:buNone/>
              <a:defRPr sz="635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2pPr>
            <a:lvl3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3pPr>
            <a:lvl4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4pPr>
            <a:lvl5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5pPr>
            <a:lvl6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6pPr>
            <a:lvl7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7pPr>
            <a:lvl8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8pPr>
            <a:lvl9pPr marL="190458" indent="0">
              <a:lnSpc>
                <a:spcPct val="100000"/>
              </a:lnSpc>
              <a:spcAft>
                <a:spcPts val="0"/>
              </a:spcAft>
              <a:buNone/>
              <a:defRPr sz="635">
                <a:solidFill>
                  <a:schemeClr val="bg1"/>
                </a:solidFill>
              </a:defRPr>
            </a:lvl9pPr>
          </a:lstStyle>
          <a:p>
            <a:pPr lvl="0"/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831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6712" y="347184"/>
            <a:ext cx="7003175" cy="701474"/>
          </a:xfrm>
        </p:spPr>
        <p:txBody>
          <a:bodyPr anchor="ctr"/>
          <a:lstStyle>
            <a:lvl1pPr>
              <a:lnSpc>
                <a:spcPts val="2700"/>
              </a:lnSpc>
              <a:defRPr>
                <a:solidFill>
                  <a:srgbClr val="1E2E55"/>
                </a:solidFill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cxnSp>
        <p:nvCxnSpPr>
          <p:cNvPr id="6" name="Gerade Verbindung 81"/>
          <p:cNvCxnSpPr/>
          <p:nvPr userDrawn="1"/>
        </p:nvCxnSpPr>
        <p:spPr>
          <a:xfrm>
            <a:off x="-1" y="6298735"/>
            <a:ext cx="9144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366712" y="6425351"/>
            <a:ext cx="7388756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939617" y="6425347"/>
            <a:ext cx="845608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26" userDrawn="1">
          <p15:clr>
            <a:srgbClr val="FBAE40"/>
          </p15:clr>
        </p15:guide>
        <p15:guide id="2" pos="5538" userDrawn="1">
          <p15:clr>
            <a:srgbClr val="FBAE40"/>
          </p15:clr>
        </p15:guide>
        <p15:guide id="3" orient="horz" pos="216" userDrawn="1">
          <p15:clr>
            <a:srgbClr val="FBAE40"/>
          </p15:clr>
        </p15:guide>
        <p15:guide id="4" orient="horz" pos="663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  <p15:guide id="6" orient="horz" pos="3858" userDrawn="1">
          <p15:clr>
            <a:srgbClr val="FBAE40"/>
          </p15:clr>
        </p15:guide>
        <p15:guide id="7" orient="horz" pos="4260" userDrawn="1">
          <p15:clr>
            <a:srgbClr val="FBAE40"/>
          </p15:clr>
        </p15:guide>
        <p15:guide id="8" orient="horz" pos="40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11"/>
          <p:cNvSpPr>
            <a:spLocks noGrp="1"/>
          </p:cNvSpPr>
          <p:nvPr>
            <p:ph sz="quarter" idx="16"/>
          </p:nvPr>
        </p:nvSpPr>
        <p:spPr>
          <a:xfrm>
            <a:off x="366711" y="1413933"/>
            <a:ext cx="4114800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7"/>
          </p:nvPr>
        </p:nvSpPr>
        <p:spPr>
          <a:xfrm>
            <a:off x="4645027" y="1413933"/>
            <a:ext cx="4140200" cy="470746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7" name="Gerade Verbindung 81"/>
          <p:cNvCxnSpPr/>
          <p:nvPr userDrawn="1"/>
        </p:nvCxnSpPr>
        <p:spPr>
          <a:xfrm>
            <a:off x="-1" y="6298735"/>
            <a:ext cx="9144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366712" y="347184"/>
            <a:ext cx="7003175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9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86" y="326159"/>
            <a:ext cx="1415339" cy="743525"/>
          </a:xfrm>
          <a:prstGeom prst="rect">
            <a:avLst/>
          </a:prstGeom>
        </p:spPr>
      </p:pic>
      <p:sp>
        <p:nvSpPr>
          <p:cNvPr id="10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366712" y="6425351"/>
            <a:ext cx="7388756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939617" y="6425347"/>
            <a:ext cx="845608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2922" userDrawn="1">
          <p15:clr>
            <a:srgbClr val="FBAE40"/>
          </p15:clr>
        </p15:guide>
        <p15:guide id="8" pos="2826" userDrawn="1">
          <p15:clr>
            <a:srgbClr val="FBAE40"/>
          </p15:clr>
        </p15:guide>
        <p15:guide id="9" pos="5538" userDrawn="1">
          <p15:clr>
            <a:srgbClr val="FBAE40"/>
          </p15:clr>
        </p15:guide>
        <p15:guide id="10" pos="22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mit Sub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>
          <a:xfrm>
            <a:off x="366711" y="1413933"/>
            <a:ext cx="4114800" cy="3227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4645556" y="1413933"/>
            <a:ext cx="4139671" cy="3227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4" name="Inhaltsplatzhalter 13"/>
          <p:cNvSpPr>
            <a:spLocks noGrp="1"/>
          </p:cNvSpPr>
          <p:nvPr>
            <p:ph sz="quarter" idx="18"/>
          </p:nvPr>
        </p:nvSpPr>
        <p:spPr>
          <a:xfrm>
            <a:off x="366711" y="1795463"/>
            <a:ext cx="4114800" cy="432593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9"/>
          </p:nvPr>
        </p:nvSpPr>
        <p:spPr>
          <a:xfrm>
            <a:off x="4645027" y="1795463"/>
            <a:ext cx="4140200" cy="432593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0" name="Gerade Verbindung 81"/>
          <p:cNvCxnSpPr/>
          <p:nvPr userDrawn="1"/>
        </p:nvCxnSpPr>
        <p:spPr>
          <a:xfrm>
            <a:off x="-1" y="6298735"/>
            <a:ext cx="9144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366712" y="347184"/>
            <a:ext cx="7003175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2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86" y="326159"/>
            <a:ext cx="1415339" cy="743525"/>
          </a:xfrm>
          <a:prstGeom prst="rect">
            <a:avLst/>
          </a:prstGeom>
        </p:spPr>
      </p:pic>
      <p:sp>
        <p:nvSpPr>
          <p:cNvPr id="1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366712" y="6425351"/>
            <a:ext cx="7388756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15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939617" y="6425347"/>
            <a:ext cx="845608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2923" userDrawn="1">
          <p15:clr>
            <a:srgbClr val="FBAE40"/>
          </p15:clr>
        </p15:guide>
        <p15:guide id="8" pos="2827" userDrawn="1">
          <p15:clr>
            <a:srgbClr val="FBAE40"/>
          </p15:clr>
        </p15:guide>
        <p15:guide id="9" pos="5538" userDrawn="1">
          <p15:clr>
            <a:srgbClr val="FBAE40"/>
          </p15:clr>
        </p15:guide>
        <p15:guide id="10" orient="horz" pos="1131" userDrawn="1">
          <p15:clr>
            <a:srgbClr val="FBAE40"/>
          </p15:clr>
        </p15:guide>
        <p15:guide id="11" orient="horz" pos="1094" userDrawn="1">
          <p15:clr>
            <a:srgbClr val="FBAE40"/>
          </p15:clr>
        </p15:guide>
        <p15:guide id="12" pos="22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mit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366711" y="1413933"/>
            <a:ext cx="8418514" cy="47074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85723" algn="ctr">
              <a:buNone/>
              <a:defRPr sz="20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cxnSp>
        <p:nvCxnSpPr>
          <p:cNvPr id="7" name="Gerade Verbindung 81"/>
          <p:cNvCxnSpPr/>
          <p:nvPr userDrawn="1"/>
        </p:nvCxnSpPr>
        <p:spPr>
          <a:xfrm>
            <a:off x="-1" y="6298735"/>
            <a:ext cx="9144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366712" y="347184"/>
            <a:ext cx="7003175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9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86" y="326159"/>
            <a:ext cx="1415339" cy="743525"/>
          </a:xfrm>
          <a:prstGeom prst="rect">
            <a:avLst/>
          </a:prstGeom>
        </p:spPr>
      </p:pic>
      <p:sp>
        <p:nvSpPr>
          <p:cNvPr id="10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366712" y="6425351"/>
            <a:ext cx="7388756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11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939617" y="6425347"/>
            <a:ext cx="845608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orient="horz" pos="216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pos="226" userDrawn="1">
          <p15:clr>
            <a:srgbClr val="FBAE40"/>
          </p15:clr>
        </p15:guide>
        <p15:guide id="6" pos="5538" userDrawn="1">
          <p15:clr>
            <a:srgbClr val="FBAE40"/>
          </p15:clr>
        </p15:guide>
        <p15:guide id="7" orient="horz" pos="4042" userDrawn="1">
          <p15:clr>
            <a:srgbClr val="FBAE40"/>
          </p15:clr>
        </p15:guide>
        <p15:guide id="8" orient="horz" pos="42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ohne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4" y="1413937"/>
            <a:ext cx="9144001" cy="544406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85723" algn="ctr">
              <a:buNone/>
              <a:defRPr sz="20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366712" y="347184"/>
            <a:ext cx="7003175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6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86" y="326159"/>
            <a:ext cx="1415339" cy="743525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63" userDrawn="1">
          <p15:clr>
            <a:srgbClr val="FBAE40"/>
          </p15:clr>
        </p15:guide>
        <p15:guide id="2" orient="horz" pos="216" userDrawn="1">
          <p15:clr>
            <a:srgbClr val="FBAE40"/>
          </p15:clr>
        </p15:guide>
        <p15:guide id="3" pos="226" userDrawn="1">
          <p15:clr>
            <a:srgbClr val="FBAE40"/>
          </p15:clr>
        </p15:guide>
        <p15:guide id="4" pos="55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366711" y="1413937"/>
            <a:ext cx="4114800" cy="26061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8" hasCustomPrompt="1"/>
          </p:nvPr>
        </p:nvSpPr>
        <p:spPr>
          <a:xfrm>
            <a:off x="4645027" y="1413937"/>
            <a:ext cx="4140200" cy="260616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366711" y="4183352"/>
            <a:ext cx="4114800" cy="1938048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21" hasCustomPrompt="1"/>
          </p:nvPr>
        </p:nvSpPr>
        <p:spPr>
          <a:xfrm>
            <a:off x="4645027" y="4191000"/>
            <a:ext cx="4140200" cy="1930400"/>
          </a:xfrm>
        </p:spPr>
        <p:txBody>
          <a:bodyPr>
            <a:normAutofit/>
          </a:bodyPr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9" name="Gerade Verbindung 81"/>
          <p:cNvCxnSpPr/>
          <p:nvPr userDrawn="1"/>
        </p:nvCxnSpPr>
        <p:spPr>
          <a:xfrm>
            <a:off x="-1" y="6298735"/>
            <a:ext cx="9144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66712" y="347184"/>
            <a:ext cx="7003175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3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86" y="326159"/>
            <a:ext cx="1415339" cy="743525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pos="2922" userDrawn="1">
          <p15:clr>
            <a:srgbClr val="FBAE40"/>
          </p15:clr>
        </p15:guide>
        <p15:guide id="6" pos="226" userDrawn="1">
          <p15:clr>
            <a:srgbClr val="FBAE40"/>
          </p15:clr>
        </p15:guide>
        <p15:guide id="7" pos="5538" userDrawn="1">
          <p15:clr>
            <a:srgbClr val="FBAE40"/>
          </p15:clr>
        </p15:guide>
        <p15:guide id="8" pos="2826" userDrawn="1">
          <p15:clr>
            <a:srgbClr val="FBAE40"/>
          </p15:clr>
        </p15:guide>
        <p15:guide id="9" orient="horz" pos="4042" userDrawn="1">
          <p15:clr>
            <a:srgbClr val="FBAE40"/>
          </p15:clr>
        </p15:guide>
        <p15:guide id="10" orient="horz" pos="4260" userDrawn="1">
          <p15:clr>
            <a:srgbClr val="FBAE40"/>
          </p15:clr>
        </p15:guide>
        <p15:guide id="11" orient="horz" pos="2636" userDrawn="1">
          <p15:clr>
            <a:srgbClr val="FBAE40"/>
          </p15:clr>
        </p15:guide>
        <p15:guide id="12" orient="horz" pos="25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6"/>
          <p:cNvSpPr>
            <a:spLocks noGrp="1"/>
          </p:cNvSpPr>
          <p:nvPr>
            <p:ph type="pic" sz="quarter" idx="24" hasCustomPrompt="1"/>
          </p:nvPr>
        </p:nvSpPr>
        <p:spPr>
          <a:xfrm>
            <a:off x="366713" y="1413933"/>
            <a:ext cx="2683933" cy="1675640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7" name="Bildplatzhalter 6"/>
          <p:cNvSpPr>
            <a:spLocks noGrp="1"/>
          </p:cNvSpPr>
          <p:nvPr>
            <p:ph type="pic" sz="quarter" idx="25" hasCustomPrompt="1"/>
          </p:nvPr>
        </p:nvSpPr>
        <p:spPr>
          <a:xfrm>
            <a:off x="6100891" y="1413937"/>
            <a:ext cx="2684334" cy="1683297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18" name="Bildplatzhalter 6"/>
          <p:cNvSpPr>
            <a:spLocks noGrp="1"/>
          </p:cNvSpPr>
          <p:nvPr>
            <p:ph type="pic" sz="quarter" idx="26" hasCustomPrompt="1"/>
          </p:nvPr>
        </p:nvSpPr>
        <p:spPr>
          <a:xfrm>
            <a:off x="3221568" y="1413933"/>
            <a:ext cx="2688166" cy="1683298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72000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Symbol einfügen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9" hasCustomPrompt="1"/>
          </p:nvPr>
        </p:nvSpPr>
        <p:spPr>
          <a:xfrm>
            <a:off x="366713" y="3259666"/>
            <a:ext cx="2683933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30" hasCustomPrompt="1"/>
          </p:nvPr>
        </p:nvSpPr>
        <p:spPr>
          <a:xfrm>
            <a:off x="3225803" y="3259666"/>
            <a:ext cx="2683933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31" hasCustomPrompt="1"/>
          </p:nvPr>
        </p:nvSpPr>
        <p:spPr>
          <a:xfrm>
            <a:off x="6101294" y="3259666"/>
            <a:ext cx="2683933" cy="2861734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4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11" name="Gerade Verbindung 81"/>
          <p:cNvCxnSpPr/>
          <p:nvPr userDrawn="1"/>
        </p:nvCxnSpPr>
        <p:spPr>
          <a:xfrm>
            <a:off x="-1" y="6298735"/>
            <a:ext cx="9144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el 1"/>
          <p:cNvSpPr>
            <a:spLocks noGrp="1"/>
          </p:cNvSpPr>
          <p:nvPr>
            <p:ph type="title" hasCustomPrompt="1"/>
          </p:nvPr>
        </p:nvSpPr>
        <p:spPr>
          <a:xfrm>
            <a:off x="366712" y="347184"/>
            <a:ext cx="7003175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3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86" y="326159"/>
            <a:ext cx="1415339" cy="743525"/>
          </a:xfrm>
          <a:prstGeom prst="rect">
            <a:avLst/>
          </a:prstGeom>
        </p:spPr>
      </p:pic>
      <p:sp>
        <p:nvSpPr>
          <p:cNvPr id="14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366712" y="6425351"/>
            <a:ext cx="7388756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19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939617" y="6425347"/>
            <a:ext cx="845608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5538" userDrawn="1">
          <p15:clr>
            <a:srgbClr val="FBAE40"/>
          </p15:clr>
        </p15:guide>
        <p15:guide id="8" pos="226" userDrawn="1">
          <p15:clr>
            <a:srgbClr val="FBAE40"/>
          </p15:clr>
        </p15:guide>
        <p15:guide id="9" pos="3840" userDrawn="1">
          <p15:clr>
            <a:srgbClr val="FBAE40"/>
          </p15:clr>
        </p15:guide>
        <p15:guide id="10" pos="3726" userDrawn="1">
          <p15:clr>
            <a:srgbClr val="FBAE40"/>
          </p15:clr>
        </p15:guide>
        <p15:guide id="11" pos="2028" userDrawn="1">
          <p15:clr>
            <a:srgbClr val="FBAE40"/>
          </p15:clr>
        </p15:guide>
        <p15:guide id="12" pos="192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mit Bildunter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6"/>
          <p:cNvSpPr>
            <a:spLocks noGrp="1"/>
          </p:cNvSpPr>
          <p:nvPr>
            <p:ph type="pic" sz="quarter" idx="14" hasCustomPrompt="1"/>
          </p:nvPr>
        </p:nvSpPr>
        <p:spPr>
          <a:xfrm>
            <a:off x="366713" y="1413936"/>
            <a:ext cx="1964265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20" hasCustomPrompt="1"/>
          </p:nvPr>
        </p:nvSpPr>
        <p:spPr>
          <a:xfrm>
            <a:off x="2514602" y="1413936"/>
            <a:ext cx="1963067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21" hasCustomPrompt="1"/>
          </p:nvPr>
        </p:nvSpPr>
        <p:spPr>
          <a:xfrm>
            <a:off x="4665137" y="1413936"/>
            <a:ext cx="1964265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Symbol einfügen</a:t>
            </a:r>
          </a:p>
        </p:txBody>
      </p:sp>
      <p:sp>
        <p:nvSpPr>
          <p:cNvPr id="14" name="Bildplatzhalter 6"/>
          <p:cNvSpPr>
            <a:spLocks noGrp="1"/>
          </p:cNvSpPr>
          <p:nvPr>
            <p:ph type="pic" sz="quarter" idx="22" hasCustomPrompt="1"/>
          </p:nvPr>
        </p:nvSpPr>
        <p:spPr>
          <a:xfrm>
            <a:off x="6822160" y="1413936"/>
            <a:ext cx="1963067" cy="1302299"/>
          </a:xfrm>
          <a:prstGeom prst="rect">
            <a:avLst/>
          </a:prstGeom>
          <a:pattFill prst="wdUpDiag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0" anchor="ctr" anchorCtr="0"/>
          <a:lstStyle>
            <a:lvl1pPr marL="0" indent="0" algn="ctr">
              <a:buNone/>
              <a:defRPr sz="1600">
                <a:latin typeface="+mn-lt"/>
                <a:ea typeface="BMW Type Global Pro Regular" pitchFamily="2" charset="0"/>
                <a:cs typeface="BMW Group" pitchFamily="2" charset="0"/>
              </a:defRPr>
            </a:lvl1pPr>
          </a:lstStyle>
          <a:p>
            <a:r>
              <a:rPr lang="de-DE" dirty="0"/>
              <a:t>Bild durch Klicken auf das        Symbol einfügen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6" hasCustomPrompt="1"/>
          </p:nvPr>
        </p:nvSpPr>
        <p:spPr>
          <a:xfrm>
            <a:off x="366711" y="2895605"/>
            <a:ext cx="1964266" cy="3225799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7" hasCustomPrompt="1"/>
          </p:nvPr>
        </p:nvSpPr>
        <p:spPr>
          <a:xfrm>
            <a:off x="2514603" y="2895605"/>
            <a:ext cx="1964266" cy="3225799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28" hasCustomPrompt="1"/>
          </p:nvPr>
        </p:nvSpPr>
        <p:spPr>
          <a:xfrm>
            <a:off x="4665135" y="2887134"/>
            <a:ext cx="1964266" cy="3234266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29" hasCustomPrompt="1"/>
          </p:nvPr>
        </p:nvSpPr>
        <p:spPr>
          <a:xfrm>
            <a:off x="6820959" y="2887134"/>
            <a:ext cx="1964266" cy="3234266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 sz="1200">
                <a:solidFill>
                  <a:srgbClr val="404040"/>
                </a:solidFill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r>
              <a:rPr lang="de-DE" dirty="0"/>
              <a:t>Bildunterschrift durch Klicken bearbeiten</a:t>
            </a:r>
          </a:p>
          <a:p>
            <a:pPr lvl="0"/>
            <a:endParaRPr lang="de-DE" dirty="0"/>
          </a:p>
        </p:txBody>
      </p:sp>
      <p:cxnSp>
        <p:nvCxnSpPr>
          <p:cNvPr id="15" name="Gerade Verbindung 81"/>
          <p:cNvCxnSpPr/>
          <p:nvPr userDrawn="1"/>
        </p:nvCxnSpPr>
        <p:spPr>
          <a:xfrm>
            <a:off x="-1" y="6298735"/>
            <a:ext cx="9144001" cy="0"/>
          </a:xfrm>
          <a:prstGeom prst="line">
            <a:avLst/>
          </a:prstGeom>
          <a:ln w="12700">
            <a:solidFill>
              <a:schemeClr val="tx1">
                <a:alpha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366712" y="347184"/>
            <a:ext cx="7003175" cy="701474"/>
          </a:xfrm>
        </p:spPr>
        <p:txBody>
          <a:bodyPr/>
          <a:lstStyle>
            <a:lvl1pPr algn="l" defTabSz="914377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lang="de-DE" sz="2600" b="1" kern="1200" cap="all" baseline="0" dirty="0">
                <a:solidFill>
                  <a:srgbClr val="1E2E5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HEADLINE DURCH KLICKEN </a:t>
            </a:r>
            <a:r>
              <a:rPr lang="de-DE" dirty="0" err="1"/>
              <a:t>BEARBEITeN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Zweite Zeile </a:t>
            </a:r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.</a:t>
            </a:r>
          </a:p>
        </p:txBody>
      </p:sp>
      <p:pic>
        <p:nvPicPr>
          <p:cNvPr id="17" name="Inhaltsplatzhalter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86" y="326159"/>
            <a:ext cx="1415339" cy="743525"/>
          </a:xfrm>
          <a:prstGeom prst="rect">
            <a:avLst/>
          </a:prstGeom>
        </p:spPr>
      </p:pic>
      <p:sp>
        <p:nvSpPr>
          <p:cNvPr id="21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366712" y="6425351"/>
            <a:ext cx="7388756" cy="33178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22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7939617" y="6425347"/>
            <a:ext cx="845608" cy="331788"/>
          </a:xfrm>
        </p:spPr>
        <p:txBody>
          <a:bodyPr/>
          <a:lstStyle/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 userDrawn="1">
          <p15:clr>
            <a:srgbClr val="FBAE40"/>
          </p15:clr>
        </p15:guide>
        <p15:guide id="2" orient="horz" pos="663" userDrawn="1">
          <p15:clr>
            <a:srgbClr val="FBAE40"/>
          </p15:clr>
        </p15:guide>
        <p15:guide id="3" orient="horz" pos="890" userDrawn="1">
          <p15:clr>
            <a:srgbClr val="FBAE40"/>
          </p15:clr>
        </p15:guide>
        <p15:guide id="4" orient="horz" pos="3858" userDrawn="1">
          <p15:clr>
            <a:srgbClr val="FBAE40"/>
          </p15:clr>
        </p15:guide>
        <p15:guide id="5" orient="horz" pos="4042" userDrawn="1">
          <p15:clr>
            <a:srgbClr val="FBAE40"/>
          </p15:clr>
        </p15:guide>
        <p15:guide id="6" orient="horz" pos="4260" userDrawn="1">
          <p15:clr>
            <a:srgbClr val="FBAE40"/>
          </p15:clr>
        </p15:guide>
        <p15:guide id="7" pos="226" userDrawn="1">
          <p15:clr>
            <a:srgbClr val="FBAE40"/>
          </p15:clr>
        </p15:guide>
        <p15:guide id="8" pos="5538" userDrawn="1">
          <p15:clr>
            <a:srgbClr val="FBAE40"/>
          </p15:clr>
        </p15:guide>
        <p15:guide id="9" pos="1470" userDrawn="1">
          <p15:clr>
            <a:srgbClr val="FBAE40"/>
          </p15:clr>
        </p15:guide>
        <p15:guide id="10" pos="1584" userDrawn="1">
          <p15:clr>
            <a:srgbClr val="FBAE40"/>
          </p15:clr>
        </p15:guide>
        <p15:guide id="11" pos="2826" userDrawn="1">
          <p15:clr>
            <a:srgbClr val="FBAE40"/>
          </p15:clr>
        </p15:guide>
        <p15:guide id="12" pos="2934" userDrawn="1">
          <p15:clr>
            <a:srgbClr val="FBAE40"/>
          </p15:clr>
        </p15:guide>
        <p15:guide id="13" pos="4173" userDrawn="1">
          <p15:clr>
            <a:srgbClr val="FBAE40"/>
          </p15:clr>
        </p15:guide>
        <p15:guide id="14" pos="429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66712" y="6425351"/>
            <a:ext cx="7388756" cy="33178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/>
            <a:r>
              <a:rPr lang="en-US"/>
              <a:t>PROSPECT General Assembly | 10th May 2017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7939617" y="6425347"/>
            <a:ext cx="845608" cy="33178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A807A42-CF27-4B84-8583-18EBE418342E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80" name="Rechteck 279"/>
          <p:cNvSpPr/>
          <p:nvPr/>
        </p:nvSpPr>
        <p:spPr>
          <a:xfrm>
            <a:off x="177800" y="177800"/>
            <a:ext cx="180000" cy="1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6" name="Titelplatzhalter 5"/>
          <p:cNvSpPr>
            <a:spLocks noGrp="1"/>
          </p:cNvSpPr>
          <p:nvPr>
            <p:ph type="title"/>
          </p:nvPr>
        </p:nvSpPr>
        <p:spPr>
          <a:xfrm>
            <a:off x="366711" y="347184"/>
            <a:ext cx="8418514" cy="70147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marL="0" lvl="0" indent="0">
              <a:lnSpc>
                <a:spcPts val="2700"/>
              </a:lnSpc>
              <a:spcBef>
                <a:spcPts val="0"/>
              </a:spcBef>
              <a:buFont typeface="Arial" pitchFamily="34" charset="0"/>
            </a:pPr>
            <a:r>
              <a:rPr lang="de-DE" dirty="0"/>
              <a:t>Titelmasterformat durch Klicken bearbeiten</a:t>
            </a:r>
          </a:p>
        </p:txBody>
      </p:sp>
      <p:sp>
        <p:nvSpPr>
          <p:cNvPr id="8" name="empower - DO NOT DELETE!!!" hidden="1"/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366711" y="1413933"/>
            <a:ext cx="8418514" cy="47074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" name="Inhaltsplatzhalter 4">
            <a:extLst>
              <a:ext uri="{FF2B5EF4-FFF2-40B4-BE49-F238E27FC236}">
                <a16:creationId xmlns:a16="http://schemas.microsoft.com/office/drawing/2014/main" id="{19D9D62D-1FF9-4F78-8F67-FDE7562ABDC0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577" y="307686"/>
            <a:ext cx="1887080" cy="7440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49" r:id="rId2"/>
    <p:sldLayoutId id="2147483750" r:id="rId3"/>
    <p:sldLayoutId id="2147483751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65" r:id="rId11"/>
    <p:sldLayoutId id="2147483762" r:id="rId12"/>
    <p:sldLayoutId id="2147483764" r:id="rId13"/>
    <p:sldLayoutId id="2147483767" r:id="rId14"/>
  </p:sldLayoutIdLst>
  <p:hf hdr="0" dt="0"/>
  <p:txStyles>
    <p:titleStyle>
      <a:lvl1pPr algn="l" defTabSz="914377" rtl="0" eaLnBrk="1" latinLnBrk="0" hangingPunct="1">
        <a:lnSpc>
          <a:spcPts val="3400"/>
        </a:lnSpc>
        <a:spcBef>
          <a:spcPct val="0"/>
        </a:spcBef>
        <a:buNone/>
        <a:defRPr lang="de-DE" sz="2600" b="1" kern="1200" cap="all" baseline="0" smtClean="0">
          <a:solidFill>
            <a:srgbClr val="92A2B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</p:titleStyle>
    <p:bodyStyle>
      <a:lvl1pPr marL="176213" indent="-176213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59991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9987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19982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99978" indent="-179996" algn="l" defTabSz="914377" rtl="0" eaLnBrk="1" latinLnBrk="0" hangingPunct="1"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lang="de-DE" sz="1800" kern="120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OpenPASS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repository structure</a:t>
            </a:r>
          </a:p>
        </p:txBody>
      </p:sp>
    </p:spTree>
    <p:extLst>
      <p:ext uri="{BB962C8B-B14F-4D97-AF65-F5344CB8AC3E}">
        <p14:creationId xmlns:p14="http://schemas.microsoft.com/office/powerpoint/2010/main" val="25532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legend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A0249FCB-7C1B-4581-9C73-827888E30CB1}"/>
              </a:ext>
            </a:extLst>
          </p:cNvPr>
          <p:cNvSpPr/>
          <p:nvPr/>
        </p:nvSpPr>
        <p:spPr>
          <a:xfrm rot="5400000">
            <a:off x="2772000" y="288900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78FD0B0D-7A3E-4FE6-98C7-FBF06469AB8B}"/>
              </a:ext>
            </a:extLst>
          </p:cNvPr>
          <p:cNvSpPr/>
          <p:nvPr/>
        </p:nvSpPr>
        <p:spPr>
          <a:xfrm>
            <a:off x="1512000" y="1989000"/>
            <a:ext cx="144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branch</a:t>
            </a: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14996375-3CFA-418B-B635-996C92DA6462}"/>
              </a:ext>
            </a:extLst>
          </p:cNvPr>
          <p:cNvSpPr/>
          <p:nvPr/>
        </p:nvSpPr>
        <p:spPr>
          <a:xfrm>
            <a:off x="1512000" y="1269000"/>
            <a:ext cx="1440000" cy="540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</a:t>
            </a:r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A1B3E9D2-5373-4BEA-A1A4-B004BE419054}"/>
              </a:ext>
            </a:extLst>
          </p:cNvPr>
          <p:cNvCxnSpPr>
            <a:cxnSpLocks/>
          </p:cNvCxnSpPr>
          <p:nvPr/>
        </p:nvCxnSpPr>
        <p:spPr>
          <a:xfrm>
            <a:off x="1512000" y="3728040"/>
            <a:ext cx="1440000" cy="0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BE76DC13-CF32-4B1A-B5FD-DCA8A852C5F9}"/>
              </a:ext>
            </a:extLst>
          </p:cNvPr>
          <p:cNvCxnSpPr>
            <a:cxnSpLocks/>
          </p:cNvCxnSpPr>
          <p:nvPr/>
        </p:nvCxnSpPr>
        <p:spPr>
          <a:xfrm>
            <a:off x="1512000" y="5191240"/>
            <a:ext cx="1440000" cy="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1FA63202-8784-4F47-8C7A-F22EACC35265}"/>
              </a:ext>
            </a:extLst>
          </p:cNvPr>
          <p:cNvCxnSpPr>
            <a:cxnSpLocks/>
          </p:cNvCxnSpPr>
          <p:nvPr/>
        </p:nvCxnSpPr>
        <p:spPr>
          <a:xfrm>
            <a:off x="1512000" y="4461080"/>
            <a:ext cx="14400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003DBBF8-5B88-48E3-94E8-E706D720ABB2}"/>
              </a:ext>
            </a:extLst>
          </p:cNvPr>
          <p:cNvSpPr txBox="1"/>
          <p:nvPr/>
        </p:nvSpPr>
        <p:spPr>
          <a:xfrm flipH="1">
            <a:off x="3672000" y="1269000"/>
            <a:ext cx="5040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latin typeface="+mn-lt"/>
              </a:rPr>
              <a:t>projects (repositories)</a:t>
            </a:r>
          </a:p>
          <a:p>
            <a:endParaRPr lang="en-US" sz="2400" dirty="0">
              <a:solidFill>
                <a:schemeClr val="accent5"/>
              </a:solidFill>
              <a:latin typeface="+mn-lt"/>
            </a:endParaRPr>
          </a:p>
          <a:p>
            <a:r>
              <a:rPr lang="en-US" sz="2400" dirty="0">
                <a:solidFill>
                  <a:schemeClr val="accent5"/>
                </a:solidFill>
                <a:latin typeface="+mn-lt"/>
              </a:rPr>
              <a:t>branches</a:t>
            </a:r>
          </a:p>
          <a:p>
            <a:endParaRPr lang="en-US" sz="2400" dirty="0">
              <a:solidFill>
                <a:schemeClr val="accent5"/>
              </a:solidFill>
              <a:latin typeface="+mn-lt"/>
            </a:endParaRPr>
          </a:p>
          <a:p>
            <a:r>
              <a:rPr lang="en-US" sz="2400" dirty="0">
                <a:solidFill>
                  <a:schemeClr val="accent5"/>
                </a:solidFill>
              </a:rPr>
              <a:t>development stages</a:t>
            </a:r>
          </a:p>
          <a:p>
            <a:endParaRPr lang="en-US" sz="2400" dirty="0">
              <a:solidFill>
                <a:schemeClr val="accent5"/>
              </a:solidFill>
            </a:endParaRPr>
          </a:p>
          <a:p>
            <a:r>
              <a:rPr lang="en-US" sz="2400" dirty="0">
                <a:solidFill>
                  <a:schemeClr val="accent5"/>
                </a:solidFill>
                <a:latin typeface="+mn-lt"/>
              </a:rPr>
              <a:t>development branching / full copy</a:t>
            </a:r>
          </a:p>
          <a:p>
            <a:endParaRPr lang="en-US" sz="2400" dirty="0">
              <a:solidFill>
                <a:schemeClr val="accent5"/>
              </a:solidFill>
              <a:latin typeface="+mn-lt"/>
            </a:endParaRPr>
          </a:p>
          <a:p>
            <a:r>
              <a:rPr lang="en-US" sz="2400" dirty="0">
                <a:solidFill>
                  <a:schemeClr val="accent5"/>
                </a:solidFill>
                <a:latin typeface="+mn-lt"/>
              </a:rPr>
              <a:t>development progress</a:t>
            </a:r>
          </a:p>
          <a:p>
            <a:endParaRPr lang="en-US" sz="2400" dirty="0">
              <a:solidFill>
                <a:schemeClr val="accent5"/>
              </a:solidFill>
              <a:latin typeface="+mn-lt"/>
            </a:endParaRPr>
          </a:p>
          <a:p>
            <a:r>
              <a:rPr lang="en-US" sz="2400" dirty="0">
                <a:solidFill>
                  <a:schemeClr val="accent5"/>
                </a:solidFill>
                <a:latin typeface="+mn-lt"/>
              </a:rPr>
              <a:t>merge / consolidation</a:t>
            </a:r>
          </a:p>
          <a:p>
            <a:endParaRPr lang="en-US" sz="2400" dirty="0">
              <a:solidFill>
                <a:schemeClr val="accent5"/>
              </a:solidFill>
              <a:latin typeface="+mn-lt"/>
            </a:endParaRPr>
          </a:p>
          <a:p>
            <a:r>
              <a:rPr lang="en-US" sz="2400" dirty="0">
                <a:solidFill>
                  <a:schemeClr val="accent5"/>
                </a:solidFill>
                <a:latin typeface="+mn-lt"/>
              </a:rPr>
              <a:t>folder</a:t>
            </a:r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0E7A446E-F0D5-4CEB-ADBF-7CD3DA5054F2}"/>
              </a:ext>
            </a:extLst>
          </p:cNvPr>
          <p:cNvSpPr/>
          <p:nvPr/>
        </p:nvSpPr>
        <p:spPr>
          <a:xfrm>
            <a:off x="1512000" y="5603984"/>
            <a:ext cx="1440000" cy="540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folder</a:t>
            </a:r>
          </a:p>
        </p:txBody>
      </p:sp>
    </p:spTree>
    <p:extLst>
      <p:ext uri="{BB962C8B-B14F-4D97-AF65-F5344CB8AC3E}">
        <p14:creationId xmlns:p14="http://schemas.microsoft.com/office/powerpoint/2010/main" val="3098887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repository</a:t>
            </a:r>
            <a:r>
              <a:rPr lang="de-DE" dirty="0"/>
              <a:t> </a:t>
            </a:r>
            <a:r>
              <a:rPr lang="de-DE" dirty="0" err="1"/>
              <a:t>structure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de-DE" smtClean="0"/>
              <a:pPr/>
              <a:t>3</a:t>
            </a:fld>
            <a:endParaRPr lang="de-DE" dirty="0"/>
          </a:p>
        </p:txBody>
      </p:sp>
      <p:cxnSp>
        <p:nvCxnSpPr>
          <p:cNvPr id="4" name="Gerade Verbindung mit Pfeil 3">
            <a:extLst>
              <a:ext uri="{FF2B5EF4-FFF2-40B4-BE49-F238E27FC236}">
                <a16:creationId xmlns:a16="http://schemas.microsoft.com/office/drawing/2014/main" id="{C93DBBA6-4ADB-4041-BCFD-2380AE8F591B}"/>
              </a:ext>
            </a:extLst>
          </p:cNvPr>
          <p:cNvCxnSpPr>
            <a:cxnSpLocks/>
            <a:stCxn id="6" idx="0"/>
            <a:endCxn id="21" idx="4"/>
          </p:cNvCxnSpPr>
          <p:nvPr/>
        </p:nvCxnSpPr>
        <p:spPr>
          <a:xfrm>
            <a:off x="3851999" y="2262800"/>
            <a:ext cx="4140000" cy="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7BDAA434-8F90-464D-A463-2A7D765FE649}"/>
              </a:ext>
            </a:extLst>
          </p:cNvPr>
          <p:cNvSpPr/>
          <p:nvPr/>
        </p:nvSpPr>
        <p:spPr>
          <a:xfrm rot="5400000">
            <a:off x="3671999" y="217280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D4DEBEA5-65BD-4C57-A355-EAF141727E98}"/>
              </a:ext>
            </a:extLst>
          </p:cNvPr>
          <p:cNvSpPr/>
          <p:nvPr/>
        </p:nvSpPr>
        <p:spPr>
          <a:xfrm>
            <a:off x="1871999" y="1989000"/>
            <a:ext cx="144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79E63A35-67F4-4428-AE9B-1E20CAD40EF6}"/>
              </a:ext>
            </a:extLst>
          </p:cNvPr>
          <p:cNvSpPr/>
          <p:nvPr/>
        </p:nvSpPr>
        <p:spPr>
          <a:xfrm>
            <a:off x="1871999" y="2889000"/>
            <a:ext cx="144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servant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46A5EBC0-C146-48D5-B3D3-C12261ADF311}"/>
              </a:ext>
            </a:extLst>
          </p:cNvPr>
          <p:cNvSpPr/>
          <p:nvPr/>
        </p:nvSpPr>
        <p:spPr>
          <a:xfrm>
            <a:off x="1871999" y="3789000"/>
            <a:ext cx="144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dvlp</a:t>
            </a:r>
            <a:r>
              <a:rPr lang="en-US" dirty="0"/>
              <a:t> 1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615DA424-5858-4448-BADD-B11D8AB235D6}"/>
              </a:ext>
            </a:extLst>
          </p:cNvPr>
          <p:cNvSpPr/>
          <p:nvPr/>
        </p:nvSpPr>
        <p:spPr>
          <a:xfrm>
            <a:off x="1871999" y="4689000"/>
            <a:ext cx="144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dvlp</a:t>
            </a:r>
            <a:r>
              <a:rPr lang="en-US" dirty="0"/>
              <a:t> 2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D8A9FCA8-87D0-4DE0-B32F-56468DD620AA}"/>
              </a:ext>
            </a:extLst>
          </p:cNvPr>
          <p:cNvCxnSpPr>
            <a:cxnSpLocks/>
            <a:stCxn id="6" idx="0"/>
            <a:endCxn id="13" idx="3"/>
          </p:cNvCxnSpPr>
          <p:nvPr/>
        </p:nvCxnSpPr>
        <p:spPr>
          <a:xfrm>
            <a:off x="3851999" y="2262800"/>
            <a:ext cx="1286360" cy="832560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1BDE3D01-6B4E-43D8-B3FB-F9DB9A87535D}"/>
              </a:ext>
            </a:extLst>
          </p:cNvPr>
          <p:cNvSpPr/>
          <p:nvPr/>
        </p:nvSpPr>
        <p:spPr>
          <a:xfrm rot="5400000">
            <a:off x="6551999" y="306900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44FEFA7-1053-422F-85E4-2893D60DA000}"/>
              </a:ext>
            </a:extLst>
          </p:cNvPr>
          <p:cNvSpPr/>
          <p:nvPr/>
        </p:nvSpPr>
        <p:spPr>
          <a:xfrm rot="5400000">
            <a:off x="5111999" y="306900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01298CC2-7D23-4F88-B011-AE05B9D9C2B8}"/>
              </a:ext>
            </a:extLst>
          </p:cNvPr>
          <p:cNvCxnSpPr>
            <a:cxnSpLocks/>
            <a:stCxn id="15" idx="2"/>
            <a:endCxn id="21" idx="6"/>
          </p:cNvCxnSpPr>
          <p:nvPr/>
        </p:nvCxnSpPr>
        <p:spPr>
          <a:xfrm flipV="1">
            <a:off x="8081999" y="2352800"/>
            <a:ext cx="0" cy="71620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9FE0585F-A58C-4099-AB35-174E85339238}"/>
              </a:ext>
            </a:extLst>
          </p:cNvPr>
          <p:cNvSpPr/>
          <p:nvPr/>
        </p:nvSpPr>
        <p:spPr>
          <a:xfrm rot="5400000">
            <a:off x="7991999" y="306900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F202E397-2818-45B6-A619-796319E929D4}"/>
              </a:ext>
            </a:extLst>
          </p:cNvPr>
          <p:cNvSpPr/>
          <p:nvPr/>
        </p:nvSpPr>
        <p:spPr>
          <a:xfrm rot="5400000">
            <a:off x="5111999" y="397416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8EBD4E82-195C-452B-BC04-D04897DA6E22}"/>
              </a:ext>
            </a:extLst>
          </p:cNvPr>
          <p:cNvCxnSpPr>
            <a:cxnSpLocks/>
            <a:stCxn id="6" idx="6"/>
            <a:endCxn id="20" idx="3"/>
          </p:cNvCxnSpPr>
          <p:nvPr/>
        </p:nvCxnSpPr>
        <p:spPr>
          <a:xfrm>
            <a:off x="3761999" y="2352800"/>
            <a:ext cx="1376360" cy="2542560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C23C0991-1B35-467B-A0D6-7E245708C0C6}"/>
              </a:ext>
            </a:extLst>
          </p:cNvPr>
          <p:cNvCxnSpPr>
            <a:cxnSpLocks/>
            <a:stCxn id="20" idx="0"/>
            <a:endCxn id="19" idx="4"/>
          </p:cNvCxnSpPr>
          <p:nvPr/>
        </p:nvCxnSpPr>
        <p:spPr>
          <a:xfrm>
            <a:off x="5291999" y="4959000"/>
            <a:ext cx="27000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452AC036-0A68-4EAD-8F35-E2D81232BB6E}"/>
              </a:ext>
            </a:extLst>
          </p:cNvPr>
          <p:cNvSpPr/>
          <p:nvPr/>
        </p:nvSpPr>
        <p:spPr>
          <a:xfrm rot="5400000">
            <a:off x="7991999" y="486900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9D495245-19B7-413F-A251-2D6170B44B21}"/>
              </a:ext>
            </a:extLst>
          </p:cNvPr>
          <p:cNvSpPr/>
          <p:nvPr/>
        </p:nvSpPr>
        <p:spPr>
          <a:xfrm rot="5400000">
            <a:off x="5111999" y="486900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F3C1A48-3C79-4297-8524-43103FE9FB9A}"/>
              </a:ext>
            </a:extLst>
          </p:cNvPr>
          <p:cNvSpPr/>
          <p:nvPr/>
        </p:nvSpPr>
        <p:spPr>
          <a:xfrm rot="5400000">
            <a:off x="7991999" y="217280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9E12DDE5-DD9E-435D-9AB6-1204834509FA}"/>
              </a:ext>
            </a:extLst>
          </p:cNvPr>
          <p:cNvCxnSpPr>
            <a:cxnSpLocks/>
            <a:stCxn id="6" idx="7"/>
            <a:endCxn id="16" idx="3"/>
          </p:cNvCxnSpPr>
          <p:nvPr/>
        </p:nvCxnSpPr>
        <p:spPr>
          <a:xfrm>
            <a:off x="3825639" y="2326440"/>
            <a:ext cx="1312720" cy="1674080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E84D1AF8-BAA0-4808-A8D3-DECFA95EF788}"/>
              </a:ext>
            </a:extLst>
          </p:cNvPr>
          <p:cNvCxnSpPr>
            <a:cxnSpLocks/>
            <a:stCxn id="19" idx="2"/>
            <a:endCxn id="15" idx="6"/>
          </p:cNvCxnSpPr>
          <p:nvPr/>
        </p:nvCxnSpPr>
        <p:spPr>
          <a:xfrm flipV="1">
            <a:off x="8081999" y="3249000"/>
            <a:ext cx="0" cy="162000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3E16658D-92F2-4EF0-A6EF-97E212BE489A}"/>
              </a:ext>
            </a:extLst>
          </p:cNvPr>
          <p:cNvCxnSpPr>
            <a:cxnSpLocks/>
            <a:stCxn id="13" idx="0"/>
            <a:endCxn id="12" idx="4"/>
          </p:cNvCxnSpPr>
          <p:nvPr/>
        </p:nvCxnSpPr>
        <p:spPr>
          <a:xfrm>
            <a:off x="5291999" y="3159000"/>
            <a:ext cx="1260000" cy="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3F717D58-01AD-4B00-9280-9B22DB3A7761}"/>
              </a:ext>
            </a:extLst>
          </p:cNvPr>
          <p:cNvCxnSpPr>
            <a:cxnSpLocks/>
            <a:stCxn id="12" idx="0"/>
            <a:endCxn id="15" idx="4"/>
          </p:cNvCxnSpPr>
          <p:nvPr/>
        </p:nvCxnSpPr>
        <p:spPr>
          <a:xfrm>
            <a:off x="6731999" y="3159000"/>
            <a:ext cx="1260000" cy="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1D37630A-0005-4DCA-9992-2074F97A4663}"/>
              </a:ext>
            </a:extLst>
          </p:cNvPr>
          <p:cNvSpPr/>
          <p:nvPr/>
        </p:nvSpPr>
        <p:spPr>
          <a:xfrm rot="5400000">
            <a:off x="6551999" y="396900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5B4835B7-3D3D-48CA-9A8F-6AEEA9EE7353}"/>
              </a:ext>
            </a:extLst>
          </p:cNvPr>
          <p:cNvCxnSpPr>
            <a:cxnSpLocks/>
            <a:stCxn id="16" idx="0"/>
            <a:endCxn id="26" idx="4"/>
          </p:cNvCxnSpPr>
          <p:nvPr/>
        </p:nvCxnSpPr>
        <p:spPr>
          <a:xfrm flipV="1">
            <a:off x="5291999" y="4059000"/>
            <a:ext cx="1260000" cy="516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6CD4AF92-31D7-4D8D-BDCD-398D3C082F91}"/>
              </a:ext>
            </a:extLst>
          </p:cNvPr>
          <p:cNvCxnSpPr>
            <a:cxnSpLocks/>
            <a:stCxn id="26" idx="2"/>
            <a:endCxn id="12" idx="6"/>
          </p:cNvCxnSpPr>
          <p:nvPr/>
        </p:nvCxnSpPr>
        <p:spPr>
          <a:xfrm flipV="1">
            <a:off x="6641999" y="3249000"/>
            <a:ext cx="0" cy="72000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: abgerundete Ecken 28">
            <a:extLst>
              <a:ext uri="{FF2B5EF4-FFF2-40B4-BE49-F238E27FC236}">
                <a16:creationId xmlns:a16="http://schemas.microsoft.com/office/drawing/2014/main" id="{FE765CB5-9BBE-40B5-AB6D-15CF8DE88D59}"/>
              </a:ext>
            </a:extLst>
          </p:cNvPr>
          <p:cNvSpPr/>
          <p:nvPr/>
        </p:nvSpPr>
        <p:spPr>
          <a:xfrm rot="16200000">
            <a:off x="-468000" y="3249000"/>
            <a:ext cx="3240000" cy="720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32404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 to 0.7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807A42-CF27-4B84-8583-18EBE418342E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411D4429-48F8-48B0-956E-FDD79DD36876}"/>
              </a:ext>
            </a:extLst>
          </p:cNvPr>
          <p:cNvSpPr/>
          <p:nvPr/>
        </p:nvSpPr>
        <p:spPr>
          <a:xfrm rot="5400000">
            <a:off x="3671999" y="217280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41953E4-1ABD-4B93-B09A-5EAAE04CE744}"/>
              </a:ext>
            </a:extLst>
          </p:cNvPr>
          <p:cNvSpPr/>
          <p:nvPr/>
        </p:nvSpPr>
        <p:spPr>
          <a:xfrm>
            <a:off x="1871999" y="1989000"/>
            <a:ext cx="144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B85D3886-B2B6-49EF-995F-C9D8B52AB91C}"/>
              </a:ext>
            </a:extLst>
          </p:cNvPr>
          <p:cNvSpPr/>
          <p:nvPr/>
        </p:nvSpPr>
        <p:spPr>
          <a:xfrm>
            <a:off x="1872000" y="2709000"/>
            <a:ext cx="144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servant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EB084E5D-86D6-4BEE-90AB-BD6C83B32693}"/>
              </a:ext>
            </a:extLst>
          </p:cNvPr>
          <p:cNvSpPr/>
          <p:nvPr/>
        </p:nvSpPr>
        <p:spPr>
          <a:xfrm>
            <a:off x="1872000" y="3429000"/>
            <a:ext cx="144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intech</a:t>
            </a:r>
            <a:endParaRPr lang="en-US" dirty="0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233F1615-B4CF-4CED-BC04-71146783E484}"/>
              </a:ext>
            </a:extLst>
          </p:cNvPr>
          <p:cNvSpPr/>
          <p:nvPr/>
        </p:nvSpPr>
        <p:spPr>
          <a:xfrm>
            <a:off x="1872000" y="4149000"/>
            <a:ext cx="144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ITK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87E5C27-A0E8-4BB0-9CCC-063529DA043F}"/>
              </a:ext>
            </a:extLst>
          </p:cNvPr>
          <p:cNvSpPr/>
          <p:nvPr/>
        </p:nvSpPr>
        <p:spPr>
          <a:xfrm rot="5400000">
            <a:off x="4775679" y="2911886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C83BDAF6-0E06-4CEE-A057-C0B954540A28}"/>
              </a:ext>
            </a:extLst>
          </p:cNvPr>
          <p:cNvSpPr/>
          <p:nvPr/>
        </p:nvSpPr>
        <p:spPr>
          <a:xfrm rot="5400000">
            <a:off x="3933713" y="363105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61776999-3DA7-4ECB-8097-CD30DF353AB7}"/>
              </a:ext>
            </a:extLst>
          </p:cNvPr>
          <p:cNvCxnSpPr>
            <a:cxnSpLocks/>
            <a:stCxn id="60" idx="6"/>
            <a:endCxn id="16" idx="2"/>
          </p:cNvCxnSpPr>
          <p:nvPr/>
        </p:nvCxnSpPr>
        <p:spPr>
          <a:xfrm>
            <a:off x="3925548" y="3091265"/>
            <a:ext cx="98165" cy="539785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24702F5B-DD61-48BD-82F4-9C927124E69F}"/>
              </a:ext>
            </a:extLst>
          </p:cNvPr>
          <p:cNvCxnSpPr>
            <a:cxnSpLocks/>
            <a:stCxn id="6" idx="0"/>
            <a:endCxn id="90" idx="4"/>
          </p:cNvCxnSpPr>
          <p:nvPr/>
        </p:nvCxnSpPr>
        <p:spPr>
          <a:xfrm>
            <a:off x="3851999" y="2262800"/>
            <a:ext cx="4492180" cy="31128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B293AB55-16FA-4131-BBDA-BF40FD977C0C}"/>
              </a:ext>
            </a:extLst>
          </p:cNvPr>
          <p:cNvSpPr/>
          <p:nvPr/>
        </p:nvSpPr>
        <p:spPr>
          <a:xfrm rot="5400000">
            <a:off x="4595679" y="3631051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ACB9BDA8-F969-427B-A828-1224F9C5EEB8}"/>
              </a:ext>
            </a:extLst>
          </p:cNvPr>
          <p:cNvCxnSpPr>
            <a:cxnSpLocks/>
            <a:stCxn id="26" idx="2"/>
            <a:endCxn id="12" idx="6"/>
          </p:cNvCxnSpPr>
          <p:nvPr/>
        </p:nvCxnSpPr>
        <p:spPr>
          <a:xfrm flipV="1">
            <a:off x="4685679" y="3091886"/>
            <a:ext cx="180000" cy="539165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hteck: abgerundete Ecken 28">
            <a:extLst>
              <a:ext uri="{FF2B5EF4-FFF2-40B4-BE49-F238E27FC236}">
                <a16:creationId xmlns:a16="http://schemas.microsoft.com/office/drawing/2014/main" id="{249EAAC4-F7B5-43DC-B4A5-21CFCA3493C0}"/>
              </a:ext>
            </a:extLst>
          </p:cNvPr>
          <p:cNvSpPr/>
          <p:nvPr/>
        </p:nvSpPr>
        <p:spPr>
          <a:xfrm rot="16200000">
            <a:off x="-918000" y="3699000"/>
            <a:ext cx="4140000" cy="720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public</a:t>
            </a:r>
          </a:p>
        </p:txBody>
      </p:sp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651A889E-4DA6-46C6-98DF-DD289FE91384}"/>
              </a:ext>
            </a:extLst>
          </p:cNvPr>
          <p:cNvSpPr/>
          <p:nvPr/>
        </p:nvSpPr>
        <p:spPr>
          <a:xfrm>
            <a:off x="1872000" y="4869000"/>
            <a:ext cx="144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VWGoA</a:t>
            </a:r>
            <a:endParaRPr lang="en-US" dirty="0"/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15A31415-6DCA-4274-AF62-C31EF4841AB6}"/>
              </a:ext>
            </a:extLst>
          </p:cNvPr>
          <p:cNvSpPr/>
          <p:nvPr/>
        </p:nvSpPr>
        <p:spPr>
          <a:xfrm>
            <a:off x="1872000" y="5589000"/>
            <a:ext cx="1440000" cy="54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O</a:t>
            </a:r>
            <a:r>
              <a:rPr lang="en-US" dirty="0" err="1"/>
              <a:t>sccar</a:t>
            </a:r>
            <a:endParaRPr lang="en-US" dirty="0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704FA4DB-1F13-4206-9C11-C46B1561FAC1}"/>
              </a:ext>
            </a:extLst>
          </p:cNvPr>
          <p:cNvSpPr txBox="1"/>
          <p:nvPr/>
        </p:nvSpPr>
        <p:spPr>
          <a:xfrm flipH="1">
            <a:off x="3492000" y="1629000"/>
            <a:ext cx="9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latin typeface="+mn-lt"/>
              </a:rPr>
              <a:t>v0.6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8A14490D-9FFC-45A0-BA47-6D14DBCE8D0F}"/>
              </a:ext>
            </a:extLst>
          </p:cNvPr>
          <p:cNvSpPr txBox="1"/>
          <p:nvPr/>
        </p:nvSpPr>
        <p:spPr>
          <a:xfrm flipH="1">
            <a:off x="8041277" y="1629000"/>
            <a:ext cx="110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</a:rPr>
              <a:t>v0.7</a:t>
            </a:r>
            <a:endParaRPr lang="en-US" sz="2400" dirty="0">
              <a:solidFill>
                <a:schemeClr val="accent5"/>
              </a:solidFill>
              <a:latin typeface="+mn-lt"/>
            </a:endParaRPr>
          </a:p>
        </p:txBody>
      </p: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39EF4B6A-3C55-4F74-B901-2DE57FF6308E}"/>
              </a:ext>
            </a:extLst>
          </p:cNvPr>
          <p:cNvCxnSpPr>
            <a:cxnSpLocks/>
            <a:stCxn id="60" idx="0"/>
            <a:endCxn id="12" idx="4"/>
          </p:cNvCxnSpPr>
          <p:nvPr/>
        </p:nvCxnSpPr>
        <p:spPr>
          <a:xfrm>
            <a:off x="4015548" y="3001265"/>
            <a:ext cx="760131" cy="621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lipse 59">
            <a:extLst>
              <a:ext uri="{FF2B5EF4-FFF2-40B4-BE49-F238E27FC236}">
                <a16:creationId xmlns:a16="http://schemas.microsoft.com/office/drawing/2014/main" id="{950E788F-E52A-491D-BC2D-ACFB69F102B4}"/>
              </a:ext>
            </a:extLst>
          </p:cNvPr>
          <p:cNvSpPr/>
          <p:nvPr/>
        </p:nvSpPr>
        <p:spPr>
          <a:xfrm rot="5400000">
            <a:off x="3835548" y="2911265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EBE9841A-612A-4728-A9B1-3520BAA642E8}"/>
              </a:ext>
            </a:extLst>
          </p:cNvPr>
          <p:cNvCxnSpPr>
            <a:cxnSpLocks/>
            <a:stCxn id="6" idx="7"/>
            <a:endCxn id="60" idx="2"/>
          </p:cNvCxnSpPr>
          <p:nvPr/>
        </p:nvCxnSpPr>
        <p:spPr>
          <a:xfrm>
            <a:off x="3825639" y="2326440"/>
            <a:ext cx="99909" cy="584825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Ellipse 112">
            <a:extLst>
              <a:ext uri="{FF2B5EF4-FFF2-40B4-BE49-F238E27FC236}">
                <a16:creationId xmlns:a16="http://schemas.microsoft.com/office/drawing/2014/main" id="{D9653B3B-99BE-4913-80C4-5F84E0A3A1B6}"/>
              </a:ext>
            </a:extLst>
          </p:cNvPr>
          <p:cNvSpPr/>
          <p:nvPr/>
        </p:nvSpPr>
        <p:spPr>
          <a:xfrm rot="5400000">
            <a:off x="5510636" y="2930659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4" name="Gerade Verbindung mit Pfeil 113">
            <a:extLst>
              <a:ext uri="{FF2B5EF4-FFF2-40B4-BE49-F238E27FC236}">
                <a16:creationId xmlns:a16="http://schemas.microsoft.com/office/drawing/2014/main" id="{F7425FCD-91F8-4BB3-B386-4E813AB1D245}"/>
              </a:ext>
            </a:extLst>
          </p:cNvPr>
          <p:cNvCxnSpPr>
            <a:cxnSpLocks/>
            <a:stCxn id="12" idx="0"/>
            <a:endCxn id="113" idx="4"/>
          </p:cNvCxnSpPr>
          <p:nvPr/>
        </p:nvCxnSpPr>
        <p:spPr>
          <a:xfrm>
            <a:off x="4955679" y="3001886"/>
            <a:ext cx="554957" cy="18773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Ellipse 117">
            <a:extLst>
              <a:ext uri="{FF2B5EF4-FFF2-40B4-BE49-F238E27FC236}">
                <a16:creationId xmlns:a16="http://schemas.microsoft.com/office/drawing/2014/main" id="{DB926046-3AE1-4900-B1C2-F7351055DC9D}"/>
              </a:ext>
            </a:extLst>
          </p:cNvPr>
          <p:cNvSpPr/>
          <p:nvPr/>
        </p:nvSpPr>
        <p:spPr>
          <a:xfrm rot="5400000">
            <a:off x="7189887" y="2943249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Gerade Verbindung mit Pfeil 118">
            <a:extLst>
              <a:ext uri="{FF2B5EF4-FFF2-40B4-BE49-F238E27FC236}">
                <a16:creationId xmlns:a16="http://schemas.microsoft.com/office/drawing/2014/main" id="{9F30B5A7-1CFC-4F91-BC3A-6FA498C2165F}"/>
              </a:ext>
            </a:extLst>
          </p:cNvPr>
          <p:cNvCxnSpPr>
            <a:cxnSpLocks/>
            <a:stCxn id="113" idx="0"/>
            <a:endCxn id="118" idx="4"/>
          </p:cNvCxnSpPr>
          <p:nvPr/>
        </p:nvCxnSpPr>
        <p:spPr>
          <a:xfrm>
            <a:off x="5690636" y="3020659"/>
            <a:ext cx="1499251" cy="1259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Ellipse 132">
            <a:extLst>
              <a:ext uri="{FF2B5EF4-FFF2-40B4-BE49-F238E27FC236}">
                <a16:creationId xmlns:a16="http://schemas.microsoft.com/office/drawing/2014/main" id="{EC326B1B-AB86-4BDF-B0CD-B254CDE445A4}"/>
              </a:ext>
            </a:extLst>
          </p:cNvPr>
          <p:cNvSpPr/>
          <p:nvPr/>
        </p:nvSpPr>
        <p:spPr>
          <a:xfrm rot="5400000">
            <a:off x="5237147" y="5673844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6" name="Gerade Verbindung mit Pfeil 135">
            <a:extLst>
              <a:ext uri="{FF2B5EF4-FFF2-40B4-BE49-F238E27FC236}">
                <a16:creationId xmlns:a16="http://schemas.microsoft.com/office/drawing/2014/main" id="{5E216B87-E4B8-4430-A5EB-AF163BD2804F}"/>
              </a:ext>
            </a:extLst>
          </p:cNvPr>
          <p:cNvCxnSpPr>
            <a:cxnSpLocks/>
          </p:cNvCxnSpPr>
          <p:nvPr/>
        </p:nvCxnSpPr>
        <p:spPr>
          <a:xfrm>
            <a:off x="5417147" y="5763844"/>
            <a:ext cx="329485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feld 72">
            <a:extLst>
              <a:ext uri="{FF2B5EF4-FFF2-40B4-BE49-F238E27FC236}">
                <a16:creationId xmlns:a16="http://schemas.microsoft.com/office/drawing/2014/main" id="{F98FD753-E499-4624-96D2-4DDDC42764EF}"/>
              </a:ext>
            </a:extLst>
          </p:cNvPr>
          <p:cNvSpPr txBox="1"/>
          <p:nvPr/>
        </p:nvSpPr>
        <p:spPr>
          <a:xfrm flipH="1">
            <a:off x="3849311" y="3703560"/>
            <a:ext cx="1505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5"/>
                </a:solidFill>
                <a:latin typeface="+mn-lt"/>
              </a:rPr>
              <a:t>O</a:t>
            </a:r>
            <a:r>
              <a:rPr lang="en-US" dirty="0" err="1">
                <a:solidFill>
                  <a:schemeClr val="accent5"/>
                </a:solidFill>
                <a:latin typeface="+mn-lt"/>
              </a:rPr>
              <a:t>bserver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, </a:t>
            </a:r>
            <a:r>
              <a:rPr lang="en-US" dirty="0" err="1">
                <a:solidFill>
                  <a:schemeClr val="accent5"/>
                </a:solidFill>
                <a:latin typeface="+mn-lt"/>
              </a:rPr>
              <a:t>spawner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, …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563ED0E6-FB88-459D-A67E-4F22B87E25FA}"/>
              </a:ext>
            </a:extLst>
          </p:cNvPr>
          <p:cNvSpPr txBox="1"/>
          <p:nvPr/>
        </p:nvSpPr>
        <p:spPr>
          <a:xfrm flipH="1">
            <a:off x="6096537" y="4499061"/>
            <a:ext cx="1183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+new plugins, …</a:t>
            </a:r>
            <a:endParaRPr lang="en-US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4D28B756-D7CE-4BFF-AC53-25B3254130A0}"/>
              </a:ext>
            </a:extLst>
          </p:cNvPr>
          <p:cNvSpPr/>
          <p:nvPr/>
        </p:nvSpPr>
        <p:spPr>
          <a:xfrm rot="5400000">
            <a:off x="8344179" y="2203928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Gerade Verbindung mit Pfeil 93">
            <a:extLst>
              <a:ext uri="{FF2B5EF4-FFF2-40B4-BE49-F238E27FC236}">
                <a16:creationId xmlns:a16="http://schemas.microsoft.com/office/drawing/2014/main" id="{44991B56-47F1-4EF5-8E8F-8676C32C3B21}"/>
              </a:ext>
            </a:extLst>
          </p:cNvPr>
          <p:cNvCxnSpPr>
            <a:cxnSpLocks/>
            <a:stCxn id="90" idx="0"/>
          </p:cNvCxnSpPr>
          <p:nvPr/>
        </p:nvCxnSpPr>
        <p:spPr>
          <a:xfrm>
            <a:off x="8524179" y="2293928"/>
            <a:ext cx="547821" cy="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>
            <a:extLst>
              <a:ext uri="{FF2B5EF4-FFF2-40B4-BE49-F238E27FC236}">
                <a16:creationId xmlns:a16="http://schemas.microsoft.com/office/drawing/2014/main" id="{55F62946-5BB5-4864-9EBE-152D4361A2CB}"/>
              </a:ext>
            </a:extLst>
          </p:cNvPr>
          <p:cNvCxnSpPr>
            <a:cxnSpLocks/>
            <a:stCxn id="118" idx="0"/>
            <a:endCxn id="123" idx="4"/>
          </p:cNvCxnSpPr>
          <p:nvPr/>
        </p:nvCxnSpPr>
        <p:spPr>
          <a:xfrm>
            <a:off x="7369887" y="3033249"/>
            <a:ext cx="741560" cy="20171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>
            <a:extLst>
              <a:ext uri="{FF2B5EF4-FFF2-40B4-BE49-F238E27FC236}">
                <a16:creationId xmlns:a16="http://schemas.microsoft.com/office/drawing/2014/main" id="{9032F541-AFBC-4CE4-9D32-FE03298193CA}"/>
              </a:ext>
            </a:extLst>
          </p:cNvPr>
          <p:cNvCxnSpPr>
            <a:cxnSpLocks/>
            <a:endCxn id="63" idx="6"/>
          </p:cNvCxnSpPr>
          <p:nvPr/>
        </p:nvCxnSpPr>
        <p:spPr>
          <a:xfrm flipV="1">
            <a:off x="3825639" y="4472865"/>
            <a:ext cx="726017" cy="63136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>
            <a:extLst>
              <a:ext uri="{FF2B5EF4-FFF2-40B4-BE49-F238E27FC236}">
                <a16:creationId xmlns:a16="http://schemas.microsoft.com/office/drawing/2014/main" id="{08938BC1-56D5-4E4E-930F-545CD515228A}"/>
              </a:ext>
            </a:extLst>
          </p:cNvPr>
          <p:cNvCxnSpPr>
            <a:cxnSpLocks/>
            <a:endCxn id="63" idx="4"/>
          </p:cNvCxnSpPr>
          <p:nvPr/>
        </p:nvCxnSpPr>
        <p:spPr>
          <a:xfrm flipV="1">
            <a:off x="3807990" y="4382865"/>
            <a:ext cx="653666" cy="117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Ellipse 62">
            <a:extLst>
              <a:ext uri="{FF2B5EF4-FFF2-40B4-BE49-F238E27FC236}">
                <a16:creationId xmlns:a16="http://schemas.microsoft.com/office/drawing/2014/main" id="{E9141E38-C27F-41DD-A158-C9948FEC8ACD}"/>
              </a:ext>
            </a:extLst>
          </p:cNvPr>
          <p:cNvSpPr/>
          <p:nvPr/>
        </p:nvSpPr>
        <p:spPr>
          <a:xfrm rot="5400000">
            <a:off x="4461656" y="4292865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47DE26DC-543D-4BFB-9C21-8438F518E381}"/>
              </a:ext>
            </a:extLst>
          </p:cNvPr>
          <p:cNvSpPr txBox="1"/>
          <p:nvPr/>
        </p:nvSpPr>
        <p:spPr>
          <a:xfrm flipH="1">
            <a:off x="3950847" y="4901868"/>
            <a:ext cx="664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GUI</a:t>
            </a:r>
            <a:endParaRPr lang="en-US" dirty="0">
              <a:solidFill>
                <a:schemeClr val="accent5"/>
              </a:solidFill>
              <a:latin typeface="+mn-lt"/>
            </a:endParaRPr>
          </a:p>
        </p:txBody>
      </p:sp>
      <p:cxnSp>
        <p:nvCxnSpPr>
          <p:cNvPr id="71" name="Gerade Verbindung mit Pfeil 70">
            <a:extLst>
              <a:ext uri="{FF2B5EF4-FFF2-40B4-BE49-F238E27FC236}">
                <a16:creationId xmlns:a16="http://schemas.microsoft.com/office/drawing/2014/main" id="{1B86CB68-B1B6-4FD7-BA69-22159EEED593}"/>
              </a:ext>
            </a:extLst>
          </p:cNvPr>
          <p:cNvCxnSpPr>
            <a:cxnSpLocks/>
            <a:stCxn id="63" idx="0"/>
            <a:endCxn id="84" idx="4"/>
          </p:cNvCxnSpPr>
          <p:nvPr/>
        </p:nvCxnSpPr>
        <p:spPr>
          <a:xfrm>
            <a:off x="4641656" y="4382865"/>
            <a:ext cx="1354248" cy="20105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feld 79">
            <a:extLst>
              <a:ext uri="{FF2B5EF4-FFF2-40B4-BE49-F238E27FC236}">
                <a16:creationId xmlns:a16="http://schemas.microsoft.com/office/drawing/2014/main" id="{240A430C-0A8E-4646-AC4D-66CA1CB7DAFF}"/>
              </a:ext>
            </a:extLst>
          </p:cNvPr>
          <p:cNvSpPr txBox="1"/>
          <p:nvPr/>
        </p:nvSpPr>
        <p:spPr>
          <a:xfrm flipH="1">
            <a:off x="5669626" y="5819683"/>
            <a:ext cx="2447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5"/>
                </a:solidFill>
                <a:latin typeface="+mn-lt"/>
              </a:rPr>
              <a:t>M</a:t>
            </a:r>
            <a:r>
              <a:rPr lang="en-US" dirty="0" err="1">
                <a:solidFill>
                  <a:schemeClr val="accent5"/>
                </a:solidFill>
                <a:latin typeface="+mn-lt"/>
              </a:rPr>
              <a:t>odular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 </a:t>
            </a:r>
            <a:r>
              <a:rPr lang="en-US" dirty="0">
                <a:solidFill>
                  <a:schemeClr val="accent5"/>
                </a:solidFill>
              </a:rPr>
              <a:t>d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river, v0.6, …</a:t>
            </a:r>
          </a:p>
        </p:txBody>
      </p:sp>
      <p:cxnSp>
        <p:nvCxnSpPr>
          <p:cNvPr id="82" name="Gerade Verbindung mit Pfeil 81">
            <a:extLst>
              <a:ext uri="{FF2B5EF4-FFF2-40B4-BE49-F238E27FC236}">
                <a16:creationId xmlns:a16="http://schemas.microsoft.com/office/drawing/2014/main" id="{07B2782B-1AE2-4F66-8152-EA15E3D1F70F}"/>
              </a:ext>
            </a:extLst>
          </p:cNvPr>
          <p:cNvCxnSpPr>
            <a:cxnSpLocks/>
            <a:stCxn id="95" idx="1"/>
            <a:endCxn id="118" idx="6"/>
          </p:cNvCxnSpPr>
          <p:nvPr/>
        </p:nvCxnSpPr>
        <p:spPr>
          <a:xfrm flipV="1">
            <a:off x="7007464" y="3123249"/>
            <a:ext cx="272423" cy="1219025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mit Pfeil 82">
            <a:extLst>
              <a:ext uri="{FF2B5EF4-FFF2-40B4-BE49-F238E27FC236}">
                <a16:creationId xmlns:a16="http://schemas.microsoft.com/office/drawing/2014/main" id="{93E12E44-E8B0-4FD0-A376-EED4F2BB4DE1}"/>
              </a:ext>
            </a:extLst>
          </p:cNvPr>
          <p:cNvCxnSpPr>
            <a:cxnSpLocks/>
            <a:stCxn id="113" idx="6"/>
            <a:endCxn id="84" idx="3"/>
          </p:cNvCxnSpPr>
          <p:nvPr/>
        </p:nvCxnSpPr>
        <p:spPr>
          <a:xfrm>
            <a:off x="5600636" y="3110659"/>
            <a:ext cx="421628" cy="1228671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Ellipse 83">
            <a:extLst>
              <a:ext uri="{FF2B5EF4-FFF2-40B4-BE49-F238E27FC236}">
                <a16:creationId xmlns:a16="http://schemas.microsoft.com/office/drawing/2014/main" id="{37409082-1B35-44C8-B934-82ED7A5B3455}"/>
              </a:ext>
            </a:extLst>
          </p:cNvPr>
          <p:cNvSpPr/>
          <p:nvPr/>
        </p:nvSpPr>
        <p:spPr>
          <a:xfrm rot="5400000">
            <a:off x="5995904" y="431297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Gerade Verbindung mit Pfeil 86">
            <a:extLst>
              <a:ext uri="{FF2B5EF4-FFF2-40B4-BE49-F238E27FC236}">
                <a16:creationId xmlns:a16="http://schemas.microsoft.com/office/drawing/2014/main" id="{514E0787-C297-4552-B054-C0592B231B98}"/>
              </a:ext>
            </a:extLst>
          </p:cNvPr>
          <p:cNvCxnSpPr>
            <a:cxnSpLocks/>
            <a:stCxn id="84" idx="0"/>
            <a:endCxn id="95" idx="4"/>
          </p:cNvCxnSpPr>
          <p:nvPr/>
        </p:nvCxnSpPr>
        <p:spPr>
          <a:xfrm>
            <a:off x="6175904" y="4402970"/>
            <a:ext cx="677920" cy="2944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Ellipse 94">
            <a:extLst>
              <a:ext uri="{FF2B5EF4-FFF2-40B4-BE49-F238E27FC236}">
                <a16:creationId xmlns:a16="http://schemas.microsoft.com/office/drawing/2014/main" id="{DD8450BC-AB51-4AA0-8EB1-F7AAAAB7A7CF}"/>
              </a:ext>
            </a:extLst>
          </p:cNvPr>
          <p:cNvSpPr/>
          <p:nvPr/>
        </p:nvSpPr>
        <p:spPr>
          <a:xfrm rot="5400000">
            <a:off x="6853824" y="4315914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Gerade Verbindung mit Pfeil 114">
            <a:extLst>
              <a:ext uri="{FF2B5EF4-FFF2-40B4-BE49-F238E27FC236}">
                <a16:creationId xmlns:a16="http://schemas.microsoft.com/office/drawing/2014/main" id="{F7A6A2D1-465A-4CA3-9187-1F5C215B0445}"/>
              </a:ext>
            </a:extLst>
          </p:cNvPr>
          <p:cNvCxnSpPr>
            <a:cxnSpLocks/>
            <a:stCxn id="63" idx="7"/>
            <a:endCxn id="133" idx="3"/>
          </p:cNvCxnSpPr>
          <p:nvPr/>
        </p:nvCxnSpPr>
        <p:spPr>
          <a:xfrm>
            <a:off x="4615296" y="4446505"/>
            <a:ext cx="648211" cy="1253699"/>
          </a:xfrm>
          <a:prstGeom prst="straightConnector1">
            <a:avLst/>
          </a:prstGeom>
          <a:ln w="381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feld 120">
            <a:extLst>
              <a:ext uri="{FF2B5EF4-FFF2-40B4-BE49-F238E27FC236}">
                <a16:creationId xmlns:a16="http://schemas.microsoft.com/office/drawing/2014/main" id="{1D8C403C-2159-48EB-B89C-7BF0B97BB117}"/>
              </a:ext>
            </a:extLst>
          </p:cNvPr>
          <p:cNvSpPr txBox="1"/>
          <p:nvPr/>
        </p:nvSpPr>
        <p:spPr>
          <a:xfrm flipH="1">
            <a:off x="7433527" y="3249633"/>
            <a:ext cx="10734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Open:</a:t>
            </a:r>
          </a:p>
          <a:p>
            <a:r>
              <a:rPr lang="en-US" dirty="0">
                <a:solidFill>
                  <a:srgbClr val="FF0000"/>
                </a:solidFill>
              </a:rPr>
              <a:t>repro structure, clang</a:t>
            </a: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1261E0F4-CBBC-474E-B150-E973AD2B57D0}"/>
              </a:ext>
            </a:extLst>
          </p:cNvPr>
          <p:cNvSpPr/>
          <p:nvPr/>
        </p:nvSpPr>
        <p:spPr>
          <a:xfrm rot="5400000">
            <a:off x="8111447" y="2963420"/>
            <a:ext cx="180000" cy="18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Gerade Verbindung mit Pfeil 129">
            <a:extLst>
              <a:ext uri="{FF2B5EF4-FFF2-40B4-BE49-F238E27FC236}">
                <a16:creationId xmlns:a16="http://schemas.microsoft.com/office/drawing/2014/main" id="{58618918-CEF7-4E16-B6FC-49CC91808D37}"/>
              </a:ext>
            </a:extLst>
          </p:cNvPr>
          <p:cNvCxnSpPr>
            <a:cxnSpLocks/>
            <a:stCxn id="123" idx="2"/>
            <a:endCxn id="90" idx="6"/>
          </p:cNvCxnSpPr>
          <p:nvPr/>
        </p:nvCxnSpPr>
        <p:spPr>
          <a:xfrm flipV="1">
            <a:off x="8201447" y="2383928"/>
            <a:ext cx="232732" cy="579492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mit Pfeil 134">
            <a:extLst>
              <a:ext uri="{FF2B5EF4-FFF2-40B4-BE49-F238E27FC236}">
                <a16:creationId xmlns:a16="http://schemas.microsoft.com/office/drawing/2014/main" id="{C5ED75F0-9448-485A-AC27-574D173316A7}"/>
              </a:ext>
            </a:extLst>
          </p:cNvPr>
          <p:cNvCxnSpPr>
            <a:cxnSpLocks/>
          </p:cNvCxnSpPr>
          <p:nvPr/>
        </p:nvCxnSpPr>
        <p:spPr>
          <a:xfrm>
            <a:off x="4113714" y="3703560"/>
            <a:ext cx="501582" cy="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2183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PRESI_FIRST_SLIDENUMBER" val="1"/>
  <p:tag name="MIO_FALLBACK_LAYOUT" val="14"/>
  <p:tag name="MIO_SHOW_DATE" val="False"/>
  <p:tag name="MIO_SHOW_FOOTER" val="True"/>
  <p:tag name="MIO_SHOW_PAGENUMBER" val="True"/>
  <p:tag name="MIO_AVOID_BLANK_LAYOUT" val="True"/>
  <p:tag name="MIO_NUMBER_OF_VALID_LAYOUTS" val="15"/>
  <p:tag name="MIO_MST_COLOR_1" val="0,0,0,Dunkel 1"/>
  <p:tag name="MIO_MST_COLOR_2" val="255,255,255,Hell 1"/>
  <p:tag name="MIO_MST_COLOR_3" val="64,64,64,Dunkel 2"/>
  <p:tag name="MIO_MST_COLOR_4" val="146,162,189,Hell 2"/>
  <p:tag name="MIO_MST_COLOR_5" val="102,113,132,Akzent 1"/>
  <p:tag name="MIO_MST_COLOR_6" val="146,162,189,Akzent 2"/>
  <p:tag name="MIO_MST_COLOR_7" val="173,185,206,Akzent 3"/>
  <p:tag name="MIO_MST_COLOR_8" val="201,209,222,Akzent 4"/>
  <p:tag name="MIO_MST_COLOR_9" val="228,232,238,Akzent 5"/>
  <p:tag name="MIO_MST_COLOR_10" val="221,218,210,Akzent 6"/>
  <p:tag name="MIO_MST_COLOR_11" val="0,0,0,"/>
  <p:tag name="MIO_MST_COLOR_12" val="0,0,0,"/>
  <p:tag name="MIO_HDS" val="True"/>
  <p:tag name="MIO_EK" val="1989"/>
  <p:tag name="MIO_UPDATE" val="True"/>
  <p:tag name="MIO_VERSION" val="23.10.2015 16:52:00"/>
  <p:tag name="MIO_DBID" val="917DD09C-76C3-4640-8E0D-382111CB3B69"/>
  <p:tag name="MIO_LASTDOWNLOADED" val="30.10.2015 14:18:05"/>
  <p:tag name="MIO_OBJECTNAME" val="BMW Group 4:3"/>
  <p:tag name="MIO_LASTEDITORNAME" val="empower enterprise"/>
</p:tagLst>
</file>

<file path=ppt/theme/theme1.xml><?xml version="1.0" encoding="utf-8"?>
<a:theme xmlns:a="http://schemas.openxmlformats.org/drawingml/2006/main" name="BMW Group 16:9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MW GROUP">
      <a:majorFont>
        <a:latin typeface="BMW Group Condensed"/>
        <a:ea typeface=""/>
        <a:cs typeface=""/>
      </a:majorFont>
      <a:minorFont>
        <a:latin typeface="BMW Group Condensed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CCCC"/>
        </a:solidFill>
        <a:ln>
          <a:noFill/>
        </a:ln>
      </a:spPr>
      <a:bodyPr rtlCol="0" anchor="t"/>
      <a:lstStyle>
        <a:defPPr algn="l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800" b="0" i="0" u="none" baseline="0" dirty="0" err="1" smtClean="0">
            <a:solidFill>
              <a:srgbClr val="666666"/>
            </a:solidFill>
            <a:latin typeface="BMW Group Condensed" panose="020B0606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92A2BD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rtlCol="0">
        <a:spAutoFit/>
      </a:bodyPr>
      <a:lstStyle>
        <a:defPPr algn="l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800" b="0" i="0" u="none" baseline="0" dirty="0" smtClean="0">
            <a:solidFill>
              <a:srgbClr val="000000"/>
            </a:solidFill>
            <a:latin typeface="BMW Group Condensed" panose="020B0606020202020204" pitchFamily="34" charset="0"/>
          </a:defRPr>
        </a:defPPr>
      </a:lstStyle>
    </a:txDef>
  </a:objectDefaults>
  <a:extraClrSchemeLst/>
  <a:custClrLst>
    <a:custClr name="Grundfarbe Schwarz">
      <a:srgbClr val="000000"/>
    </a:custClr>
    <a:custClr name="Grundfarbe Graubraun 1">
      <a:srgbClr val="555147"/>
    </a:custClr>
    <a:custClr name="Grundfarbe Blau 1">
      <a:srgbClr val="667084"/>
    </a:custClr>
    <a:custClr name="Grundfarbe Gruen 1">
      <a:srgbClr val="747400"/>
    </a:custClr>
    <a:custClr name="Grundfarbe Gelb 1">
      <a:srgbClr val="BE9809"/>
    </a:custClr>
    <a:custClr name="Akzentfarbe Orange 1">
      <a:srgbClr val="FE6700"/>
    </a:custClr>
    <a:custClr name="Akzentfarbe Braun 1">
      <a:srgbClr val="5B4334"/>
    </a:custClr>
    <a:custClr name="Akzentfarbe Rot 1">
      <a:srgbClr val="7C0A0E"/>
    </a:custClr>
    <a:custClr name="Zusatzfarbe Blau 1">
      <a:srgbClr val="3F7BFD"/>
    </a:custClr>
    <a:custClr name="Zusatzfarbe Gruen 1">
      <a:srgbClr val="3D6A3C"/>
    </a:custClr>
    <a:custClr name="Grundfarbe Grau 1">
      <a:srgbClr val="404040"/>
    </a:custClr>
    <a:custClr name="Grundfarbe Graubraun 2">
      <a:srgbClr val="7F7A6A"/>
    </a:custClr>
    <a:custClr name="Grundfarbe Blau 2">
      <a:srgbClr val="92A2BD"/>
    </a:custClr>
    <a:custClr name="Grundfarbe Gruen 2">
      <a:srgbClr val="959500"/>
    </a:custClr>
    <a:custClr name="Grundfarbe Gelb 2">
      <a:srgbClr val="FECB00"/>
    </a:custClr>
    <a:custClr name="Akzentfarbe Orange 2">
      <a:srgbClr val="FE8533"/>
    </a:custClr>
    <a:custClr name="Akzentfarbe Braun 2">
      <a:srgbClr val="9C5C48"/>
    </a:custClr>
    <a:custClr name="Akzentfarbe Rot 2">
      <a:srgbClr val="B20F14"/>
    </a:custClr>
    <a:custClr name="Zusatzfarbe Blau 2">
      <a:srgbClr val="6595FD"/>
    </a:custClr>
    <a:custClr name="Zusatzfarbe Gruen 2">
      <a:srgbClr val="648863"/>
    </a:custClr>
    <a:custClr name="Grundfarbe Grau 2">
      <a:srgbClr val="666666"/>
    </a:custClr>
    <a:custClr name="Grundfarbe Graubraun 3">
      <a:srgbClr val="AAA38E"/>
    </a:custClr>
    <a:custClr name="Grundfarbe Blau 3">
      <a:srgbClr val="ADB9CE"/>
    </a:custClr>
    <a:custClr name="Grundfarbe Gruen 3">
      <a:srgbClr val="B0B040"/>
    </a:custClr>
    <a:custClr name="Grundfarbe Gelb 3">
      <a:srgbClr val="FEE372"/>
    </a:custClr>
    <a:custClr name="Akzentfarbe Orange 3">
      <a:srgbClr val="FEA466"/>
    </a:custClr>
    <a:custClr name="Akzentfarbe Braun 3">
      <a:srgbClr val="976F57"/>
    </a:custClr>
    <a:custClr name="Akzentfarbe Rot 3">
      <a:srgbClr val="D16F72"/>
    </a:custClr>
    <a:custClr name="Zusatzfarbe Blau 3">
      <a:srgbClr val="8CB0FE"/>
    </a:custClr>
    <a:custClr name="Zusatzfarbe Gruen 3">
      <a:srgbClr val="8BA68A"/>
    </a:custClr>
    <a:custClr name="Grundfarbe Grau 3">
      <a:srgbClr val="999999"/>
    </a:custClr>
    <a:custClr name="Grundfarbe Graubraun 4">
      <a:srgbClr val="BFBAAA"/>
    </a:custClr>
    <a:custClr name="Grundfarbe Blau 4">
      <a:srgbClr val="C9D1DE"/>
    </a:custClr>
    <a:custClr name="Grundfarbe Gruen 4">
      <a:srgbClr val="CFCF8C"/>
    </a:custClr>
    <a:custClr name="Grundfarbe Gelb 4">
      <a:srgbClr val="FFEA99"/>
    </a:custClr>
    <a:custClr name="Akzentfarbe Orange 4">
      <a:srgbClr val="FFC299"/>
    </a:custClr>
    <a:custClr name="Akzentfarbe Braun 4">
      <a:srgbClr val="B19395"/>
    </a:custClr>
    <a:custClr name="Akzentfarbe Rot 4">
      <a:srgbClr val="DF9A9C"/>
    </a:custClr>
    <a:custClr name="Zusatzfarbe Blau 4">
      <a:srgbClr val="B2CAFE"/>
    </a:custClr>
    <a:custClr name="Zusatzfarbe Gruen 4">
      <a:srgbClr val="B1C3B1"/>
    </a:custClr>
    <a:custClr name="Grundfarbe Grau 4">
      <a:srgbClr val="CCCCCC"/>
    </a:custClr>
    <a:custClr name="Grundfarbe Graubraun 5">
      <a:srgbClr val="DDDAD2"/>
    </a:custClr>
    <a:custClr name="Grundfarbe Blau 5">
      <a:srgbClr val="E4E8EE"/>
    </a:custClr>
    <a:custClr name="Grundfarbe Gruen 5">
      <a:srgbClr val="EAEACC"/>
    </a:custClr>
    <a:custClr name="Grundfarbe Gelb 5">
      <a:srgbClr val="FFF5CC"/>
    </a:custClr>
    <a:custClr name="Akzentfarbe Orange 5">
      <a:srgbClr val="FFE1CC"/>
    </a:custClr>
    <a:custClr name="Akzentfarbe Braun 5">
      <a:srgbClr val="C8B3A6"/>
    </a:custClr>
    <a:custClr name="Akzentfarbe Rot 5">
      <a:srgbClr val="EABEBF"/>
    </a:custClr>
    <a:custClr name="Zusatzfarbe Blau 5">
      <a:srgbClr val="D9E5FF"/>
    </a:custClr>
    <a:custClr name="Zusatzfarbe Gruen 5">
      <a:srgbClr val="D8E1D8"/>
    </a:custClr>
  </a:custClrLst>
  <a:extLst>
    <a:ext uri="{05A4C25C-085E-4340-85A3-A5531E510DB2}">
      <thm15:themeFamily xmlns:thm15="http://schemas.microsoft.com/office/thememl/2012/main" name="BMWGroup_BMW+MINI_D_16zu9.pptx" id="{2D0F0DBE-D624-4F30-BB2F-A3692BE3DB81}" vid="{32D902AF-D842-41C2-B25B-4CF6293FFDA7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enutzerdefiniert 4">
      <a:majorFont>
        <a:latin typeface="BMW Group"/>
        <a:ea typeface=""/>
        <a:cs typeface=""/>
      </a:majorFont>
      <a:minorFont>
        <a:latin typeface="BMW Group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BMWGroup_BMW+MINI_D_16zu9</Template>
  <TotalTime>0</TotalTime>
  <Words>77</Words>
  <Application>Microsoft Office PowerPoint</Application>
  <PresentationFormat>Bildschirmpräsentation (4:3)</PresentationFormat>
  <Paragraphs>46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BMW Group</vt:lpstr>
      <vt:lpstr>BMW Group Condensed</vt:lpstr>
      <vt:lpstr>Symbol</vt:lpstr>
      <vt:lpstr>BMW Group 16:9</vt:lpstr>
      <vt:lpstr>OpenPASS</vt:lpstr>
      <vt:lpstr>legend</vt:lpstr>
      <vt:lpstr>Example repository structure</vt:lpstr>
      <vt:lpstr>Road to 0.7</vt:lpstr>
    </vt:vector>
  </TitlesOfParts>
  <Company>BMW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Fahrenkrog Felix, EG-342</dc:creator>
  <cp:lastModifiedBy>Duong Quang, Tuan</cp:lastModifiedBy>
  <cp:revision>49</cp:revision>
  <dcterms:created xsi:type="dcterms:W3CDTF">2017-05-03T05:43:33Z</dcterms:created>
  <dcterms:modified xsi:type="dcterms:W3CDTF">2020-07-22T15:46:42Z</dcterms:modified>
</cp:coreProperties>
</file>