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7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D42-2852-4DDE-AF3C-66E943A016D7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openMDM® </a:t>
            </a:r>
            <a:r>
              <a:rPr lang="de-DE" dirty="0" err="1"/>
              <a:t>eclipse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D89F9-D8D9-448E-AEEC-6E983CB3FFF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Picture 7" descr="\\audiintepro.in.audi.vwg\ProjectS\TE_Services\CAT_Messdatenmanagement\8000_Community\8100_MDM Community Website\8130_Logo&amp;Bilder\openMDM_Logopaket\openMDM Logo_R_smal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762000"/>
            <a:ext cx="1512404" cy="853561"/>
          </a:xfrm>
          <a:prstGeom prst="rect">
            <a:avLst/>
          </a:prstGeom>
          <a:noFill/>
        </p:spPr>
      </p:pic>
      <p:pic>
        <p:nvPicPr>
          <p:cNvPr id="9" name="Picture 2" descr="C:\Users\wfffm76\Desktop\eclipse-800x188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838200"/>
            <a:ext cx="2209800" cy="51930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openMDM® eclipse working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8" name="Picture 7" descr="\\audiintepro.in.audi.vwg\ProjectS\TE_Services\CAT_Messdatenmanagement\8000_Community\8100_MDM Community Website\8130_Logo&amp;Bilder\openMDM_Logopaket\openMDM Logo_R_smal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533400"/>
            <a:ext cx="810102" cy="457200"/>
          </a:xfrm>
          <a:prstGeom prst="rect">
            <a:avLst/>
          </a:prstGeom>
          <a:noFill/>
        </p:spPr>
      </p:pic>
      <p:sp>
        <p:nvSpPr>
          <p:cNvPr id="12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457200"/>
            <a:ext cx="5791200" cy="5334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5"/>
          </p:nvPr>
        </p:nvSpPr>
        <p:spPr>
          <a:xfrm>
            <a:off x="228600" y="1219200"/>
            <a:ext cx="8686800" cy="5029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/>
              <a:t>Text</a:t>
            </a:r>
          </a:p>
        </p:txBody>
      </p:sp>
      <p:pic>
        <p:nvPicPr>
          <p:cNvPr id="9" name="Picture 2" descr="C:\Users\wfffm76\Desktop\eclipse-800x188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609600"/>
            <a:ext cx="1066800" cy="25069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5D42-2852-4DDE-AF3C-66E943A016D7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D89F9-D8D9-448E-AEEC-6E983CB3FF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openMDM® </a:t>
            </a:r>
            <a:br>
              <a:rPr lang="de-DE" dirty="0"/>
            </a:br>
            <a:r>
              <a:rPr lang="de-DE" dirty="0" err="1"/>
              <a:t>eclipse</a:t>
            </a:r>
            <a:r>
              <a:rPr lang="de-DE"/>
              <a:t> working</a:t>
            </a:r>
            <a:r>
              <a:rPr lang="de-DE" dirty="0"/>
              <a:t>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General Members Meeting</a:t>
            </a:r>
          </a:p>
          <a:p>
            <a:r>
              <a:rPr lang="de-DE" dirty="0"/>
              <a:t>August 1,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Agenda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228600" y="1219200"/>
            <a:ext cx="8915400" cy="5029200"/>
          </a:xfrm>
        </p:spPr>
        <p:txBody>
          <a:bodyPr>
            <a:noAutofit/>
          </a:bodyPr>
          <a:lstStyle/>
          <a:p>
            <a:endParaRPr lang="en-US" sz="1400" dirty="0"/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08:30	Arrival and Registration			</a:t>
            </a:r>
          </a:p>
          <a:p>
            <a:r>
              <a:rPr lang="en-US" sz="1400" b="1" dirty="0"/>
              <a:t>09:00	Welcome						Ralph Müller, eclipse</a:t>
            </a:r>
          </a:p>
          <a:p>
            <a:r>
              <a:rPr lang="en-US" sz="1400" b="1" dirty="0"/>
              <a:t>09:15     	openMDM</a:t>
            </a:r>
            <a:r>
              <a:rPr lang="en-US" sz="1400" b="1" baseline="30000" dirty="0"/>
              <a:t>®</a:t>
            </a:r>
            <a:r>
              <a:rPr lang="en-US" sz="1400" b="1" dirty="0"/>
              <a:t>  EWG Status Report – Driver Statement                                    	All Driver Member</a:t>
            </a:r>
            <a:endParaRPr lang="en-US" sz="1400" dirty="0"/>
          </a:p>
          <a:p>
            <a:r>
              <a:rPr lang="en-US" sz="1400" b="1" dirty="0" smtClean="0"/>
              <a:t>10:00</a:t>
            </a:r>
            <a:r>
              <a:rPr lang="en-US" sz="1400" b="1" dirty="0"/>
              <a:t>	Financial Statement – Review Fiscal Year 2017/18			Ralph Müller, eclipse</a:t>
            </a:r>
          </a:p>
          <a:p>
            <a:r>
              <a:rPr lang="en-US" sz="1400" b="1" dirty="0"/>
              <a:t>10:15	Planning Fiscal Year 2018/19 and Financial Organization of EWG	SC</a:t>
            </a:r>
          </a:p>
          <a:p>
            <a:r>
              <a:rPr lang="en-US" sz="1400" b="1" dirty="0"/>
              <a:t>10:30	Steering Committee – New Organization			SC</a:t>
            </a:r>
          </a:p>
          <a:p>
            <a:r>
              <a:rPr lang="en-US" sz="1400" b="1" dirty="0"/>
              <a:t>11:00 	Elections for AC and QC 					Ralph Müller, eclipse</a:t>
            </a:r>
          </a:p>
          <a:p>
            <a:r>
              <a:rPr lang="en-US" sz="1400" b="1" dirty="0"/>
              <a:t>11:45	Presentation of the new AC and QC Heads			Ralph Müller, eclipse	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12:00	Lunch</a:t>
            </a:r>
          </a:p>
          <a:p>
            <a:r>
              <a:rPr lang="en-US" sz="1400" b="1" dirty="0"/>
              <a:t>13:00	openMDM</a:t>
            </a:r>
            <a:r>
              <a:rPr lang="en-US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  <a:r>
              <a:rPr lang="en-US" sz="1400" b="1" dirty="0"/>
              <a:t> 5 Development Status – Technical Roadmap + Live Demo	Angelika Wittek, eclipse</a:t>
            </a:r>
          </a:p>
          <a:p>
            <a:r>
              <a:rPr lang="en-US" sz="1400" b="1" dirty="0"/>
              <a:t>14:00	Member Statements and Proposals for EWG			All members </a:t>
            </a:r>
          </a:p>
          <a:p>
            <a:r>
              <a:rPr lang="en-US" sz="1400" b="1" dirty="0"/>
              <a:t>15:00	Other General Topics and Further Discussion (Vision, Strategy,…)	All members</a:t>
            </a:r>
          </a:p>
          <a:p>
            <a:r>
              <a:rPr lang="en-US" sz="1400" b="1" dirty="0"/>
              <a:t>15:45	Summary						Ralph Müller, eclipse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16:00 	Meeting End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wrap="square" rtlCol="0" anchor="t" anchorCtr="0">
        <a:noAutofit/>
      </a:bodyPr>
      <a:lstStyle>
        <a:defPPr algn="l">
          <a:defRPr b="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</Words>
  <Application>Microsoft Office PowerPoint</Application>
  <PresentationFormat>Bildschirmpräsentation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Benutzerdefiniertes Design</vt:lpstr>
      <vt:lpstr>openMDM®  eclipse working group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Sven Wittig, AUDI AG Ingolstadt</dc:creator>
  <cp:lastModifiedBy>Bleicher Ulrich, FG-411</cp:lastModifiedBy>
  <cp:revision>79</cp:revision>
  <dcterms:created xsi:type="dcterms:W3CDTF">2006-08-16T00:00:00Z</dcterms:created>
  <dcterms:modified xsi:type="dcterms:W3CDTF">2018-07-13T08:45:37Z</dcterms:modified>
</cp:coreProperties>
</file>