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9" r:id="rId5"/>
    <p:sldMasterId id="2147483662" r:id="rId6"/>
    <p:sldMasterId id="2147483668" r:id="rId7"/>
  </p:sldMasterIdLst>
  <p:notesMasterIdLst>
    <p:notesMasterId r:id="rId21"/>
  </p:notesMasterIdLst>
  <p:sldIdLst>
    <p:sldId id="2890" r:id="rId8"/>
    <p:sldId id="2904" r:id="rId9"/>
    <p:sldId id="2896" r:id="rId10"/>
    <p:sldId id="2906" r:id="rId11"/>
    <p:sldId id="2907" r:id="rId12"/>
    <p:sldId id="2908" r:id="rId13"/>
    <p:sldId id="2909" r:id="rId14"/>
    <p:sldId id="2910" r:id="rId15"/>
    <p:sldId id="2901" r:id="rId16"/>
    <p:sldId id="2897" r:id="rId17"/>
    <p:sldId id="2902" r:id="rId18"/>
    <p:sldId id="2903" r:id="rId19"/>
    <p:sldId id="282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0487C98-6044-104F-9E32-D7C8F23E0292}">
          <p14:sldIdLst>
            <p14:sldId id="2890"/>
            <p14:sldId id="2904"/>
            <p14:sldId id="2896"/>
            <p14:sldId id="2906"/>
            <p14:sldId id="2907"/>
            <p14:sldId id="2908"/>
            <p14:sldId id="2909"/>
            <p14:sldId id="2910"/>
            <p14:sldId id="2901"/>
            <p14:sldId id="2897"/>
            <p14:sldId id="2902"/>
            <p14:sldId id="2903"/>
            <p14:sldId id="2826"/>
          </p14:sldIdLst>
        </p14:section>
        <p14:section name="Default Section" id="{FF57FEA8-43E9-4A54-97DA-61F30465FCFC}">
          <p14:sldIdLst/>
        </p14:section>
        <p14:section name="Default Section" id="{08FD0C24-EB93-48AE-B59B-E48B2C1732A9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549E39"/>
    <a:srgbClr val="F5E3C9"/>
    <a:srgbClr val="17325D"/>
    <a:srgbClr val="60A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5"/>
    <p:restoredTop sz="96208"/>
  </p:normalViewPr>
  <p:slideViewPr>
    <p:cSldViewPr snapToGrid="0" snapToObjects="1">
      <p:cViewPr varScale="1">
        <p:scale>
          <a:sx n="110" d="100"/>
          <a:sy n="110" d="100"/>
        </p:scale>
        <p:origin x="648" y="108"/>
      </p:cViewPr>
      <p:guideLst/>
    </p:cSldViewPr>
  </p:slideViewPr>
  <p:outlineViewPr>
    <p:cViewPr>
      <p:scale>
        <a:sx n="33" d="100"/>
        <a:sy n="33" d="100"/>
      </p:scale>
      <p:origin x="0" y="-249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90C58-DF70-2946-A94D-AEAAF9A35B1E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1C122-C540-F141-AFA4-54F6FAAA4E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0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V1/V2 configurations in blue may be verified using sequential</a:t>
            </a:r>
            <a:r>
              <a:rPr lang="en-US" baseline="0" noProof="0" dirty="0"/>
              <a:t> equivalence with corresponding V2/V2 configurations (in addition to regular simulations)</a:t>
            </a:r>
            <a:endParaRPr lang="en-US" noProof="0" dirty="0"/>
          </a:p>
          <a:p>
            <a:r>
              <a:rPr lang="en-US" noProof="0" dirty="0"/>
              <a:t>V2</a:t>
            </a:r>
            <a:r>
              <a:rPr lang="en-US" baseline="0" noProof="0" dirty="0"/>
              <a:t> configurations in red will remain in RTL design but are considered for removal from verification configurations:</a:t>
            </a:r>
          </a:p>
          <a:p>
            <a:pPr marL="171450" indent="-171450">
              <a:buFontTx/>
              <a:buChar char="-"/>
            </a:pPr>
            <a:r>
              <a:rPr lang="en-US" baseline="0" noProof="0" dirty="0"/>
              <a:t>Low perf FP should always use ZFINX configuration</a:t>
            </a:r>
          </a:p>
          <a:p>
            <a:pPr marL="171450" indent="-171450">
              <a:buFontTx/>
              <a:buChar char="-"/>
            </a:pPr>
            <a:r>
              <a:rPr lang="en-US" baseline="0" noProof="0" dirty="0"/>
              <a:t>Medium/High perf FP should always use FP register file</a:t>
            </a:r>
          </a:p>
          <a:p>
            <a:pPr marL="171450" indent="-171450">
              <a:buFontTx/>
              <a:buChar char="-"/>
            </a:pPr>
            <a:r>
              <a:rPr lang="en-US" baseline="0" noProof="0" dirty="0"/>
              <a:t>Multicore configurations are not in PX scope</a:t>
            </a:r>
          </a:p>
          <a:p>
            <a:pPr marL="0" indent="0">
              <a:buFontTx/>
              <a:buNone/>
            </a:pPr>
            <a:r>
              <a:rPr lang="en-US" baseline="0" noProof="0" dirty="0"/>
              <a:t>Parameters with a * may be modified to introduce fine grain modularity, to match extensions modularity (managed by compiler already)</a:t>
            </a:r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CC9C8-EE16-4F31-B991-851028436CA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113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V1/V2 configurations in blue may be verified using sequential</a:t>
            </a:r>
            <a:r>
              <a:rPr lang="en-US" baseline="0" noProof="0" dirty="0"/>
              <a:t> equivalence with corresponding V2/V2 configurations (in addition to regular simulations)</a:t>
            </a:r>
            <a:endParaRPr lang="en-US" noProof="0" dirty="0"/>
          </a:p>
          <a:p>
            <a:r>
              <a:rPr lang="en-US" noProof="0" dirty="0"/>
              <a:t>V2</a:t>
            </a:r>
            <a:r>
              <a:rPr lang="en-US" baseline="0" noProof="0" dirty="0"/>
              <a:t> configurations in red will remain in RTL design but are considered for removal from verification configurations:</a:t>
            </a:r>
          </a:p>
          <a:p>
            <a:pPr marL="171450" indent="-171450">
              <a:buFontTx/>
              <a:buChar char="-"/>
            </a:pPr>
            <a:r>
              <a:rPr lang="en-US" baseline="0" noProof="0" dirty="0"/>
              <a:t>Low perf FP should always use ZFINX configuration</a:t>
            </a:r>
          </a:p>
          <a:p>
            <a:pPr marL="171450" indent="-171450">
              <a:buFontTx/>
              <a:buChar char="-"/>
            </a:pPr>
            <a:r>
              <a:rPr lang="en-US" baseline="0" noProof="0" dirty="0"/>
              <a:t>Medium/High perf FP should always use FP register file</a:t>
            </a:r>
          </a:p>
          <a:p>
            <a:pPr marL="171450" indent="-171450">
              <a:buFontTx/>
              <a:buChar char="-"/>
            </a:pPr>
            <a:r>
              <a:rPr lang="en-US" baseline="0" noProof="0" dirty="0"/>
              <a:t>Multicore configurations are not in PX scope</a:t>
            </a:r>
          </a:p>
          <a:p>
            <a:pPr marL="0" indent="0">
              <a:buFontTx/>
              <a:buNone/>
            </a:pPr>
            <a:r>
              <a:rPr lang="en-US" baseline="0" noProof="0" dirty="0"/>
              <a:t>Parameters with a * may be modified to introduce fine grain modularity, to match extensions modularity (managed by compiler already)</a:t>
            </a:r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CC9C8-EE16-4F31-B991-851028436CA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272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V1/V2 configurations in blue may be verified using sequential</a:t>
            </a:r>
            <a:r>
              <a:rPr lang="en-US" baseline="0" noProof="0" dirty="0"/>
              <a:t> equivalence with corresponding V2/V2 configurations (in addition to regular simulations)</a:t>
            </a:r>
            <a:endParaRPr lang="en-US" noProof="0" dirty="0"/>
          </a:p>
          <a:p>
            <a:r>
              <a:rPr lang="en-US" noProof="0" dirty="0"/>
              <a:t>V2</a:t>
            </a:r>
            <a:r>
              <a:rPr lang="en-US" baseline="0" noProof="0" dirty="0"/>
              <a:t> configurations in red will remain in RTL design but are considered for removal from verification configurations:</a:t>
            </a:r>
          </a:p>
          <a:p>
            <a:pPr marL="171450" indent="-171450">
              <a:buFontTx/>
              <a:buChar char="-"/>
            </a:pPr>
            <a:r>
              <a:rPr lang="en-US" baseline="0" noProof="0" dirty="0"/>
              <a:t>Low perf FP should always use ZFINX configuration</a:t>
            </a:r>
          </a:p>
          <a:p>
            <a:pPr marL="171450" indent="-171450">
              <a:buFontTx/>
              <a:buChar char="-"/>
            </a:pPr>
            <a:r>
              <a:rPr lang="en-US" baseline="0" noProof="0" dirty="0"/>
              <a:t>Medium/High perf FP should always use FP register file</a:t>
            </a:r>
          </a:p>
          <a:p>
            <a:pPr marL="171450" indent="-171450">
              <a:buFontTx/>
              <a:buChar char="-"/>
            </a:pPr>
            <a:r>
              <a:rPr lang="en-US" baseline="0" noProof="0" dirty="0"/>
              <a:t>Multicore configurations are not in PX scope</a:t>
            </a:r>
          </a:p>
          <a:p>
            <a:pPr marL="0" indent="0">
              <a:buFontTx/>
              <a:buNone/>
            </a:pPr>
            <a:r>
              <a:rPr lang="en-US" baseline="0" noProof="0" dirty="0"/>
              <a:t>Parameters with a * may be modified to introduce fine grain modularity, to match extensions modularity (managed by compiler already)</a:t>
            </a:r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CC9C8-EE16-4F31-B991-851028436CA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096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DC444-8826-E24A-A709-95529B64D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28A74-79A7-A343-BC01-1F1FA73C8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 i="0">
                <a:solidFill>
                  <a:srgbClr val="60A049"/>
                </a:solidFill>
                <a:latin typeface="Orbitron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A02C1-EB16-094F-8317-C264C0F5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8861" y="6356349"/>
            <a:ext cx="2178269" cy="365125"/>
          </a:xfrm>
        </p:spPr>
        <p:txBody>
          <a:bodyPr/>
          <a:lstStyle/>
          <a:p>
            <a:r>
              <a:rPr lang="en-CA"/>
              <a:t>May 2020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DBDF8-B620-D349-9D32-09D1507A6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OpenHW Group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92209-C8AA-524A-955A-048843D83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2592" y="6356350"/>
            <a:ext cx="591207" cy="365125"/>
          </a:xfrm>
        </p:spPr>
        <p:txBody>
          <a:bodyPr/>
          <a:lstStyle/>
          <a:p>
            <a:fld id="{549DEEE6-291A-3B4C-87A2-0D3F8837F2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9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éfaut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49E77-B37C-477F-AE12-4EA2486BE1CA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881100" y="1630413"/>
            <a:ext cx="10515600" cy="1236967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/>
            </a:lvl1pPr>
            <a:lvl2pPr>
              <a:lnSpc>
                <a:spcPct val="100000"/>
              </a:lnSpc>
              <a:spcBef>
                <a:spcPts val="0"/>
              </a:spcBef>
              <a:defRPr sz="1600"/>
            </a:lvl2pPr>
            <a:lvl3pPr>
              <a:lnSpc>
                <a:spcPct val="100000"/>
              </a:lnSpc>
              <a:spcBef>
                <a:spcPts val="0"/>
              </a:spcBef>
              <a:defRPr sz="1400"/>
            </a:lvl3pPr>
            <a:lvl4pPr marL="1676452" indent="-239493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  <a:defRPr sz="1200"/>
            </a:lvl4pPr>
            <a:lvl5pPr marL="2155437" indent="-23949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881100" y="1067647"/>
            <a:ext cx="10565835" cy="37827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r-FR" noProof="0" dirty="0"/>
              <a:t>Texte simple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47485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blan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646" y="2598550"/>
            <a:ext cx="4562709" cy="166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89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28, 2021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6D529-A852-E746-A93B-81BD4A1CEEF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723" y="569680"/>
            <a:ext cx="10109200" cy="3063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67" b="1" baseline="0">
                <a:solidFill>
                  <a:srgbClr val="C8B22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/>
              <a:t>TITRE DE LA PRÉSENTATION </a:t>
            </a:r>
          </a:p>
          <a:p>
            <a:pPr lvl="0"/>
            <a:r>
              <a:rPr lang="fr-FR"/>
              <a:t>SUR 4 LIGNES</a:t>
            </a:r>
          </a:p>
          <a:p>
            <a:pPr lvl="0"/>
            <a:r>
              <a:rPr lang="fr-FR"/>
              <a:t>À REMPLIR</a:t>
            </a:r>
          </a:p>
          <a:p>
            <a:pPr lvl="0"/>
            <a:r>
              <a:rPr lang="fr-FR"/>
              <a:t>CI-APRÈS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761723" y="3632805"/>
            <a:ext cx="10109200" cy="8788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67" b="0" baseline="0">
                <a:solidFill>
                  <a:srgbClr val="C8B22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 dirty="0"/>
              <a:t>Dolphin Design</a:t>
            </a:r>
          </a:p>
          <a:p>
            <a:pPr lvl="0"/>
            <a:r>
              <a:rPr lang="fr-FR" dirty="0"/>
              <a:t>Juillet 2019</a:t>
            </a: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582823" y="6386149"/>
            <a:ext cx="11026355" cy="0"/>
          </a:xfrm>
          <a:prstGeom prst="line">
            <a:avLst/>
          </a:prstGeom>
          <a:ln w="3175" cmpd="sng">
            <a:solidFill>
              <a:srgbClr val="C8B22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jaun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24" y="6398912"/>
            <a:ext cx="943561" cy="343472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9852380" y="6398912"/>
            <a:ext cx="1756797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67" err="1">
                <a:solidFill>
                  <a:srgbClr val="C8B12D"/>
                </a:solidFill>
                <a:latin typeface="Arial"/>
                <a:cs typeface="Arial"/>
              </a:rPr>
              <a:t>dolphin-design.fr</a:t>
            </a:r>
            <a:endParaRPr lang="fr-FR" sz="1067">
              <a:solidFill>
                <a:srgbClr val="C8B12D"/>
              </a:solidFill>
              <a:latin typeface="Arial"/>
              <a:cs typeface="Arial"/>
            </a:endParaRPr>
          </a:p>
          <a:p>
            <a:pPr algn="r"/>
            <a:endParaRPr lang="fr-FR" sz="1067">
              <a:solidFill>
                <a:srgbClr val="C8B12D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6249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ext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6362B"/>
                </a:solidFill>
              </a:defRPr>
            </a:lvl1pPr>
          </a:lstStyle>
          <a:p>
            <a:r>
              <a:rPr lang="en-US"/>
              <a:t>June 28, 2021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6362B"/>
                </a:solidFill>
              </a:defRPr>
            </a:lvl1pPr>
          </a:lstStyle>
          <a:p>
            <a:fld id="{FC828DD5-3DE4-F142-8615-E631BEE87654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82823" y="6386149"/>
            <a:ext cx="11026355" cy="0"/>
          </a:xfrm>
          <a:prstGeom prst="line">
            <a:avLst/>
          </a:prstGeom>
          <a:ln w="3175" cmpd="sng">
            <a:solidFill>
              <a:srgbClr val="283B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ver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97" y="6386149"/>
            <a:ext cx="943563" cy="343472"/>
          </a:xfrm>
          <a:prstGeom prst="rect">
            <a:avLst/>
          </a:prstGeom>
        </p:spPr>
      </p:pic>
      <p:sp>
        <p:nvSpPr>
          <p:cNvPr id="9" name="Espace réservé du texte 14"/>
          <p:cNvSpPr>
            <a:spLocks noGrp="1"/>
          </p:cNvSpPr>
          <p:nvPr>
            <p:ph type="body" sz="quarter" idx="16" hasCustomPrompt="1"/>
          </p:nvPr>
        </p:nvSpPr>
        <p:spPr>
          <a:xfrm>
            <a:off x="582823" y="477975"/>
            <a:ext cx="5350933" cy="1085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667" b="1" baseline="0">
                <a:solidFill>
                  <a:srgbClr val="06362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/>
              <a:t>TITRE DE LA SLIDE</a:t>
            </a:r>
            <a:br>
              <a:rPr lang="fr-FR"/>
            </a:br>
            <a:r>
              <a:rPr lang="fr-FR"/>
              <a:t>SUR 2 LIGNES</a:t>
            </a:r>
          </a:p>
        </p:txBody>
      </p:sp>
      <p:sp>
        <p:nvSpPr>
          <p:cNvPr id="10" name="Espace réservé du texte 17"/>
          <p:cNvSpPr>
            <a:spLocks noGrp="1"/>
          </p:cNvSpPr>
          <p:nvPr>
            <p:ph type="body" sz="quarter" idx="18" hasCustomPrompt="1"/>
          </p:nvPr>
        </p:nvSpPr>
        <p:spPr>
          <a:xfrm>
            <a:off x="582823" y="1771056"/>
            <a:ext cx="5350933" cy="879067"/>
          </a:xfrm>
          <a:prstGeom prst="rect">
            <a:avLst/>
          </a:prstGeom>
        </p:spPr>
        <p:txBody>
          <a:bodyPr vert="horz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67" b="1" baseline="0">
                <a:solidFill>
                  <a:srgbClr val="06362B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, </a:t>
            </a:r>
            <a:r>
              <a:rPr lang="fr-FR" err="1"/>
              <a:t>sed</a:t>
            </a:r>
            <a:r>
              <a:rPr lang="fr-FR"/>
              <a:t> do </a:t>
            </a:r>
            <a:r>
              <a:rPr lang="fr-FR" err="1"/>
              <a:t>eju</a:t>
            </a:r>
            <a:r>
              <a:rPr lang="fr-FR"/>
              <a:t> </a:t>
            </a:r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, </a:t>
            </a:r>
            <a:r>
              <a:rPr lang="fr-FR" err="1"/>
              <a:t>sed</a:t>
            </a:r>
            <a:r>
              <a:rPr lang="fr-FR"/>
              <a:t> do </a:t>
            </a:r>
            <a:r>
              <a:rPr lang="fr-FR" err="1"/>
              <a:t>eju</a:t>
            </a:r>
            <a:endParaRPr lang="fr-FR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/>
          </a:p>
          <a:p>
            <a:pPr lvl="0"/>
            <a:endParaRPr lang="fr-FR"/>
          </a:p>
        </p:txBody>
      </p:sp>
      <p:sp>
        <p:nvSpPr>
          <p:cNvPr id="13" name="ZoneTexte 12"/>
          <p:cNvSpPr txBox="1"/>
          <p:nvPr userDrawn="1"/>
        </p:nvSpPr>
        <p:spPr>
          <a:xfrm>
            <a:off x="9852380" y="6398912"/>
            <a:ext cx="1756797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67" err="1">
                <a:solidFill>
                  <a:srgbClr val="06362B"/>
                </a:solidFill>
                <a:latin typeface="Arial"/>
                <a:cs typeface="Arial"/>
              </a:rPr>
              <a:t>dolphin-design.fr</a:t>
            </a:r>
            <a:endParaRPr lang="fr-FR" sz="1067">
              <a:solidFill>
                <a:srgbClr val="06362B"/>
              </a:solidFill>
              <a:latin typeface="Arial"/>
              <a:cs typeface="Arial"/>
            </a:endParaRPr>
          </a:p>
          <a:p>
            <a:pPr algn="r"/>
            <a:endParaRPr lang="fr-FR" sz="1067">
              <a:solidFill>
                <a:srgbClr val="06362B"/>
              </a:solidFill>
              <a:latin typeface="Arial"/>
              <a:cs typeface="Arial"/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ph type="body" sz="quarter" idx="19"/>
          </p:nvPr>
        </p:nvSpPr>
        <p:spPr>
          <a:xfrm>
            <a:off x="569897" y="2886229"/>
            <a:ext cx="5363120" cy="3245755"/>
          </a:xfrm>
          <a:prstGeom prst="rect">
            <a:avLst/>
          </a:prstGeom>
        </p:spPr>
        <p:txBody>
          <a:bodyPr vert="horz"/>
          <a:lstStyle>
            <a:lvl1pPr marL="457189" indent="-457189">
              <a:buFont typeface="Arial"/>
              <a:buChar char="•"/>
              <a:defRPr sz="1467">
                <a:solidFill>
                  <a:schemeClr val="tx1"/>
                </a:solidFill>
                <a:latin typeface="Arial"/>
                <a:cs typeface="Arial"/>
              </a:defRPr>
            </a:lvl1pPr>
            <a:lvl2pPr marL="990575" indent="-380990">
              <a:buClr>
                <a:schemeClr val="tx1"/>
              </a:buClr>
              <a:buFont typeface="Wingdings" charset="2"/>
              <a:buChar char="§"/>
              <a:defRPr sz="1467">
                <a:solidFill>
                  <a:schemeClr val="tx1"/>
                </a:solidFill>
                <a:latin typeface="Arial"/>
                <a:cs typeface="Arial"/>
              </a:defRPr>
            </a:lvl2pPr>
            <a:lvl3pPr marL="1219170" indent="0">
              <a:buNone/>
              <a:defRPr sz="1467">
                <a:solidFill>
                  <a:schemeClr val="tx1"/>
                </a:solidFill>
                <a:latin typeface="Arial"/>
                <a:cs typeface="Arial"/>
              </a:defRPr>
            </a:lvl3pPr>
            <a:lvl4pPr>
              <a:defRPr sz="1467">
                <a:latin typeface="Arial"/>
                <a:cs typeface="Arial"/>
              </a:defRPr>
            </a:lvl4pPr>
            <a:lvl5pPr>
              <a:defRPr sz="1467">
                <a:latin typeface="Arial"/>
                <a:cs typeface="Arial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942423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ext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6362B"/>
                </a:solidFill>
              </a:defRPr>
            </a:lvl1pPr>
          </a:lstStyle>
          <a:p>
            <a:r>
              <a:rPr lang="en-US"/>
              <a:t>June 28, 2021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6362B"/>
                </a:solidFill>
              </a:defRPr>
            </a:lvl1pPr>
          </a:lstStyle>
          <a:p>
            <a:fld id="{FC828DD5-3DE4-F142-8615-E631BEE8765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82823" y="6386149"/>
            <a:ext cx="11026355" cy="0"/>
          </a:xfrm>
          <a:prstGeom prst="line">
            <a:avLst/>
          </a:prstGeom>
          <a:ln w="3175" cmpd="sng">
            <a:solidFill>
              <a:srgbClr val="283B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ver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97" y="6386149"/>
            <a:ext cx="943563" cy="343472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9852380" y="6398912"/>
            <a:ext cx="1756797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67" err="1">
                <a:solidFill>
                  <a:srgbClr val="06362B"/>
                </a:solidFill>
                <a:latin typeface="Arial"/>
                <a:cs typeface="Arial"/>
              </a:rPr>
              <a:t>dolphin-design.fr</a:t>
            </a:r>
            <a:endParaRPr lang="fr-FR" sz="1067">
              <a:solidFill>
                <a:srgbClr val="06362B"/>
              </a:solidFill>
              <a:latin typeface="Arial"/>
              <a:cs typeface="Arial"/>
            </a:endParaRPr>
          </a:p>
          <a:p>
            <a:pPr algn="r"/>
            <a:endParaRPr lang="fr-FR" sz="1067">
              <a:solidFill>
                <a:srgbClr val="06362B"/>
              </a:solidFill>
              <a:latin typeface="Arial"/>
              <a:cs typeface="Arial"/>
            </a:endParaRPr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16" hasCustomPrompt="1"/>
          </p:nvPr>
        </p:nvSpPr>
        <p:spPr>
          <a:xfrm>
            <a:off x="582823" y="477975"/>
            <a:ext cx="5350933" cy="1085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667" b="1" baseline="0">
                <a:solidFill>
                  <a:srgbClr val="06362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/>
              <a:t>TITRE DE LA SLIDE</a:t>
            </a:r>
            <a:br>
              <a:rPr lang="fr-FR"/>
            </a:br>
            <a:r>
              <a:rPr lang="fr-FR"/>
              <a:t>SUR 2 LIGNES</a:t>
            </a:r>
          </a:p>
        </p:txBody>
      </p:sp>
      <p:sp>
        <p:nvSpPr>
          <p:cNvPr id="13" name="Espace réservé du texte 16"/>
          <p:cNvSpPr>
            <a:spLocks noGrp="1"/>
          </p:cNvSpPr>
          <p:nvPr>
            <p:ph type="body" sz="quarter" idx="21" hasCustomPrompt="1"/>
          </p:nvPr>
        </p:nvSpPr>
        <p:spPr>
          <a:xfrm>
            <a:off x="582822" y="1747201"/>
            <a:ext cx="5350195" cy="44884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67">
                <a:solidFill>
                  <a:srgbClr val="0A362B"/>
                </a:solidFill>
                <a:latin typeface="Arial"/>
                <a:cs typeface="Arial"/>
              </a:defRPr>
            </a:lvl1pPr>
            <a:lvl2pPr>
              <a:defRPr sz="1467">
                <a:solidFill>
                  <a:srgbClr val="0A362B"/>
                </a:solidFill>
              </a:defRPr>
            </a:lvl2pPr>
            <a:lvl3pPr>
              <a:defRPr sz="1467">
                <a:solidFill>
                  <a:srgbClr val="0A362B"/>
                </a:solidFill>
              </a:defRPr>
            </a:lvl3pPr>
          </a:lstStyle>
          <a:p>
            <a:pPr lvl="0"/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, </a:t>
            </a:r>
            <a:r>
              <a:rPr lang="fr-FR" err="1"/>
              <a:t>sed</a:t>
            </a:r>
            <a:r>
              <a:rPr lang="fr-FR"/>
              <a:t> do </a:t>
            </a:r>
            <a:r>
              <a:rPr lang="fr-FR" err="1"/>
              <a:t>eju</a:t>
            </a:r>
            <a:r>
              <a:rPr lang="fr-FR"/>
              <a:t> </a:t>
            </a:r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, </a:t>
            </a:r>
            <a:r>
              <a:rPr lang="fr-FR" err="1"/>
              <a:t>sed</a:t>
            </a:r>
            <a:r>
              <a:rPr lang="fr-FR"/>
              <a:t> do </a:t>
            </a:r>
            <a:r>
              <a:rPr lang="fr-FR" err="1"/>
              <a:t>eju</a:t>
            </a:r>
            <a:r>
              <a:rPr lang="fr-FR"/>
              <a:t> </a:t>
            </a:r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, </a:t>
            </a:r>
            <a:r>
              <a:rPr lang="fr-FR" err="1"/>
              <a:t>sed</a:t>
            </a:r>
            <a:r>
              <a:rPr lang="fr-FR"/>
              <a:t> do </a:t>
            </a:r>
            <a:r>
              <a:rPr lang="fr-FR" err="1"/>
              <a:t>eju</a:t>
            </a:r>
            <a:r>
              <a:rPr lang="fr-FR"/>
              <a:t> </a:t>
            </a:r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864961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exte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6362B"/>
                </a:solidFill>
              </a:defRPr>
            </a:lvl1pPr>
          </a:lstStyle>
          <a:p>
            <a:r>
              <a:rPr lang="en-US"/>
              <a:t>June 28, 2021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6362B"/>
                </a:solidFill>
              </a:defRPr>
            </a:lvl1pPr>
          </a:lstStyle>
          <a:p>
            <a:fld id="{FC828DD5-3DE4-F142-8615-E631BEE8765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82823" y="6386149"/>
            <a:ext cx="11026355" cy="0"/>
          </a:xfrm>
          <a:prstGeom prst="line">
            <a:avLst/>
          </a:prstGeom>
          <a:ln w="3175" cmpd="sng">
            <a:solidFill>
              <a:srgbClr val="283B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ver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97" y="6386149"/>
            <a:ext cx="943563" cy="343472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9852380" y="6398912"/>
            <a:ext cx="1756797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67" err="1">
                <a:solidFill>
                  <a:srgbClr val="06362B"/>
                </a:solidFill>
                <a:latin typeface="Arial"/>
                <a:cs typeface="Arial"/>
              </a:rPr>
              <a:t>dolphin-design.fr</a:t>
            </a:r>
            <a:endParaRPr lang="fr-FR" sz="1067">
              <a:solidFill>
                <a:srgbClr val="06362B"/>
              </a:solidFill>
              <a:latin typeface="Arial"/>
              <a:cs typeface="Arial"/>
            </a:endParaRPr>
          </a:p>
          <a:p>
            <a:pPr algn="r"/>
            <a:endParaRPr lang="fr-FR" sz="1067">
              <a:solidFill>
                <a:srgbClr val="06362B"/>
              </a:solidFill>
              <a:latin typeface="Arial"/>
              <a:cs typeface="Arial"/>
            </a:endParaRPr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16" hasCustomPrompt="1"/>
          </p:nvPr>
        </p:nvSpPr>
        <p:spPr>
          <a:xfrm>
            <a:off x="582823" y="477975"/>
            <a:ext cx="5350933" cy="1085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667" b="1" baseline="0">
                <a:solidFill>
                  <a:srgbClr val="283B35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/>
              <a:t>TITRE DE LA SLIDE</a:t>
            </a:r>
            <a:br>
              <a:rPr lang="fr-FR"/>
            </a:br>
            <a:r>
              <a:rPr lang="fr-FR"/>
              <a:t>SUR 2 LIGNES</a:t>
            </a:r>
          </a:p>
        </p:txBody>
      </p:sp>
      <p:sp>
        <p:nvSpPr>
          <p:cNvPr id="14" name="Espace réservé du texte 16"/>
          <p:cNvSpPr>
            <a:spLocks noGrp="1"/>
          </p:cNvSpPr>
          <p:nvPr>
            <p:ph type="body" sz="quarter" idx="21" hasCustomPrompt="1"/>
          </p:nvPr>
        </p:nvSpPr>
        <p:spPr>
          <a:xfrm>
            <a:off x="582822" y="1745203"/>
            <a:ext cx="5350195" cy="43698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67">
                <a:solidFill>
                  <a:srgbClr val="0A362B"/>
                </a:solidFill>
                <a:latin typeface="Arial"/>
                <a:cs typeface="Arial"/>
              </a:defRPr>
            </a:lvl1pPr>
            <a:lvl2pPr>
              <a:defRPr sz="1467">
                <a:solidFill>
                  <a:srgbClr val="0A362B"/>
                </a:solidFill>
              </a:defRPr>
            </a:lvl2pPr>
            <a:lvl3pPr>
              <a:defRPr sz="1467">
                <a:solidFill>
                  <a:srgbClr val="0A362B"/>
                </a:solidFill>
              </a:defRPr>
            </a:lvl3pPr>
          </a:lstStyle>
          <a:p>
            <a:pPr lvl="0"/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, </a:t>
            </a:r>
            <a:r>
              <a:rPr lang="fr-FR" err="1"/>
              <a:t>sed</a:t>
            </a:r>
            <a:r>
              <a:rPr lang="fr-FR"/>
              <a:t> do </a:t>
            </a:r>
            <a:r>
              <a:rPr lang="fr-FR" err="1"/>
              <a:t>eju</a:t>
            </a:r>
            <a:r>
              <a:rPr lang="fr-FR"/>
              <a:t> </a:t>
            </a:r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, </a:t>
            </a:r>
            <a:r>
              <a:rPr lang="fr-FR" err="1"/>
              <a:t>sed</a:t>
            </a:r>
            <a:r>
              <a:rPr lang="fr-FR"/>
              <a:t> do </a:t>
            </a:r>
            <a:r>
              <a:rPr lang="fr-FR" err="1"/>
              <a:t>eju</a:t>
            </a:r>
            <a:r>
              <a:rPr lang="fr-FR"/>
              <a:t> </a:t>
            </a:r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, </a:t>
            </a:r>
            <a:r>
              <a:rPr lang="fr-FR" err="1"/>
              <a:t>sed</a:t>
            </a:r>
            <a:r>
              <a:rPr lang="fr-FR"/>
              <a:t> do </a:t>
            </a:r>
            <a:r>
              <a:rPr lang="fr-FR" err="1"/>
              <a:t>eju</a:t>
            </a:r>
            <a:r>
              <a:rPr lang="fr-FR"/>
              <a:t> </a:t>
            </a:r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</a:t>
            </a:r>
          </a:p>
        </p:txBody>
      </p:sp>
      <p:sp>
        <p:nvSpPr>
          <p:cNvPr id="12" name="Espace réservé du texte 2"/>
          <p:cNvSpPr>
            <a:spLocks noGrp="1"/>
          </p:cNvSpPr>
          <p:nvPr>
            <p:ph type="body" sz="quarter" idx="19"/>
          </p:nvPr>
        </p:nvSpPr>
        <p:spPr>
          <a:xfrm>
            <a:off x="6246057" y="1745202"/>
            <a:ext cx="5363120" cy="4369847"/>
          </a:xfrm>
          <a:prstGeom prst="rect">
            <a:avLst/>
          </a:prstGeom>
        </p:spPr>
        <p:txBody>
          <a:bodyPr vert="horz"/>
          <a:lstStyle>
            <a:lvl1pPr marL="457189" indent="-457189">
              <a:buFont typeface="Arial"/>
              <a:buChar char="•"/>
              <a:defRPr sz="1467">
                <a:solidFill>
                  <a:schemeClr val="tx1"/>
                </a:solidFill>
                <a:latin typeface="Arial"/>
                <a:cs typeface="Arial"/>
              </a:defRPr>
            </a:lvl1pPr>
            <a:lvl2pPr marL="990575" indent="-380990">
              <a:buClr>
                <a:schemeClr val="tx1"/>
              </a:buClr>
              <a:buFont typeface="Wingdings" charset="2"/>
              <a:buChar char="§"/>
              <a:defRPr sz="1467">
                <a:solidFill>
                  <a:schemeClr val="tx1"/>
                </a:solidFill>
                <a:latin typeface="Arial"/>
                <a:cs typeface="Arial"/>
              </a:defRPr>
            </a:lvl2pPr>
            <a:lvl3pPr marL="1219170" indent="0">
              <a:buNone/>
              <a:defRPr sz="1467">
                <a:solidFill>
                  <a:schemeClr val="tx1"/>
                </a:solidFill>
                <a:latin typeface="Arial"/>
                <a:cs typeface="Arial"/>
              </a:defRPr>
            </a:lvl3pPr>
            <a:lvl4pPr>
              <a:defRPr sz="1467">
                <a:latin typeface="Arial"/>
                <a:cs typeface="Arial"/>
              </a:defRPr>
            </a:lvl4pPr>
            <a:lvl5pPr>
              <a:defRPr sz="1467">
                <a:latin typeface="Arial"/>
                <a:cs typeface="Arial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757764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exte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6362B"/>
                </a:solidFill>
              </a:defRPr>
            </a:lvl1pPr>
          </a:lstStyle>
          <a:p>
            <a:r>
              <a:rPr lang="en-US"/>
              <a:t>June 28, 2021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6362B"/>
                </a:solidFill>
              </a:defRPr>
            </a:lvl1pPr>
          </a:lstStyle>
          <a:p>
            <a:fld id="{FC828DD5-3DE4-F142-8615-E631BEE8765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82823" y="6386149"/>
            <a:ext cx="11026355" cy="0"/>
          </a:xfrm>
          <a:prstGeom prst="line">
            <a:avLst/>
          </a:prstGeom>
          <a:ln w="3175" cmpd="sng">
            <a:solidFill>
              <a:srgbClr val="283B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ver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97" y="6386149"/>
            <a:ext cx="943563" cy="343472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9852380" y="6398912"/>
            <a:ext cx="1756797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67" err="1">
                <a:solidFill>
                  <a:srgbClr val="06362B"/>
                </a:solidFill>
                <a:latin typeface="Arial"/>
                <a:cs typeface="Arial"/>
              </a:rPr>
              <a:t>dolphin-design.fr</a:t>
            </a:r>
            <a:endParaRPr lang="fr-FR" sz="1067">
              <a:solidFill>
                <a:srgbClr val="06362B"/>
              </a:solidFill>
              <a:latin typeface="Arial"/>
              <a:cs typeface="Arial"/>
            </a:endParaRPr>
          </a:p>
          <a:p>
            <a:pPr algn="r"/>
            <a:endParaRPr lang="fr-FR" sz="1067">
              <a:solidFill>
                <a:srgbClr val="06362B"/>
              </a:solidFill>
              <a:latin typeface="Arial"/>
              <a:cs typeface="Arial"/>
            </a:endParaRPr>
          </a:p>
        </p:txBody>
      </p:sp>
      <p:sp>
        <p:nvSpPr>
          <p:cNvPr id="12" name="Espace réservé du texte 14"/>
          <p:cNvSpPr>
            <a:spLocks noGrp="1"/>
          </p:cNvSpPr>
          <p:nvPr>
            <p:ph type="body" sz="quarter" idx="16" hasCustomPrompt="1"/>
          </p:nvPr>
        </p:nvSpPr>
        <p:spPr>
          <a:xfrm>
            <a:off x="582823" y="477975"/>
            <a:ext cx="5350933" cy="1085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667" b="1" baseline="0">
                <a:solidFill>
                  <a:srgbClr val="283B35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fr-FR"/>
              <a:t>TITRE DE LA SLIDE</a:t>
            </a:r>
            <a:br>
              <a:rPr lang="fr-FR"/>
            </a:br>
            <a:r>
              <a:rPr lang="fr-FR"/>
              <a:t>SUR 2 LIGNES</a:t>
            </a:r>
          </a:p>
        </p:txBody>
      </p:sp>
      <p:sp>
        <p:nvSpPr>
          <p:cNvPr id="13" name="Espace réservé du texte 17"/>
          <p:cNvSpPr>
            <a:spLocks noGrp="1"/>
          </p:cNvSpPr>
          <p:nvPr>
            <p:ph type="body" sz="quarter" idx="18" hasCustomPrompt="1"/>
          </p:nvPr>
        </p:nvSpPr>
        <p:spPr>
          <a:xfrm>
            <a:off x="582823" y="1771056"/>
            <a:ext cx="5350933" cy="879067"/>
          </a:xfrm>
          <a:prstGeom prst="rect">
            <a:avLst/>
          </a:prstGeom>
        </p:spPr>
        <p:txBody>
          <a:bodyPr vert="horz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67" b="1" baseline="0">
                <a:solidFill>
                  <a:srgbClr val="283B35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, </a:t>
            </a:r>
            <a:r>
              <a:rPr lang="fr-FR" err="1"/>
              <a:t>sed</a:t>
            </a:r>
            <a:r>
              <a:rPr lang="fr-FR"/>
              <a:t> do </a:t>
            </a:r>
            <a:r>
              <a:rPr lang="fr-FR" err="1"/>
              <a:t>eju</a:t>
            </a:r>
            <a:r>
              <a:rPr lang="fr-FR"/>
              <a:t> </a:t>
            </a:r>
            <a:r>
              <a:rPr lang="fr-FR" err="1"/>
              <a:t>Lorem</a:t>
            </a:r>
            <a:r>
              <a:rPr lang="fr-FR"/>
              <a:t> </a:t>
            </a:r>
            <a:r>
              <a:rPr lang="fr-FR" err="1"/>
              <a:t>ipsum</a:t>
            </a:r>
            <a:r>
              <a:rPr lang="fr-FR"/>
              <a:t>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 </a:t>
            </a:r>
            <a:r>
              <a:rPr lang="fr-FR" err="1"/>
              <a:t>consectetur</a:t>
            </a:r>
            <a:r>
              <a:rPr lang="fr-FR"/>
              <a:t> </a:t>
            </a:r>
            <a:r>
              <a:rPr lang="fr-FR" err="1"/>
              <a:t>adipiscing</a:t>
            </a:r>
            <a:r>
              <a:rPr lang="fr-FR"/>
              <a:t> </a:t>
            </a:r>
            <a:r>
              <a:rPr lang="fr-FR" err="1"/>
              <a:t>elit</a:t>
            </a:r>
            <a:r>
              <a:rPr lang="fr-FR"/>
              <a:t>, </a:t>
            </a:r>
            <a:r>
              <a:rPr lang="fr-FR" err="1"/>
              <a:t>sed</a:t>
            </a:r>
            <a:r>
              <a:rPr lang="fr-FR"/>
              <a:t> do </a:t>
            </a:r>
            <a:r>
              <a:rPr lang="fr-FR" err="1"/>
              <a:t>eju</a:t>
            </a:r>
            <a:endParaRPr lang="fr-FR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/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/>
          </a:p>
          <a:p>
            <a:pPr lvl="0"/>
            <a:endParaRPr lang="fr-FR"/>
          </a:p>
        </p:txBody>
      </p:sp>
      <p:sp>
        <p:nvSpPr>
          <p:cNvPr id="15" name="Espace réservé pour une image  17"/>
          <p:cNvSpPr>
            <a:spLocks noGrp="1"/>
          </p:cNvSpPr>
          <p:nvPr>
            <p:ph type="pic" sz="quarter" idx="20" hasCustomPrompt="1"/>
          </p:nvPr>
        </p:nvSpPr>
        <p:spPr>
          <a:xfrm>
            <a:off x="6165851" y="478367"/>
            <a:ext cx="5444067" cy="563668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133">
                <a:solidFill>
                  <a:srgbClr val="283B35"/>
                </a:solidFill>
                <a:latin typeface="Arial"/>
                <a:cs typeface="Arial"/>
              </a:defRPr>
            </a:lvl1pPr>
          </a:lstStyle>
          <a:p>
            <a:r>
              <a:rPr lang="fr-FR"/>
              <a:t>Ajouter une photo</a:t>
            </a:r>
          </a:p>
        </p:txBody>
      </p:sp>
      <p:sp>
        <p:nvSpPr>
          <p:cNvPr id="14" name="Espace réservé du texte 2"/>
          <p:cNvSpPr>
            <a:spLocks noGrp="1"/>
          </p:cNvSpPr>
          <p:nvPr>
            <p:ph type="body" sz="quarter" idx="19"/>
          </p:nvPr>
        </p:nvSpPr>
        <p:spPr>
          <a:xfrm>
            <a:off x="569897" y="2886229"/>
            <a:ext cx="5363120" cy="3245755"/>
          </a:xfrm>
          <a:prstGeom prst="rect">
            <a:avLst/>
          </a:prstGeom>
        </p:spPr>
        <p:txBody>
          <a:bodyPr vert="horz"/>
          <a:lstStyle>
            <a:lvl1pPr marL="457189" indent="-457189">
              <a:buFont typeface="Arial"/>
              <a:buChar char="•"/>
              <a:defRPr sz="1467">
                <a:solidFill>
                  <a:schemeClr val="tx1"/>
                </a:solidFill>
                <a:latin typeface="Arial"/>
                <a:cs typeface="Arial"/>
              </a:defRPr>
            </a:lvl1pPr>
            <a:lvl2pPr marL="990575" indent="-380990">
              <a:buClr>
                <a:schemeClr val="tx1"/>
              </a:buClr>
              <a:buFont typeface="Wingdings" charset="2"/>
              <a:buChar char="§"/>
              <a:defRPr sz="1467">
                <a:solidFill>
                  <a:schemeClr val="tx1"/>
                </a:solidFill>
                <a:latin typeface="Arial"/>
                <a:cs typeface="Arial"/>
              </a:defRPr>
            </a:lvl2pPr>
            <a:lvl3pPr marL="1219170" indent="0">
              <a:buNone/>
              <a:defRPr sz="1467">
                <a:solidFill>
                  <a:schemeClr val="tx1"/>
                </a:solidFill>
                <a:latin typeface="Arial"/>
                <a:cs typeface="Arial"/>
              </a:defRPr>
            </a:lvl3pPr>
            <a:lvl4pPr>
              <a:defRPr sz="1467">
                <a:latin typeface="Arial"/>
                <a:cs typeface="Arial"/>
              </a:defRPr>
            </a:lvl4pPr>
            <a:lvl5pPr>
              <a:defRPr sz="1467">
                <a:latin typeface="Arial"/>
                <a:cs typeface="Arial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915248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6362B"/>
                </a:solidFill>
              </a:defRPr>
            </a:lvl1pPr>
          </a:lstStyle>
          <a:p>
            <a:r>
              <a:rPr lang="en-US"/>
              <a:t>June 28, 2021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6362B"/>
                </a:solidFill>
              </a:defRPr>
            </a:lvl1pPr>
          </a:lstStyle>
          <a:p>
            <a:fld id="{FC828DD5-3DE4-F142-8615-E631BEE87654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582823" y="6386149"/>
            <a:ext cx="11026355" cy="0"/>
          </a:xfrm>
          <a:prstGeom prst="line">
            <a:avLst/>
          </a:prstGeom>
          <a:ln w="3175" cmpd="sng">
            <a:solidFill>
              <a:srgbClr val="283B3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ver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97" y="6386149"/>
            <a:ext cx="943563" cy="343472"/>
          </a:xfrm>
          <a:prstGeom prst="rect">
            <a:avLst/>
          </a:prstGeom>
        </p:spPr>
      </p:pic>
      <p:sp>
        <p:nvSpPr>
          <p:cNvPr id="8" name="ZoneTexte 7"/>
          <p:cNvSpPr txBox="1"/>
          <p:nvPr userDrawn="1"/>
        </p:nvSpPr>
        <p:spPr>
          <a:xfrm>
            <a:off x="9852380" y="6398912"/>
            <a:ext cx="1756797" cy="42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67" err="1">
                <a:solidFill>
                  <a:srgbClr val="06362B"/>
                </a:solidFill>
                <a:latin typeface="Arial"/>
                <a:cs typeface="Arial"/>
              </a:rPr>
              <a:t>dolphin-design.fr</a:t>
            </a:r>
            <a:endParaRPr lang="fr-FR" sz="1067">
              <a:solidFill>
                <a:srgbClr val="06362B"/>
              </a:solidFill>
              <a:latin typeface="Arial"/>
              <a:cs typeface="Arial"/>
            </a:endParaRPr>
          </a:p>
          <a:p>
            <a:pPr algn="r"/>
            <a:endParaRPr lang="fr-FR" sz="1067">
              <a:solidFill>
                <a:srgbClr val="06362B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5148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Title - 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" y="0"/>
            <a:ext cx="4364923" cy="68664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/>
          </a:p>
        </p:txBody>
      </p:sp>
      <p:sp>
        <p:nvSpPr>
          <p:cNvPr id="3" name="Rectangle 2"/>
          <p:cNvSpPr/>
          <p:nvPr userDrawn="1"/>
        </p:nvSpPr>
        <p:spPr>
          <a:xfrm>
            <a:off x="-1" y="1"/>
            <a:ext cx="10079340" cy="13429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02733" y="1342954"/>
            <a:ext cx="6557364" cy="4254383"/>
          </a:xfrm>
          <a:prstGeom prst="rect">
            <a:avLst/>
          </a:prstGeom>
        </p:spPr>
        <p:txBody>
          <a:bodyPr/>
          <a:lstStyle>
            <a:lvl1pPr marL="150280" indent="0" algn="l">
              <a:defRPr sz="3467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edit Master</a:t>
            </a:r>
            <a:br>
              <a:rPr lang="en-GB" noProof="0" dirty="0"/>
            </a:br>
            <a:r>
              <a:rPr lang="en-GB" noProof="0" dirty="0"/>
              <a:t>title style</a:t>
            </a:r>
          </a:p>
        </p:txBody>
      </p:sp>
      <p:sp>
        <p:nvSpPr>
          <p:cNvPr id="32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02733" y="4179768"/>
            <a:ext cx="6557364" cy="287259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15028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67" b="1" cap="none" baseline="0">
                <a:solidFill>
                  <a:schemeClr val="bg2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11" name="Rectangle 1030"/>
          <p:cNvSpPr>
            <a:spLocks noChangeArrowheads="1"/>
          </p:cNvSpPr>
          <p:nvPr userDrawn="1"/>
        </p:nvSpPr>
        <p:spPr bwMode="auto">
          <a:xfrm>
            <a:off x="402733" y="6374689"/>
            <a:ext cx="5871633" cy="18203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noAutofit/>
          </a:bodyPr>
          <a:lstStyle/>
          <a:p>
            <a:pPr algn="l"/>
            <a:r>
              <a:rPr lang="en-GB" sz="1200" noProof="0" dirty="0">
                <a:solidFill>
                  <a:schemeClr val="tx1"/>
                </a:solidFill>
                <a:latin typeface="Century Gothic" pitchFamily="34" charset="0"/>
              </a:rPr>
              <a:t>www.thalesgroup.com</a:t>
            </a:r>
          </a:p>
        </p:txBody>
      </p:sp>
      <p:sp>
        <p:nvSpPr>
          <p:cNvPr id="13" name="Demi-cadre 12"/>
          <p:cNvSpPr/>
          <p:nvPr userDrawn="1"/>
        </p:nvSpPr>
        <p:spPr bwMode="auto">
          <a:xfrm>
            <a:off x="402732" y="1931315"/>
            <a:ext cx="514885" cy="525284"/>
          </a:xfrm>
          <a:prstGeom prst="halfFrame">
            <a:avLst>
              <a:gd name="adj1" fmla="val 12269"/>
              <a:gd name="adj2" fmla="val 13535"/>
            </a:avLst>
          </a:prstGeom>
          <a:solidFill>
            <a:schemeClr val="bg2"/>
          </a:solidFill>
          <a:ln>
            <a:noFill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2400" noProof="0" dirty="0"/>
          </a:p>
        </p:txBody>
      </p:sp>
      <p:sp>
        <p:nvSpPr>
          <p:cNvPr id="24" name="Freeform 47"/>
          <p:cNvSpPr>
            <a:spLocks/>
          </p:cNvSpPr>
          <p:nvPr userDrawn="1"/>
        </p:nvSpPr>
        <p:spPr bwMode="auto">
          <a:xfrm>
            <a:off x="6946729" y="-23563"/>
            <a:ext cx="5262259" cy="6905125"/>
          </a:xfrm>
          <a:custGeom>
            <a:avLst/>
            <a:gdLst>
              <a:gd name="T0" fmla="*/ 0 w 1237"/>
              <a:gd name="T1" fmla="*/ 1390 h 1746"/>
              <a:gd name="T2" fmla="*/ 33 w 1237"/>
              <a:gd name="T3" fmla="*/ 1746 h 1746"/>
              <a:gd name="T4" fmla="*/ 1237 w 1237"/>
              <a:gd name="T5" fmla="*/ 1746 h 1746"/>
              <a:gd name="T6" fmla="*/ 1237 w 1237"/>
              <a:gd name="T7" fmla="*/ 0 h 1746"/>
              <a:gd name="T8" fmla="*/ 584 w 1237"/>
              <a:gd name="T9" fmla="*/ 0 h 1746"/>
              <a:gd name="T10" fmla="*/ 0 w 1237"/>
              <a:gd name="T11" fmla="*/ 1390 h 1746"/>
              <a:gd name="connsiteX0" fmla="*/ 34 w 10770"/>
              <a:gd name="connsiteY0" fmla="*/ 7961 h 10400"/>
              <a:gd name="connsiteX1" fmla="*/ 100 w 10770"/>
              <a:gd name="connsiteY1" fmla="*/ 8577 h 10400"/>
              <a:gd name="connsiteX2" fmla="*/ 10034 w 10770"/>
              <a:gd name="connsiteY2" fmla="*/ 10000 h 10400"/>
              <a:gd name="connsiteX3" fmla="*/ 10034 w 10770"/>
              <a:gd name="connsiteY3" fmla="*/ 0 h 10400"/>
              <a:gd name="connsiteX4" fmla="*/ 4755 w 10770"/>
              <a:gd name="connsiteY4" fmla="*/ 0 h 10400"/>
              <a:gd name="connsiteX5" fmla="*/ 34 w 10770"/>
              <a:gd name="connsiteY5" fmla="*/ 7961 h 10400"/>
              <a:gd name="connsiteX0" fmla="*/ 34 w 10277"/>
              <a:gd name="connsiteY0" fmla="*/ 7961 h 9176"/>
              <a:gd name="connsiteX1" fmla="*/ 100 w 10277"/>
              <a:gd name="connsiteY1" fmla="*/ 8577 h 9176"/>
              <a:gd name="connsiteX2" fmla="*/ 9276 w 10277"/>
              <a:gd name="connsiteY2" fmla="*/ 8529 h 9176"/>
              <a:gd name="connsiteX3" fmla="*/ 10034 w 10277"/>
              <a:gd name="connsiteY3" fmla="*/ 0 h 9176"/>
              <a:gd name="connsiteX4" fmla="*/ 4755 w 10277"/>
              <a:gd name="connsiteY4" fmla="*/ 0 h 9176"/>
              <a:gd name="connsiteX5" fmla="*/ 34 w 10277"/>
              <a:gd name="connsiteY5" fmla="*/ 7961 h 9176"/>
              <a:gd name="connsiteX0" fmla="*/ 33 w 9764"/>
              <a:gd name="connsiteY0" fmla="*/ 8676 h 10304"/>
              <a:gd name="connsiteX1" fmla="*/ 97 w 9764"/>
              <a:gd name="connsiteY1" fmla="*/ 9347 h 10304"/>
              <a:gd name="connsiteX2" fmla="*/ 9026 w 9764"/>
              <a:gd name="connsiteY2" fmla="*/ 9295 h 10304"/>
              <a:gd name="connsiteX3" fmla="*/ 9764 w 9764"/>
              <a:gd name="connsiteY3" fmla="*/ 0 h 10304"/>
              <a:gd name="connsiteX4" fmla="*/ 4627 w 9764"/>
              <a:gd name="connsiteY4" fmla="*/ 0 h 10304"/>
              <a:gd name="connsiteX5" fmla="*/ 33 w 9764"/>
              <a:gd name="connsiteY5" fmla="*/ 8676 h 10304"/>
              <a:gd name="connsiteX0" fmla="*/ 34 w 10016"/>
              <a:gd name="connsiteY0" fmla="*/ 8420 h 9071"/>
              <a:gd name="connsiteX1" fmla="*/ 99 w 10016"/>
              <a:gd name="connsiteY1" fmla="*/ 9071 h 9071"/>
              <a:gd name="connsiteX2" fmla="*/ 9244 w 10016"/>
              <a:gd name="connsiteY2" fmla="*/ 9021 h 9071"/>
              <a:gd name="connsiteX3" fmla="*/ 10000 w 10016"/>
              <a:gd name="connsiteY3" fmla="*/ 0 h 9071"/>
              <a:gd name="connsiteX4" fmla="*/ 4739 w 10016"/>
              <a:gd name="connsiteY4" fmla="*/ 0 h 9071"/>
              <a:gd name="connsiteX5" fmla="*/ 34 w 10016"/>
              <a:gd name="connsiteY5" fmla="*/ 8420 h 9071"/>
              <a:gd name="connsiteX0" fmla="*/ 34 w 9984"/>
              <a:gd name="connsiteY0" fmla="*/ 9282 h 10000"/>
              <a:gd name="connsiteX1" fmla="*/ 99 w 9984"/>
              <a:gd name="connsiteY1" fmla="*/ 10000 h 10000"/>
              <a:gd name="connsiteX2" fmla="*/ 9229 w 9984"/>
              <a:gd name="connsiteY2" fmla="*/ 9945 h 10000"/>
              <a:gd name="connsiteX3" fmla="*/ 9984 w 9984"/>
              <a:gd name="connsiteY3" fmla="*/ 0 h 10000"/>
              <a:gd name="connsiteX4" fmla="*/ 4731 w 9984"/>
              <a:gd name="connsiteY4" fmla="*/ 0 h 10000"/>
              <a:gd name="connsiteX5" fmla="*/ 34 w 9984"/>
              <a:gd name="connsiteY5" fmla="*/ 9282 h 10000"/>
              <a:gd name="connsiteX0" fmla="*/ 34 w 10052"/>
              <a:gd name="connsiteY0" fmla="*/ 9282 h 10443"/>
              <a:gd name="connsiteX1" fmla="*/ 99 w 10052"/>
              <a:gd name="connsiteY1" fmla="*/ 10000 h 10443"/>
              <a:gd name="connsiteX2" fmla="*/ 9822 w 10052"/>
              <a:gd name="connsiteY2" fmla="*/ 10443 h 10443"/>
              <a:gd name="connsiteX3" fmla="*/ 10000 w 10052"/>
              <a:gd name="connsiteY3" fmla="*/ 0 h 10443"/>
              <a:gd name="connsiteX4" fmla="*/ 4739 w 10052"/>
              <a:gd name="connsiteY4" fmla="*/ 0 h 10443"/>
              <a:gd name="connsiteX5" fmla="*/ 34 w 10052"/>
              <a:gd name="connsiteY5" fmla="*/ 9282 h 10443"/>
              <a:gd name="connsiteX0" fmla="*/ 34 w 10000"/>
              <a:gd name="connsiteY0" fmla="*/ 9282 h 10037"/>
              <a:gd name="connsiteX1" fmla="*/ 99 w 10000"/>
              <a:gd name="connsiteY1" fmla="*/ 10000 h 10037"/>
              <a:gd name="connsiteX2" fmla="*/ 9244 w 10000"/>
              <a:gd name="connsiteY2" fmla="*/ 10037 h 10037"/>
              <a:gd name="connsiteX3" fmla="*/ 10000 w 10000"/>
              <a:gd name="connsiteY3" fmla="*/ 0 h 10037"/>
              <a:gd name="connsiteX4" fmla="*/ 4739 w 10000"/>
              <a:gd name="connsiteY4" fmla="*/ 0 h 10037"/>
              <a:gd name="connsiteX5" fmla="*/ 34 w 10000"/>
              <a:gd name="connsiteY5" fmla="*/ 9282 h 10037"/>
              <a:gd name="connsiteX0" fmla="*/ 34 w 10000"/>
              <a:gd name="connsiteY0" fmla="*/ 9282 h 10037"/>
              <a:gd name="connsiteX1" fmla="*/ 99 w 10000"/>
              <a:gd name="connsiteY1" fmla="*/ 10000 h 10037"/>
              <a:gd name="connsiteX2" fmla="*/ 9244 w 10000"/>
              <a:gd name="connsiteY2" fmla="*/ 10037 h 10037"/>
              <a:gd name="connsiteX3" fmla="*/ 10000 w 10000"/>
              <a:gd name="connsiteY3" fmla="*/ 0 h 10037"/>
              <a:gd name="connsiteX4" fmla="*/ 4739 w 10000"/>
              <a:gd name="connsiteY4" fmla="*/ 0 h 10037"/>
              <a:gd name="connsiteX5" fmla="*/ 34 w 10000"/>
              <a:gd name="connsiteY5" fmla="*/ 9282 h 10037"/>
              <a:gd name="connsiteX0" fmla="*/ 34 w 9355"/>
              <a:gd name="connsiteY0" fmla="*/ 9282 h 10037"/>
              <a:gd name="connsiteX1" fmla="*/ 99 w 9355"/>
              <a:gd name="connsiteY1" fmla="*/ 10000 h 10037"/>
              <a:gd name="connsiteX2" fmla="*/ 9244 w 9355"/>
              <a:gd name="connsiteY2" fmla="*/ 10037 h 10037"/>
              <a:gd name="connsiteX3" fmla="*/ 9266 w 9355"/>
              <a:gd name="connsiteY3" fmla="*/ 37 h 10037"/>
              <a:gd name="connsiteX4" fmla="*/ 4739 w 9355"/>
              <a:gd name="connsiteY4" fmla="*/ 0 h 10037"/>
              <a:gd name="connsiteX5" fmla="*/ 34 w 9355"/>
              <a:gd name="connsiteY5" fmla="*/ 9282 h 10037"/>
              <a:gd name="connsiteX0" fmla="*/ 36 w 10063"/>
              <a:gd name="connsiteY0" fmla="*/ 9248 h 10000"/>
              <a:gd name="connsiteX1" fmla="*/ 106 w 10063"/>
              <a:gd name="connsiteY1" fmla="*/ 9963 h 10000"/>
              <a:gd name="connsiteX2" fmla="*/ 9881 w 10063"/>
              <a:gd name="connsiteY2" fmla="*/ 10000 h 10000"/>
              <a:gd name="connsiteX3" fmla="*/ 9905 w 10063"/>
              <a:gd name="connsiteY3" fmla="*/ 37 h 10000"/>
              <a:gd name="connsiteX4" fmla="*/ 5066 w 10063"/>
              <a:gd name="connsiteY4" fmla="*/ 0 h 10000"/>
              <a:gd name="connsiteX5" fmla="*/ 36 w 10063"/>
              <a:gd name="connsiteY5" fmla="*/ 9248 h 10000"/>
              <a:gd name="connsiteX0" fmla="*/ 36 w 11201"/>
              <a:gd name="connsiteY0" fmla="*/ 9248 h 10000"/>
              <a:gd name="connsiteX1" fmla="*/ 106 w 11201"/>
              <a:gd name="connsiteY1" fmla="*/ 9963 h 10000"/>
              <a:gd name="connsiteX2" fmla="*/ 9881 w 11201"/>
              <a:gd name="connsiteY2" fmla="*/ 10000 h 10000"/>
              <a:gd name="connsiteX3" fmla="*/ 9905 w 11201"/>
              <a:gd name="connsiteY3" fmla="*/ 37 h 10000"/>
              <a:gd name="connsiteX4" fmla="*/ 5066 w 11201"/>
              <a:gd name="connsiteY4" fmla="*/ 0 h 10000"/>
              <a:gd name="connsiteX5" fmla="*/ 36 w 11201"/>
              <a:gd name="connsiteY5" fmla="*/ 9248 h 10000"/>
              <a:gd name="connsiteX0" fmla="*/ 36 w 9905"/>
              <a:gd name="connsiteY0" fmla="*/ 9248 h 10000"/>
              <a:gd name="connsiteX1" fmla="*/ 106 w 9905"/>
              <a:gd name="connsiteY1" fmla="*/ 9963 h 10000"/>
              <a:gd name="connsiteX2" fmla="*/ 9881 w 9905"/>
              <a:gd name="connsiteY2" fmla="*/ 10000 h 10000"/>
              <a:gd name="connsiteX3" fmla="*/ 9905 w 9905"/>
              <a:gd name="connsiteY3" fmla="*/ 37 h 10000"/>
              <a:gd name="connsiteX4" fmla="*/ 5066 w 9905"/>
              <a:gd name="connsiteY4" fmla="*/ 0 h 10000"/>
              <a:gd name="connsiteX5" fmla="*/ 36 w 9905"/>
              <a:gd name="connsiteY5" fmla="*/ 9248 h 10000"/>
              <a:gd name="connsiteX0" fmla="*/ 37 w 10001"/>
              <a:gd name="connsiteY0" fmla="*/ 9248 h 10000"/>
              <a:gd name="connsiteX1" fmla="*/ 108 w 10001"/>
              <a:gd name="connsiteY1" fmla="*/ 9963 h 10000"/>
              <a:gd name="connsiteX2" fmla="*/ 9977 w 10001"/>
              <a:gd name="connsiteY2" fmla="*/ 10000 h 10000"/>
              <a:gd name="connsiteX3" fmla="*/ 10001 w 10001"/>
              <a:gd name="connsiteY3" fmla="*/ 37 h 10000"/>
              <a:gd name="connsiteX4" fmla="*/ 5116 w 10001"/>
              <a:gd name="connsiteY4" fmla="*/ 0 h 10000"/>
              <a:gd name="connsiteX5" fmla="*/ 37 w 10001"/>
              <a:gd name="connsiteY5" fmla="*/ 9248 h 10000"/>
              <a:gd name="connsiteX0" fmla="*/ 37 w 10001"/>
              <a:gd name="connsiteY0" fmla="*/ 8311 h 10000"/>
              <a:gd name="connsiteX1" fmla="*/ 108 w 10001"/>
              <a:gd name="connsiteY1" fmla="*/ 9963 h 10000"/>
              <a:gd name="connsiteX2" fmla="*/ 9977 w 10001"/>
              <a:gd name="connsiteY2" fmla="*/ 10000 h 10000"/>
              <a:gd name="connsiteX3" fmla="*/ 10001 w 10001"/>
              <a:gd name="connsiteY3" fmla="*/ 37 h 10000"/>
              <a:gd name="connsiteX4" fmla="*/ 5116 w 10001"/>
              <a:gd name="connsiteY4" fmla="*/ 0 h 10000"/>
              <a:gd name="connsiteX5" fmla="*/ 37 w 10001"/>
              <a:gd name="connsiteY5" fmla="*/ 8311 h 10000"/>
              <a:gd name="connsiteX0" fmla="*/ 0 w 9964"/>
              <a:gd name="connsiteY0" fmla="*/ 8311 h 10000"/>
              <a:gd name="connsiteX1" fmla="*/ 71 w 9964"/>
              <a:gd name="connsiteY1" fmla="*/ 9963 h 10000"/>
              <a:gd name="connsiteX2" fmla="*/ 9940 w 9964"/>
              <a:gd name="connsiteY2" fmla="*/ 10000 h 10000"/>
              <a:gd name="connsiteX3" fmla="*/ 9964 w 9964"/>
              <a:gd name="connsiteY3" fmla="*/ 37 h 10000"/>
              <a:gd name="connsiteX4" fmla="*/ 5079 w 9964"/>
              <a:gd name="connsiteY4" fmla="*/ 0 h 10000"/>
              <a:gd name="connsiteX5" fmla="*/ 0 w 9964"/>
              <a:gd name="connsiteY5" fmla="*/ 8311 h 10000"/>
              <a:gd name="connsiteX0" fmla="*/ 5129 w 10032"/>
              <a:gd name="connsiteY0" fmla="*/ 0 h 10000"/>
              <a:gd name="connsiteX1" fmla="*/ 103 w 10032"/>
              <a:gd name="connsiteY1" fmla="*/ 9963 h 10000"/>
              <a:gd name="connsiteX2" fmla="*/ 10008 w 10032"/>
              <a:gd name="connsiteY2" fmla="*/ 10000 h 10000"/>
              <a:gd name="connsiteX3" fmla="*/ 10032 w 10032"/>
              <a:gd name="connsiteY3" fmla="*/ 37 h 10000"/>
              <a:gd name="connsiteX4" fmla="*/ 5129 w 10032"/>
              <a:gd name="connsiteY4" fmla="*/ 0 h 10000"/>
              <a:gd name="connsiteX0" fmla="*/ 5162 w 10065"/>
              <a:gd name="connsiteY0" fmla="*/ 0 h 10000"/>
              <a:gd name="connsiteX1" fmla="*/ 136 w 10065"/>
              <a:gd name="connsiteY1" fmla="*/ 9963 h 10000"/>
              <a:gd name="connsiteX2" fmla="*/ 10041 w 10065"/>
              <a:gd name="connsiteY2" fmla="*/ 10000 h 10000"/>
              <a:gd name="connsiteX3" fmla="*/ 10065 w 10065"/>
              <a:gd name="connsiteY3" fmla="*/ 37 h 10000"/>
              <a:gd name="connsiteX4" fmla="*/ 5162 w 10065"/>
              <a:gd name="connsiteY4" fmla="*/ 0 h 10000"/>
              <a:gd name="connsiteX0" fmla="*/ 5174 w 10077"/>
              <a:gd name="connsiteY0" fmla="*/ 0 h 10000"/>
              <a:gd name="connsiteX1" fmla="*/ 148 w 10077"/>
              <a:gd name="connsiteY1" fmla="*/ 9963 h 10000"/>
              <a:gd name="connsiteX2" fmla="*/ 10053 w 10077"/>
              <a:gd name="connsiteY2" fmla="*/ 10000 h 10000"/>
              <a:gd name="connsiteX3" fmla="*/ 10077 w 10077"/>
              <a:gd name="connsiteY3" fmla="*/ 37 h 10000"/>
              <a:gd name="connsiteX4" fmla="*/ 5174 w 10077"/>
              <a:gd name="connsiteY4" fmla="*/ 0 h 10000"/>
              <a:gd name="connsiteX0" fmla="*/ 4965 w 9868"/>
              <a:gd name="connsiteY0" fmla="*/ 0 h 10000"/>
              <a:gd name="connsiteX1" fmla="*/ 156 w 9868"/>
              <a:gd name="connsiteY1" fmla="*/ 9963 h 10000"/>
              <a:gd name="connsiteX2" fmla="*/ 9844 w 9868"/>
              <a:gd name="connsiteY2" fmla="*/ 10000 h 10000"/>
              <a:gd name="connsiteX3" fmla="*/ 9868 w 9868"/>
              <a:gd name="connsiteY3" fmla="*/ 37 h 10000"/>
              <a:gd name="connsiteX4" fmla="*/ 4965 w 9868"/>
              <a:gd name="connsiteY4" fmla="*/ 0 h 10000"/>
              <a:gd name="connsiteX0" fmla="*/ 4977 w 9946"/>
              <a:gd name="connsiteY0" fmla="*/ 0 h 10000"/>
              <a:gd name="connsiteX1" fmla="*/ 104 w 9946"/>
              <a:gd name="connsiteY1" fmla="*/ 9963 h 10000"/>
              <a:gd name="connsiteX2" fmla="*/ 9922 w 9946"/>
              <a:gd name="connsiteY2" fmla="*/ 10000 h 10000"/>
              <a:gd name="connsiteX3" fmla="*/ 9946 w 9946"/>
              <a:gd name="connsiteY3" fmla="*/ 37 h 10000"/>
              <a:gd name="connsiteX4" fmla="*/ 4977 w 9946"/>
              <a:gd name="connsiteY4" fmla="*/ 0 h 10000"/>
              <a:gd name="connsiteX0" fmla="*/ 5026 w 10022"/>
              <a:gd name="connsiteY0" fmla="*/ 0 h 10000"/>
              <a:gd name="connsiteX1" fmla="*/ 127 w 10022"/>
              <a:gd name="connsiteY1" fmla="*/ 9963 h 10000"/>
              <a:gd name="connsiteX2" fmla="*/ 9998 w 10022"/>
              <a:gd name="connsiteY2" fmla="*/ 10000 h 10000"/>
              <a:gd name="connsiteX3" fmla="*/ 10022 w 10022"/>
              <a:gd name="connsiteY3" fmla="*/ 37 h 10000"/>
              <a:gd name="connsiteX4" fmla="*/ 5026 w 10022"/>
              <a:gd name="connsiteY4" fmla="*/ 0 h 10000"/>
              <a:gd name="connsiteX0" fmla="*/ 5168 w 10164"/>
              <a:gd name="connsiteY0" fmla="*/ 0 h 10000"/>
              <a:gd name="connsiteX1" fmla="*/ 122 w 10164"/>
              <a:gd name="connsiteY1" fmla="*/ 9963 h 10000"/>
              <a:gd name="connsiteX2" fmla="*/ 10140 w 10164"/>
              <a:gd name="connsiteY2" fmla="*/ 10000 h 10000"/>
              <a:gd name="connsiteX3" fmla="*/ 10164 w 10164"/>
              <a:gd name="connsiteY3" fmla="*/ 37 h 10000"/>
              <a:gd name="connsiteX4" fmla="*/ 5168 w 10164"/>
              <a:gd name="connsiteY4" fmla="*/ 0 h 10000"/>
              <a:gd name="connsiteX0" fmla="*/ 5168 w 10164"/>
              <a:gd name="connsiteY0" fmla="*/ 0 h 9987"/>
              <a:gd name="connsiteX1" fmla="*/ 122 w 10164"/>
              <a:gd name="connsiteY1" fmla="*/ 9963 h 9987"/>
              <a:gd name="connsiteX2" fmla="*/ 10140 w 10164"/>
              <a:gd name="connsiteY2" fmla="*/ 9987 h 9987"/>
              <a:gd name="connsiteX3" fmla="*/ 10164 w 10164"/>
              <a:gd name="connsiteY3" fmla="*/ 37 h 9987"/>
              <a:gd name="connsiteX4" fmla="*/ 5168 w 10164"/>
              <a:gd name="connsiteY4" fmla="*/ 0 h 9987"/>
              <a:gd name="connsiteX0" fmla="*/ 5085 w 10000"/>
              <a:gd name="connsiteY0" fmla="*/ 1 h 10001"/>
              <a:gd name="connsiteX1" fmla="*/ 120 w 10000"/>
              <a:gd name="connsiteY1" fmla="*/ 9977 h 10001"/>
              <a:gd name="connsiteX2" fmla="*/ 9976 w 10000"/>
              <a:gd name="connsiteY2" fmla="*/ 10001 h 10001"/>
              <a:gd name="connsiteX3" fmla="*/ 10000 w 10000"/>
              <a:gd name="connsiteY3" fmla="*/ 0 h 10001"/>
              <a:gd name="connsiteX4" fmla="*/ 5085 w 10000"/>
              <a:gd name="connsiteY4" fmla="*/ 1 h 10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1">
                <a:moveTo>
                  <a:pt x="5085" y="1"/>
                </a:moveTo>
                <a:cubicBezTo>
                  <a:pt x="2196" y="2118"/>
                  <a:pt x="-623" y="5218"/>
                  <a:pt x="120" y="9977"/>
                </a:cubicBezTo>
                <a:lnTo>
                  <a:pt x="9976" y="10001"/>
                </a:lnTo>
                <a:cubicBezTo>
                  <a:pt x="9988" y="5013"/>
                  <a:pt x="9992" y="3325"/>
                  <a:pt x="10000" y="0"/>
                </a:cubicBezTo>
                <a:lnTo>
                  <a:pt x="5085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sp>
        <p:nvSpPr>
          <p:cNvPr id="12" name="Rectangle 1"/>
          <p:cNvSpPr/>
          <p:nvPr userDrawn="1"/>
        </p:nvSpPr>
        <p:spPr bwMode="auto">
          <a:xfrm>
            <a:off x="7335216" y="-12540"/>
            <a:ext cx="4857888" cy="6879007"/>
          </a:xfrm>
          <a:custGeom>
            <a:avLst/>
            <a:gdLst>
              <a:gd name="connsiteX0" fmla="*/ 0 w 3657600"/>
              <a:gd name="connsiteY0" fmla="*/ 0 h 5143500"/>
              <a:gd name="connsiteX1" fmla="*/ 3657600 w 3657600"/>
              <a:gd name="connsiteY1" fmla="*/ 0 h 5143500"/>
              <a:gd name="connsiteX2" fmla="*/ 3657600 w 3657600"/>
              <a:gd name="connsiteY2" fmla="*/ 5143500 h 5143500"/>
              <a:gd name="connsiteX3" fmla="*/ 0 w 3657600"/>
              <a:gd name="connsiteY3" fmla="*/ 5143500 h 5143500"/>
              <a:gd name="connsiteX4" fmla="*/ 0 w 3657600"/>
              <a:gd name="connsiteY4" fmla="*/ 0 h 5143500"/>
              <a:gd name="connsiteX0" fmla="*/ 2114550 w 3657600"/>
              <a:gd name="connsiteY0" fmla="*/ 9525 h 5143500"/>
              <a:gd name="connsiteX1" fmla="*/ 3657600 w 3657600"/>
              <a:gd name="connsiteY1" fmla="*/ 0 h 5143500"/>
              <a:gd name="connsiteX2" fmla="*/ 3657600 w 3657600"/>
              <a:gd name="connsiteY2" fmla="*/ 5143500 h 5143500"/>
              <a:gd name="connsiteX3" fmla="*/ 0 w 3657600"/>
              <a:gd name="connsiteY3" fmla="*/ 5143500 h 5143500"/>
              <a:gd name="connsiteX4" fmla="*/ 2114550 w 3657600"/>
              <a:gd name="connsiteY4" fmla="*/ 9525 h 5143500"/>
              <a:gd name="connsiteX0" fmla="*/ 1733550 w 3657600"/>
              <a:gd name="connsiteY0" fmla="*/ 9525 h 5143500"/>
              <a:gd name="connsiteX1" fmla="*/ 3657600 w 3657600"/>
              <a:gd name="connsiteY1" fmla="*/ 0 h 5143500"/>
              <a:gd name="connsiteX2" fmla="*/ 3657600 w 3657600"/>
              <a:gd name="connsiteY2" fmla="*/ 5143500 h 5143500"/>
              <a:gd name="connsiteX3" fmla="*/ 0 w 3657600"/>
              <a:gd name="connsiteY3" fmla="*/ 5143500 h 5143500"/>
              <a:gd name="connsiteX4" fmla="*/ 1733550 w 3657600"/>
              <a:gd name="connsiteY4" fmla="*/ 9525 h 5143500"/>
              <a:gd name="connsiteX0" fmla="*/ 1600200 w 3524250"/>
              <a:gd name="connsiteY0" fmla="*/ 9525 h 5143500"/>
              <a:gd name="connsiteX1" fmla="*/ 3524250 w 3524250"/>
              <a:gd name="connsiteY1" fmla="*/ 0 h 5143500"/>
              <a:gd name="connsiteX2" fmla="*/ 3524250 w 3524250"/>
              <a:gd name="connsiteY2" fmla="*/ 5143500 h 5143500"/>
              <a:gd name="connsiteX3" fmla="*/ 0 w 3524250"/>
              <a:gd name="connsiteY3" fmla="*/ 5143500 h 5143500"/>
              <a:gd name="connsiteX4" fmla="*/ 1600200 w 3524250"/>
              <a:gd name="connsiteY4" fmla="*/ 9525 h 5143500"/>
              <a:gd name="connsiteX0" fmla="*/ 1687405 w 3611455"/>
              <a:gd name="connsiteY0" fmla="*/ 9525 h 5143500"/>
              <a:gd name="connsiteX1" fmla="*/ 3611455 w 3611455"/>
              <a:gd name="connsiteY1" fmla="*/ 0 h 5143500"/>
              <a:gd name="connsiteX2" fmla="*/ 3611455 w 3611455"/>
              <a:gd name="connsiteY2" fmla="*/ 5143500 h 5143500"/>
              <a:gd name="connsiteX3" fmla="*/ 87205 w 3611455"/>
              <a:gd name="connsiteY3" fmla="*/ 5143500 h 5143500"/>
              <a:gd name="connsiteX4" fmla="*/ 1687405 w 3611455"/>
              <a:gd name="connsiteY4" fmla="*/ 9525 h 5143500"/>
              <a:gd name="connsiteX0" fmla="*/ 1685374 w 3609424"/>
              <a:gd name="connsiteY0" fmla="*/ 9525 h 5143500"/>
              <a:gd name="connsiteX1" fmla="*/ 3609424 w 3609424"/>
              <a:gd name="connsiteY1" fmla="*/ 0 h 5143500"/>
              <a:gd name="connsiteX2" fmla="*/ 3609424 w 3609424"/>
              <a:gd name="connsiteY2" fmla="*/ 5143500 h 5143500"/>
              <a:gd name="connsiteX3" fmla="*/ 85174 w 3609424"/>
              <a:gd name="connsiteY3" fmla="*/ 5143500 h 5143500"/>
              <a:gd name="connsiteX4" fmla="*/ 1685374 w 3609424"/>
              <a:gd name="connsiteY4" fmla="*/ 9525 h 5143500"/>
              <a:gd name="connsiteX0" fmla="*/ 1671927 w 3595977"/>
              <a:gd name="connsiteY0" fmla="*/ 9525 h 5143500"/>
              <a:gd name="connsiteX1" fmla="*/ 3595977 w 3595977"/>
              <a:gd name="connsiteY1" fmla="*/ 0 h 5143500"/>
              <a:gd name="connsiteX2" fmla="*/ 3595977 w 3595977"/>
              <a:gd name="connsiteY2" fmla="*/ 5143500 h 5143500"/>
              <a:gd name="connsiteX3" fmla="*/ 71727 w 3595977"/>
              <a:gd name="connsiteY3" fmla="*/ 5143500 h 5143500"/>
              <a:gd name="connsiteX4" fmla="*/ 1671927 w 3595977"/>
              <a:gd name="connsiteY4" fmla="*/ 9525 h 5143500"/>
              <a:gd name="connsiteX0" fmla="*/ 1696573 w 3620623"/>
              <a:gd name="connsiteY0" fmla="*/ 9525 h 5143500"/>
              <a:gd name="connsiteX1" fmla="*/ 3620623 w 3620623"/>
              <a:gd name="connsiteY1" fmla="*/ 0 h 5143500"/>
              <a:gd name="connsiteX2" fmla="*/ 3620623 w 3620623"/>
              <a:gd name="connsiteY2" fmla="*/ 5143500 h 5143500"/>
              <a:gd name="connsiteX3" fmla="*/ 96373 w 3620623"/>
              <a:gd name="connsiteY3" fmla="*/ 5143500 h 5143500"/>
              <a:gd name="connsiteX4" fmla="*/ 1696573 w 3620623"/>
              <a:gd name="connsiteY4" fmla="*/ 9525 h 5143500"/>
              <a:gd name="connsiteX0" fmla="*/ 1714885 w 3638935"/>
              <a:gd name="connsiteY0" fmla="*/ 9525 h 5143500"/>
              <a:gd name="connsiteX1" fmla="*/ 3638935 w 3638935"/>
              <a:gd name="connsiteY1" fmla="*/ 0 h 5143500"/>
              <a:gd name="connsiteX2" fmla="*/ 3638935 w 3638935"/>
              <a:gd name="connsiteY2" fmla="*/ 5143500 h 5143500"/>
              <a:gd name="connsiteX3" fmla="*/ 114685 w 3638935"/>
              <a:gd name="connsiteY3" fmla="*/ 5143500 h 5143500"/>
              <a:gd name="connsiteX4" fmla="*/ 1714885 w 3638935"/>
              <a:gd name="connsiteY4" fmla="*/ 9525 h 5143500"/>
              <a:gd name="connsiteX0" fmla="*/ 1718138 w 3642188"/>
              <a:gd name="connsiteY0" fmla="*/ 9525 h 5143500"/>
              <a:gd name="connsiteX1" fmla="*/ 3642188 w 3642188"/>
              <a:gd name="connsiteY1" fmla="*/ 0 h 5143500"/>
              <a:gd name="connsiteX2" fmla="*/ 3642188 w 3642188"/>
              <a:gd name="connsiteY2" fmla="*/ 5143500 h 5143500"/>
              <a:gd name="connsiteX3" fmla="*/ 117938 w 3642188"/>
              <a:gd name="connsiteY3" fmla="*/ 5143500 h 5143500"/>
              <a:gd name="connsiteX4" fmla="*/ 1718138 w 3642188"/>
              <a:gd name="connsiteY4" fmla="*/ 9525 h 5143500"/>
              <a:gd name="connsiteX0" fmla="*/ 1729957 w 3654007"/>
              <a:gd name="connsiteY0" fmla="*/ 9525 h 5149850"/>
              <a:gd name="connsiteX1" fmla="*/ 3654007 w 3654007"/>
              <a:gd name="connsiteY1" fmla="*/ 0 h 5149850"/>
              <a:gd name="connsiteX2" fmla="*/ 3654007 w 3654007"/>
              <a:gd name="connsiteY2" fmla="*/ 5143500 h 5149850"/>
              <a:gd name="connsiteX3" fmla="*/ 117057 w 3654007"/>
              <a:gd name="connsiteY3" fmla="*/ 5149850 h 5149850"/>
              <a:gd name="connsiteX4" fmla="*/ 1729957 w 3654007"/>
              <a:gd name="connsiteY4" fmla="*/ 9525 h 5149850"/>
              <a:gd name="connsiteX0" fmla="*/ 1652638 w 3576688"/>
              <a:gd name="connsiteY0" fmla="*/ 9525 h 5149850"/>
              <a:gd name="connsiteX1" fmla="*/ 3576688 w 3576688"/>
              <a:gd name="connsiteY1" fmla="*/ 0 h 5149850"/>
              <a:gd name="connsiteX2" fmla="*/ 3576688 w 3576688"/>
              <a:gd name="connsiteY2" fmla="*/ 5143500 h 5149850"/>
              <a:gd name="connsiteX3" fmla="*/ 39738 w 3576688"/>
              <a:gd name="connsiteY3" fmla="*/ 5149850 h 5149850"/>
              <a:gd name="connsiteX4" fmla="*/ 1652638 w 3576688"/>
              <a:gd name="connsiteY4" fmla="*/ 9525 h 5149850"/>
              <a:gd name="connsiteX0" fmla="*/ 1715094 w 3639144"/>
              <a:gd name="connsiteY0" fmla="*/ 9525 h 5149850"/>
              <a:gd name="connsiteX1" fmla="*/ 3639144 w 3639144"/>
              <a:gd name="connsiteY1" fmla="*/ 0 h 5149850"/>
              <a:gd name="connsiteX2" fmla="*/ 3639144 w 3639144"/>
              <a:gd name="connsiteY2" fmla="*/ 5143500 h 5149850"/>
              <a:gd name="connsiteX3" fmla="*/ 102194 w 3639144"/>
              <a:gd name="connsiteY3" fmla="*/ 5149850 h 5149850"/>
              <a:gd name="connsiteX4" fmla="*/ 1715094 w 3639144"/>
              <a:gd name="connsiteY4" fmla="*/ 9525 h 5149850"/>
              <a:gd name="connsiteX0" fmla="*/ 1709147 w 3639547"/>
              <a:gd name="connsiteY0" fmla="*/ 0 h 5165725"/>
              <a:gd name="connsiteX1" fmla="*/ 3639547 w 3639547"/>
              <a:gd name="connsiteY1" fmla="*/ 15875 h 5165725"/>
              <a:gd name="connsiteX2" fmla="*/ 3639547 w 3639547"/>
              <a:gd name="connsiteY2" fmla="*/ 5159375 h 5165725"/>
              <a:gd name="connsiteX3" fmla="*/ 102597 w 3639547"/>
              <a:gd name="connsiteY3" fmla="*/ 5165725 h 5165725"/>
              <a:gd name="connsiteX4" fmla="*/ 1709147 w 3639547"/>
              <a:gd name="connsiteY4" fmla="*/ 0 h 5165725"/>
              <a:gd name="connsiteX0" fmla="*/ 1701671 w 3632071"/>
              <a:gd name="connsiteY0" fmla="*/ 0 h 5165725"/>
              <a:gd name="connsiteX1" fmla="*/ 3632071 w 3632071"/>
              <a:gd name="connsiteY1" fmla="*/ 15875 h 5165725"/>
              <a:gd name="connsiteX2" fmla="*/ 3632071 w 3632071"/>
              <a:gd name="connsiteY2" fmla="*/ 5159375 h 5165725"/>
              <a:gd name="connsiteX3" fmla="*/ 95121 w 3632071"/>
              <a:gd name="connsiteY3" fmla="*/ 5165725 h 5165725"/>
              <a:gd name="connsiteX4" fmla="*/ 1701671 w 3632071"/>
              <a:gd name="connsiteY4" fmla="*/ 0 h 5165725"/>
              <a:gd name="connsiteX0" fmla="*/ 1705460 w 3635860"/>
              <a:gd name="connsiteY0" fmla="*/ 0 h 5165725"/>
              <a:gd name="connsiteX1" fmla="*/ 3635860 w 3635860"/>
              <a:gd name="connsiteY1" fmla="*/ 15875 h 5165725"/>
              <a:gd name="connsiteX2" fmla="*/ 3635860 w 3635860"/>
              <a:gd name="connsiteY2" fmla="*/ 5159375 h 5165725"/>
              <a:gd name="connsiteX3" fmla="*/ 98910 w 3635860"/>
              <a:gd name="connsiteY3" fmla="*/ 5165725 h 5165725"/>
              <a:gd name="connsiteX4" fmla="*/ 1705460 w 3635860"/>
              <a:gd name="connsiteY4" fmla="*/ 0 h 5165725"/>
              <a:gd name="connsiteX0" fmla="*/ 1711650 w 3642050"/>
              <a:gd name="connsiteY0" fmla="*/ 0 h 5165725"/>
              <a:gd name="connsiteX1" fmla="*/ 3642050 w 3642050"/>
              <a:gd name="connsiteY1" fmla="*/ 15875 h 5165725"/>
              <a:gd name="connsiteX2" fmla="*/ 3642050 w 3642050"/>
              <a:gd name="connsiteY2" fmla="*/ 5159375 h 5165725"/>
              <a:gd name="connsiteX3" fmla="*/ 105100 w 3642050"/>
              <a:gd name="connsiteY3" fmla="*/ 5165725 h 5165725"/>
              <a:gd name="connsiteX4" fmla="*/ 1711650 w 3642050"/>
              <a:gd name="connsiteY4" fmla="*/ 0 h 5165725"/>
              <a:gd name="connsiteX0" fmla="*/ 1703561 w 3642587"/>
              <a:gd name="connsiteY0" fmla="*/ 0 h 5159255"/>
              <a:gd name="connsiteX1" fmla="*/ 3642587 w 3642587"/>
              <a:gd name="connsiteY1" fmla="*/ 9405 h 5159255"/>
              <a:gd name="connsiteX2" fmla="*/ 3642587 w 3642587"/>
              <a:gd name="connsiteY2" fmla="*/ 5152905 h 5159255"/>
              <a:gd name="connsiteX3" fmla="*/ 105637 w 3642587"/>
              <a:gd name="connsiteY3" fmla="*/ 5159255 h 5159255"/>
              <a:gd name="connsiteX4" fmla="*/ 1703561 w 3642587"/>
              <a:gd name="connsiteY4" fmla="*/ 0 h 5159255"/>
              <a:gd name="connsiteX0" fmla="*/ 1703561 w 3642587"/>
              <a:gd name="connsiteY0" fmla="*/ 0 h 5159255"/>
              <a:gd name="connsiteX1" fmla="*/ 3633961 w 3642587"/>
              <a:gd name="connsiteY1" fmla="*/ 2936 h 5159255"/>
              <a:gd name="connsiteX2" fmla="*/ 3642587 w 3642587"/>
              <a:gd name="connsiteY2" fmla="*/ 5152905 h 5159255"/>
              <a:gd name="connsiteX3" fmla="*/ 105637 w 3642587"/>
              <a:gd name="connsiteY3" fmla="*/ 5159255 h 5159255"/>
              <a:gd name="connsiteX4" fmla="*/ 1703561 w 3642587"/>
              <a:gd name="connsiteY4" fmla="*/ 0 h 5159255"/>
              <a:gd name="connsiteX0" fmla="*/ 1703561 w 3643416"/>
              <a:gd name="connsiteY0" fmla="*/ 0 h 5159255"/>
              <a:gd name="connsiteX1" fmla="*/ 3642587 w 3643416"/>
              <a:gd name="connsiteY1" fmla="*/ 2936 h 5159255"/>
              <a:gd name="connsiteX2" fmla="*/ 3642587 w 3643416"/>
              <a:gd name="connsiteY2" fmla="*/ 5152905 h 5159255"/>
              <a:gd name="connsiteX3" fmla="*/ 105637 w 3643416"/>
              <a:gd name="connsiteY3" fmla="*/ 5159255 h 5159255"/>
              <a:gd name="connsiteX4" fmla="*/ 1703561 w 3643416"/>
              <a:gd name="connsiteY4" fmla="*/ 0 h 5159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3416" h="5159255">
                <a:moveTo>
                  <a:pt x="1703561" y="0"/>
                </a:moveTo>
                <a:lnTo>
                  <a:pt x="3642587" y="2936"/>
                </a:lnTo>
                <a:cubicBezTo>
                  <a:pt x="3645462" y="1719592"/>
                  <a:pt x="3639712" y="3436249"/>
                  <a:pt x="3642587" y="5152905"/>
                </a:cubicBezTo>
                <a:lnTo>
                  <a:pt x="105637" y="5159255"/>
                </a:lnTo>
                <a:cubicBezTo>
                  <a:pt x="-373788" y="2698630"/>
                  <a:pt x="887586" y="796925"/>
                  <a:pt x="1703561" y="0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1800" noProof="0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33" y="346077"/>
            <a:ext cx="2934193" cy="6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093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355687" y="1"/>
            <a:ext cx="11566244" cy="749115"/>
          </a:xfrm>
          <a:prstGeom prst="rect">
            <a:avLst/>
          </a:prstGeom>
        </p:spPr>
        <p:txBody>
          <a:bodyPr/>
          <a:lstStyle/>
          <a:p>
            <a:r>
              <a:rPr lang="en-GB" noProof="0" dirty="0"/>
              <a:t>Click to edit Master text styles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1723" y="889001"/>
            <a:ext cx="11570208" cy="5130801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700"/>
              </a:spcAft>
              <a:buClr>
                <a:schemeClr val="bg2"/>
              </a:buCl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9725" y="811781"/>
            <a:ext cx="1260859" cy="126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2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4C481-7A41-B840-B8A1-42803F2D5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83B4F-F0E8-0047-A2C1-D915AD6F3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467AE-7F69-9A4A-8545-2486891B6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May 2020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2CB52-95AD-3640-98D0-A9071CB7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OpenHW Group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B8BBC-9057-B34F-A164-0E13FBDBC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EE6-291A-3B4C-87A2-0D3F8837F2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12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ull im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365846" y="0"/>
            <a:ext cx="11826153" cy="6019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6933" y="0"/>
            <a:ext cx="12208932" cy="7823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355600" y="1"/>
            <a:ext cx="11836399" cy="6019800"/>
          </a:xfrm>
          <a:prstGeom prst="rect">
            <a:avLst/>
          </a:prstGeom>
          <a:solidFill>
            <a:schemeClr val="bg1"/>
          </a:solidFill>
        </p:spPr>
        <p:txBody>
          <a:bodyPr bIns="548640" anchor="ctr" anchorCtr="1"/>
          <a:lstStyle>
            <a:lvl1pPr marL="0" indent="0" algn="ctr">
              <a:buNone/>
              <a:defRPr baseline="0"/>
            </a:lvl1pPr>
          </a:lstStyle>
          <a:p>
            <a:r>
              <a:rPr lang="en-GB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13306607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og of chan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355687" y="1"/>
            <a:ext cx="11566244" cy="749115"/>
          </a:xfrm>
          <a:prstGeom prst="rect">
            <a:avLst/>
          </a:prstGeom>
        </p:spPr>
        <p:txBody>
          <a:bodyPr/>
          <a:lstStyle/>
          <a:p>
            <a:r>
              <a:rPr lang="en-GB" noProof="0" dirty="0"/>
              <a:t>Log of changes and approval</a:t>
            </a:r>
          </a:p>
        </p:txBody>
      </p:sp>
      <p:graphicFrame>
        <p:nvGraphicFramePr>
          <p:cNvPr id="3" name="Espace réservé du contenu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609125373"/>
              </p:ext>
            </p:extLst>
          </p:nvPr>
        </p:nvGraphicFramePr>
        <p:xfrm>
          <a:off x="1277063" y="1413344"/>
          <a:ext cx="9723491" cy="1950720"/>
        </p:xfrm>
        <a:graphic>
          <a:graphicData uri="http://schemas.openxmlformats.org/drawingml/2006/table">
            <a:tbl>
              <a:tblPr firstRow="1" bandRow="1"/>
              <a:tblGrid>
                <a:gridCol w="1852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68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700" noProof="0" dirty="0">
                          <a:solidFill>
                            <a:schemeClr val="bg1"/>
                          </a:solidFill>
                        </a:rPr>
                        <a:t>Revisions</a:t>
                      </a:r>
                    </a:p>
                  </a:txBody>
                  <a:tcPr marL="60960" marR="60960" marT="54516" marB="54516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700" noProof="0" dirty="0"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 marL="60960" marR="60960" marT="54516" marB="54516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700" noProof="0" dirty="0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 marL="60960" marR="60960" marT="54516" marB="54516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500" noProof="0" dirty="0">
                          <a:solidFill>
                            <a:schemeClr val="tx1"/>
                          </a:solidFill>
                        </a:rPr>
                        <a:t>001</a:t>
                      </a:r>
                    </a:p>
                  </a:txBody>
                  <a:tcPr marL="60960" marR="60960" marT="54516" marB="5451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16" marB="5451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16" marB="5451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500" noProof="0" dirty="0">
                          <a:solidFill>
                            <a:schemeClr val="tx1"/>
                          </a:solidFill>
                        </a:rPr>
                        <a:t>002</a:t>
                      </a:r>
                    </a:p>
                  </a:txBody>
                  <a:tcPr marL="60960" marR="60960" marT="54516" marB="5451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16" marB="5451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16" marB="5451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8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500" noProof="0" dirty="0">
                          <a:solidFill>
                            <a:schemeClr val="tx1"/>
                          </a:solidFill>
                        </a:rPr>
                        <a:t>003</a:t>
                      </a:r>
                    </a:p>
                  </a:txBody>
                  <a:tcPr marL="60960" marR="60960" marT="54516" marB="5451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16" marB="5451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16" marB="5451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au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14130961"/>
              </p:ext>
            </p:extLst>
          </p:nvPr>
        </p:nvGraphicFramePr>
        <p:xfrm>
          <a:off x="1277065" y="4013465"/>
          <a:ext cx="9723489" cy="1952800"/>
        </p:xfrm>
        <a:graphic>
          <a:graphicData uri="http://schemas.openxmlformats.org/drawingml/2006/table">
            <a:tbl>
              <a:tblPr firstRow="1" bandRow="1"/>
              <a:tblGrid>
                <a:gridCol w="1852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7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2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20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700" noProof="0" dirty="0">
                          <a:solidFill>
                            <a:schemeClr val="bg1"/>
                          </a:solidFill>
                        </a:rPr>
                        <a:t>Actors</a:t>
                      </a: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700" noProof="0" dirty="0">
                          <a:solidFill>
                            <a:schemeClr val="bg1"/>
                          </a:solidFill>
                        </a:rPr>
                        <a:t>Name and role</a:t>
                      </a:r>
                      <a:endParaRPr lang="en-GB" sz="1700" baseline="0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700" noProof="0" dirty="0">
                          <a:solidFill>
                            <a:schemeClr val="bg1"/>
                          </a:solidFill>
                        </a:rPr>
                        <a:t>Signature</a:t>
                      </a: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700" noProof="0" dirty="0">
                          <a:solidFill>
                            <a:schemeClr val="bg1"/>
                          </a:solidFill>
                        </a:rPr>
                        <a:t>Date </a:t>
                      </a: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20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GB" sz="1500" noProof="0" dirty="0">
                          <a:solidFill>
                            <a:schemeClr val="tx1"/>
                          </a:solidFill>
                        </a:rPr>
                        <a:t>Written by</a:t>
                      </a:r>
                      <a:endParaRPr lang="en-GB" sz="1500" kern="120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20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500" noProof="0" dirty="0">
                          <a:solidFill>
                            <a:schemeClr val="tx1"/>
                          </a:solidFill>
                        </a:rPr>
                        <a:t>Verified by</a:t>
                      </a: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20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500" noProof="0" dirty="0">
                          <a:solidFill>
                            <a:schemeClr val="tx1"/>
                          </a:solidFill>
                        </a:rPr>
                        <a:t>Approved by</a:t>
                      </a: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endParaRPr lang="en-GB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54573" marB="5457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5"/>
          <p:cNvSpPr txBox="1">
            <a:spLocks noChangeArrowheads="1"/>
          </p:cNvSpPr>
          <p:nvPr userDrawn="1"/>
        </p:nvSpPr>
        <p:spPr bwMode="auto">
          <a:xfrm>
            <a:off x="1277063" y="939322"/>
            <a:ext cx="972349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960" rIns="60960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lvl="0" algn="ctr" defTabSz="1219170" eaLnBrk="1" hangingPunct="1">
              <a:defRPr/>
            </a:pPr>
            <a:r>
              <a:rPr lang="en-GB" sz="2133" b="1" kern="0" noProof="0" dirty="0"/>
              <a:t>Log of changes</a:t>
            </a:r>
          </a:p>
        </p:txBody>
      </p:sp>
      <p:sp>
        <p:nvSpPr>
          <p:cNvPr id="6" name="ZoneTexte 6"/>
          <p:cNvSpPr txBox="1">
            <a:spLocks noChangeArrowheads="1"/>
          </p:cNvSpPr>
          <p:nvPr userDrawn="1"/>
        </p:nvSpPr>
        <p:spPr bwMode="auto">
          <a:xfrm>
            <a:off x="1277063" y="3539442"/>
            <a:ext cx="972349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960" rIns="60960" anchor="ctr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33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</a:rPr>
              <a:t>Approval</a:t>
            </a:r>
          </a:p>
        </p:txBody>
      </p:sp>
    </p:spTree>
    <p:extLst>
      <p:ext uri="{BB962C8B-B14F-4D97-AF65-F5344CB8AC3E}">
        <p14:creationId xmlns:p14="http://schemas.microsoft.com/office/powerpoint/2010/main" val="1739756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.8_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55687" y="1"/>
            <a:ext cx="11566244" cy="749115"/>
          </a:xfrm>
          <a:prstGeom prst="rect">
            <a:avLst/>
          </a:prstGeom>
        </p:spPr>
        <p:txBody>
          <a:bodyPr/>
          <a:lstStyle>
            <a:lvl1pPr marL="0" marR="0" indent="0" algn="l" defTabSz="45718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 dirty="0"/>
              <a:t>Click to edit Master title style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09600" y="889001"/>
            <a:ext cx="5384800" cy="5130800"/>
          </a:xfrm>
          <a:prstGeom prst="rect">
            <a:avLst/>
          </a:prstGeom>
        </p:spPr>
        <p:txBody>
          <a:bodyPr/>
          <a:lstStyle>
            <a:lvl1pPr>
              <a:defRPr sz="2133">
                <a:solidFill>
                  <a:schemeClr val="bg2"/>
                </a:solidFill>
              </a:defRPr>
            </a:lvl1pPr>
            <a:lvl2pPr>
              <a:defRPr sz="1867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97600" y="889001"/>
            <a:ext cx="5384800" cy="5130800"/>
          </a:xfrm>
          <a:prstGeom prst="rect">
            <a:avLst/>
          </a:prstGeom>
        </p:spPr>
        <p:txBody>
          <a:bodyPr/>
          <a:lstStyle>
            <a:lvl1pPr>
              <a:defRPr sz="2133">
                <a:solidFill>
                  <a:schemeClr val="bg2"/>
                </a:solidFill>
              </a:defRPr>
            </a:lvl1pPr>
            <a:lvl2pPr>
              <a:defRPr sz="1867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15573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Title of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1" y="0"/>
            <a:ext cx="4364923" cy="68664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/>
          </a:p>
        </p:txBody>
      </p:sp>
      <p:sp>
        <p:nvSpPr>
          <p:cNvPr id="14" name="Rectangle 13"/>
          <p:cNvSpPr/>
          <p:nvPr userDrawn="1"/>
        </p:nvSpPr>
        <p:spPr>
          <a:xfrm>
            <a:off x="-1" y="1"/>
            <a:ext cx="10079340" cy="17824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400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02733" y="1792738"/>
            <a:ext cx="6557364" cy="1155863"/>
          </a:xfrm>
          <a:prstGeom prst="rect">
            <a:avLst/>
          </a:prstGeom>
        </p:spPr>
        <p:txBody>
          <a:bodyPr/>
          <a:lstStyle>
            <a:lvl1pPr algn="l"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24" name="Freeform 47"/>
          <p:cNvSpPr>
            <a:spLocks/>
          </p:cNvSpPr>
          <p:nvPr userDrawn="1"/>
        </p:nvSpPr>
        <p:spPr bwMode="auto">
          <a:xfrm>
            <a:off x="6946729" y="-23563"/>
            <a:ext cx="5262259" cy="6905125"/>
          </a:xfrm>
          <a:custGeom>
            <a:avLst/>
            <a:gdLst>
              <a:gd name="T0" fmla="*/ 0 w 1237"/>
              <a:gd name="T1" fmla="*/ 1390 h 1746"/>
              <a:gd name="T2" fmla="*/ 33 w 1237"/>
              <a:gd name="T3" fmla="*/ 1746 h 1746"/>
              <a:gd name="T4" fmla="*/ 1237 w 1237"/>
              <a:gd name="T5" fmla="*/ 1746 h 1746"/>
              <a:gd name="T6" fmla="*/ 1237 w 1237"/>
              <a:gd name="T7" fmla="*/ 0 h 1746"/>
              <a:gd name="T8" fmla="*/ 584 w 1237"/>
              <a:gd name="T9" fmla="*/ 0 h 1746"/>
              <a:gd name="T10" fmla="*/ 0 w 1237"/>
              <a:gd name="T11" fmla="*/ 1390 h 1746"/>
              <a:gd name="connsiteX0" fmla="*/ 34 w 10770"/>
              <a:gd name="connsiteY0" fmla="*/ 7961 h 10400"/>
              <a:gd name="connsiteX1" fmla="*/ 100 w 10770"/>
              <a:gd name="connsiteY1" fmla="*/ 8577 h 10400"/>
              <a:gd name="connsiteX2" fmla="*/ 10034 w 10770"/>
              <a:gd name="connsiteY2" fmla="*/ 10000 h 10400"/>
              <a:gd name="connsiteX3" fmla="*/ 10034 w 10770"/>
              <a:gd name="connsiteY3" fmla="*/ 0 h 10400"/>
              <a:gd name="connsiteX4" fmla="*/ 4755 w 10770"/>
              <a:gd name="connsiteY4" fmla="*/ 0 h 10400"/>
              <a:gd name="connsiteX5" fmla="*/ 34 w 10770"/>
              <a:gd name="connsiteY5" fmla="*/ 7961 h 10400"/>
              <a:gd name="connsiteX0" fmla="*/ 34 w 10277"/>
              <a:gd name="connsiteY0" fmla="*/ 7961 h 9176"/>
              <a:gd name="connsiteX1" fmla="*/ 100 w 10277"/>
              <a:gd name="connsiteY1" fmla="*/ 8577 h 9176"/>
              <a:gd name="connsiteX2" fmla="*/ 9276 w 10277"/>
              <a:gd name="connsiteY2" fmla="*/ 8529 h 9176"/>
              <a:gd name="connsiteX3" fmla="*/ 10034 w 10277"/>
              <a:gd name="connsiteY3" fmla="*/ 0 h 9176"/>
              <a:gd name="connsiteX4" fmla="*/ 4755 w 10277"/>
              <a:gd name="connsiteY4" fmla="*/ 0 h 9176"/>
              <a:gd name="connsiteX5" fmla="*/ 34 w 10277"/>
              <a:gd name="connsiteY5" fmla="*/ 7961 h 9176"/>
              <a:gd name="connsiteX0" fmla="*/ 33 w 9764"/>
              <a:gd name="connsiteY0" fmla="*/ 8676 h 10304"/>
              <a:gd name="connsiteX1" fmla="*/ 97 w 9764"/>
              <a:gd name="connsiteY1" fmla="*/ 9347 h 10304"/>
              <a:gd name="connsiteX2" fmla="*/ 9026 w 9764"/>
              <a:gd name="connsiteY2" fmla="*/ 9295 h 10304"/>
              <a:gd name="connsiteX3" fmla="*/ 9764 w 9764"/>
              <a:gd name="connsiteY3" fmla="*/ 0 h 10304"/>
              <a:gd name="connsiteX4" fmla="*/ 4627 w 9764"/>
              <a:gd name="connsiteY4" fmla="*/ 0 h 10304"/>
              <a:gd name="connsiteX5" fmla="*/ 33 w 9764"/>
              <a:gd name="connsiteY5" fmla="*/ 8676 h 10304"/>
              <a:gd name="connsiteX0" fmla="*/ 34 w 10016"/>
              <a:gd name="connsiteY0" fmla="*/ 8420 h 9071"/>
              <a:gd name="connsiteX1" fmla="*/ 99 w 10016"/>
              <a:gd name="connsiteY1" fmla="*/ 9071 h 9071"/>
              <a:gd name="connsiteX2" fmla="*/ 9244 w 10016"/>
              <a:gd name="connsiteY2" fmla="*/ 9021 h 9071"/>
              <a:gd name="connsiteX3" fmla="*/ 10000 w 10016"/>
              <a:gd name="connsiteY3" fmla="*/ 0 h 9071"/>
              <a:gd name="connsiteX4" fmla="*/ 4739 w 10016"/>
              <a:gd name="connsiteY4" fmla="*/ 0 h 9071"/>
              <a:gd name="connsiteX5" fmla="*/ 34 w 10016"/>
              <a:gd name="connsiteY5" fmla="*/ 8420 h 9071"/>
              <a:gd name="connsiteX0" fmla="*/ 34 w 9984"/>
              <a:gd name="connsiteY0" fmla="*/ 9282 h 10000"/>
              <a:gd name="connsiteX1" fmla="*/ 99 w 9984"/>
              <a:gd name="connsiteY1" fmla="*/ 10000 h 10000"/>
              <a:gd name="connsiteX2" fmla="*/ 9229 w 9984"/>
              <a:gd name="connsiteY2" fmla="*/ 9945 h 10000"/>
              <a:gd name="connsiteX3" fmla="*/ 9984 w 9984"/>
              <a:gd name="connsiteY3" fmla="*/ 0 h 10000"/>
              <a:gd name="connsiteX4" fmla="*/ 4731 w 9984"/>
              <a:gd name="connsiteY4" fmla="*/ 0 h 10000"/>
              <a:gd name="connsiteX5" fmla="*/ 34 w 9984"/>
              <a:gd name="connsiteY5" fmla="*/ 9282 h 10000"/>
              <a:gd name="connsiteX0" fmla="*/ 34 w 10052"/>
              <a:gd name="connsiteY0" fmla="*/ 9282 h 10443"/>
              <a:gd name="connsiteX1" fmla="*/ 99 w 10052"/>
              <a:gd name="connsiteY1" fmla="*/ 10000 h 10443"/>
              <a:gd name="connsiteX2" fmla="*/ 9822 w 10052"/>
              <a:gd name="connsiteY2" fmla="*/ 10443 h 10443"/>
              <a:gd name="connsiteX3" fmla="*/ 10000 w 10052"/>
              <a:gd name="connsiteY3" fmla="*/ 0 h 10443"/>
              <a:gd name="connsiteX4" fmla="*/ 4739 w 10052"/>
              <a:gd name="connsiteY4" fmla="*/ 0 h 10443"/>
              <a:gd name="connsiteX5" fmla="*/ 34 w 10052"/>
              <a:gd name="connsiteY5" fmla="*/ 9282 h 10443"/>
              <a:gd name="connsiteX0" fmla="*/ 34 w 10000"/>
              <a:gd name="connsiteY0" fmla="*/ 9282 h 10037"/>
              <a:gd name="connsiteX1" fmla="*/ 99 w 10000"/>
              <a:gd name="connsiteY1" fmla="*/ 10000 h 10037"/>
              <a:gd name="connsiteX2" fmla="*/ 9244 w 10000"/>
              <a:gd name="connsiteY2" fmla="*/ 10037 h 10037"/>
              <a:gd name="connsiteX3" fmla="*/ 10000 w 10000"/>
              <a:gd name="connsiteY3" fmla="*/ 0 h 10037"/>
              <a:gd name="connsiteX4" fmla="*/ 4739 w 10000"/>
              <a:gd name="connsiteY4" fmla="*/ 0 h 10037"/>
              <a:gd name="connsiteX5" fmla="*/ 34 w 10000"/>
              <a:gd name="connsiteY5" fmla="*/ 9282 h 10037"/>
              <a:gd name="connsiteX0" fmla="*/ 34 w 10000"/>
              <a:gd name="connsiteY0" fmla="*/ 9282 h 10037"/>
              <a:gd name="connsiteX1" fmla="*/ 99 w 10000"/>
              <a:gd name="connsiteY1" fmla="*/ 10000 h 10037"/>
              <a:gd name="connsiteX2" fmla="*/ 9244 w 10000"/>
              <a:gd name="connsiteY2" fmla="*/ 10037 h 10037"/>
              <a:gd name="connsiteX3" fmla="*/ 10000 w 10000"/>
              <a:gd name="connsiteY3" fmla="*/ 0 h 10037"/>
              <a:gd name="connsiteX4" fmla="*/ 4739 w 10000"/>
              <a:gd name="connsiteY4" fmla="*/ 0 h 10037"/>
              <a:gd name="connsiteX5" fmla="*/ 34 w 10000"/>
              <a:gd name="connsiteY5" fmla="*/ 9282 h 10037"/>
              <a:gd name="connsiteX0" fmla="*/ 34 w 9355"/>
              <a:gd name="connsiteY0" fmla="*/ 9282 h 10037"/>
              <a:gd name="connsiteX1" fmla="*/ 99 w 9355"/>
              <a:gd name="connsiteY1" fmla="*/ 10000 h 10037"/>
              <a:gd name="connsiteX2" fmla="*/ 9244 w 9355"/>
              <a:gd name="connsiteY2" fmla="*/ 10037 h 10037"/>
              <a:gd name="connsiteX3" fmla="*/ 9266 w 9355"/>
              <a:gd name="connsiteY3" fmla="*/ 37 h 10037"/>
              <a:gd name="connsiteX4" fmla="*/ 4739 w 9355"/>
              <a:gd name="connsiteY4" fmla="*/ 0 h 10037"/>
              <a:gd name="connsiteX5" fmla="*/ 34 w 9355"/>
              <a:gd name="connsiteY5" fmla="*/ 9282 h 10037"/>
              <a:gd name="connsiteX0" fmla="*/ 36 w 10063"/>
              <a:gd name="connsiteY0" fmla="*/ 9248 h 10000"/>
              <a:gd name="connsiteX1" fmla="*/ 106 w 10063"/>
              <a:gd name="connsiteY1" fmla="*/ 9963 h 10000"/>
              <a:gd name="connsiteX2" fmla="*/ 9881 w 10063"/>
              <a:gd name="connsiteY2" fmla="*/ 10000 h 10000"/>
              <a:gd name="connsiteX3" fmla="*/ 9905 w 10063"/>
              <a:gd name="connsiteY3" fmla="*/ 37 h 10000"/>
              <a:gd name="connsiteX4" fmla="*/ 5066 w 10063"/>
              <a:gd name="connsiteY4" fmla="*/ 0 h 10000"/>
              <a:gd name="connsiteX5" fmla="*/ 36 w 10063"/>
              <a:gd name="connsiteY5" fmla="*/ 9248 h 10000"/>
              <a:gd name="connsiteX0" fmla="*/ 36 w 11201"/>
              <a:gd name="connsiteY0" fmla="*/ 9248 h 10000"/>
              <a:gd name="connsiteX1" fmla="*/ 106 w 11201"/>
              <a:gd name="connsiteY1" fmla="*/ 9963 h 10000"/>
              <a:gd name="connsiteX2" fmla="*/ 9881 w 11201"/>
              <a:gd name="connsiteY2" fmla="*/ 10000 h 10000"/>
              <a:gd name="connsiteX3" fmla="*/ 9905 w 11201"/>
              <a:gd name="connsiteY3" fmla="*/ 37 h 10000"/>
              <a:gd name="connsiteX4" fmla="*/ 5066 w 11201"/>
              <a:gd name="connsiteY4" fmla="*/ 0 h 10000"/>
              <a:gd name="connsiteX5" fmla="*/ 36 w 11201"/>
              <a:gd name="connsiteY5" fmla="*/ 9248 h 10000"/>
              <a:gd name="connsiteX0" fmla="*/ 36 w 9905"/>
              <a:gd name="connsiteY0" fmla="*/ 9248 h 10000"/>
              <a:gd name="connsiteX1" fmla="*/ 106 w 9905"/>
              <a:gd name="connsiteY1" fmla="*/ 9963 h 10000"/>
              <a:gd name="connsiteX2" fmla="*/ 9881 w 9905"/>
              <a:gd name="connsiteY2" fmla="*/ 10000 h 10000"/>
              <a:gd name="connsiteX3" fmla="*/ 9905 w 9905"/>
              <a:gd name="connsiteY3" fmla="*/ 37 h 10000"/>
              <a:gd name="connsiteX4" fmla="*/ 5066 w 9905"/>
              <a:gd name="connsiteY4" fmla="*/ 0 h 10000"/>
              <a:gd name="connsiteX5" fmla="*/ 36 w 9905"/>
              <a:gd name="connsiteY5" fmla="*/ 9248 h 10000"/>
              <a:gd name="connsiteX0" fmla="*/ 37 w 10001"/>
              <a:gd name="connsiteY0" fmla="*/ 9248 h 10000"/>
              <a:gd name="connsiteX1" fmla="*/ 108 w 10001"/>
              <a:gd name="connsiteY1" fmla="*/ 9963 h 10000"/>
              <a:gd name="connsiteX2" fmla="*/ 9977 w 10001"/>
              <a:gd name="connsiteY2" fmla="*/ 10000 h 10000"/>
              <a:gd name="connsiteX3" fmla="*/ 10001 w 10001"/>
              <a:gd name="connsiteY3" fmla="*/ 37 h 10000"/>
              <a:gd name="connsiteX4" fmla="*/ 5116 w 10001"/>
              <a:gd name="connsiteY4" fmla="*/ 0 h 10000"/>
              <a:gd name="connsiteX5" fmla="*/ 37 w 10001"/>
              <a:gd name="connsiteY5" fmla="*/ 9248 h 10000"/>
              <a:gd name="connsiteX0" fmla="*/ 37 w 10001"/>
              <a:gd name="connsiteY0" fmla="*/ 8311 h 10000"/>
              <a:gd name="connsiteX1" fmla="*/ 108 w 10001"/>
              <a:gd name="connsiteY1" fmla="*/ 9963 h 10000"/>
              <a:gd name="connsiteX2" fmla="*/ 9977 w 10001"/>
              <a:gd name="connsiteY2" fmla="*/ 10000 h 10000"/>
              <a:gd name="connsiteX3" fmla="*/ 10001 w 10001"/>
              <a:gd name="connsiteY3" fmla="*/ 37 h 10000"/>
              <a:gd name="connsiteX4" fmla="*/ 5116 w 10001"/>
              <a:gd name="connsiteY4" fmla="*/ 0 h 10000"/>
              <a:gd name="connsiteX5" fmla="*/ 37 w 10001"/>
              <a:gd name="connsiteY5" fmla="*/ 8311 h 10000"/>
              <a:gd name="connsiteX0" fmla="*/ 0 w 9964"/>
              <a:gd name="connsiteY0" fmla="*/ 8311 h 10000"/>
              <a:gd name="connsiteX1" fmla="*/ 71 w 9964"/>
              <a:gd name="connsiteY1" fmla="*/ 9963 h 10000"/>
              <a:gd name="connsiteX2" fmla="*/ 9940 w 9964"/>
              <a:gd name="connsiteY2" fmla="*/ 10000 h 10000"/>
              <a:gd name="connsiteX3" fmla="*/ 9964 w 9964"/>
              <a:gd name="connsiteY3" fmla="*/ 37 h 10000"/>
              <a:gd name="connsiteX4" fmla="*/ 5079 w 9964"/>
              <a:gd name="connsiteY4" fmla="*/ 0 h 10000"/>
              <a:gd name="connsiteX5" fmla="*/ 0 w 9964"/>
              <a:gd name="connsiteY5" fmla="*/ 8311 h 10000"/>
              <a:gd name="connsiteX0" fmla="*/ 5129 w 10032"/>
              <a:gd name="connsiteY0" fmla="*/ 0 h 10000"/>
              <a:gd name="connsiteX1" fmla="*/ 103 w 10032"/>
              <a:gd name="connsiteY1" fmla="*/ 9963 h 10000"/>
              <a:gd name="connsiteX2" fmla="*/ 10008 w 10032"/>
              <a:gd name="connsiteY2" fmla="*/ 10000 h 10000"/>
              <a:gd name="connsiteX3" fmla="*/ 10032 w 10032"/>
              <a:gd name="connsiteY3" fmla="*/ 37 h 10000"/>
              <a:gd name="connsiteX4" fmla="*/ 5129 w 10032"/>
              <a:gd name="connsiteY4" fmla="*/ 0 h 10000"/>
              <a:gd name="connsiteX0" fmla="*/ 5162 w 10065"/>
              <a:gd name="connsiteY0" fmla="*/ 0 h 10000"/>
              <a:gd name="connsiteX1" fmla="*/ 136 w 10065"/>
              <a:gd name="connsiteY1" fmla="*/ 9963 h 10000"/>
              <a:gd name="connsiteX2" fmla="*/ 10041 w 10065"/>
              <a:gd name="connsiteY2" fmla="*/ 10000 h 10000"/>
              <a:gd name="connsiteX3" fmla="*/ 10065 w 10065"/>
              <a:gd name="connsiteY3" fmla="*/ 37 h 10000"/>
              <a:gd name="connsiteX4" fmla="*/ 5162 w 10065"/>
              <a:gd name="connsiteY4" fmla="*/ 0 h 10000"/>
              <a:gd name="connsiteX0" fmla="*/ 5174 w 10077"/>
              <a:gd name="connsiteY0" fmla="*/ 0 h 10000"/>
              <a:gd name="connsiteX1" fmla="*/ 148 w 10077"/>
              <a:gd name="connsiteY1" fmla="*/ 9963 h 10000"/>
              <a:gd name="connsiteX2" fmla="*/ 10053 w 10077"/>
              <a:gd name="connsiteY2" fmla="*/ 10000 h 10000"/>
              <a:gd name="connsiteX3" fmla="*/ 10077 w 10077"/>
              <a:gd name="connsiteY3" fmla="*/ 37 h 10000"/>
              <a:gd name="connsiteX4" fmla="*/ 5174 w 10077"/>
              <a:gd name="connsiteY4" fmla="*/ 0 h 10000"/>
              <a:gd name="connsiteX0" fmla="*/ 4965 w 9868"/>
              <a:gd name="connsiteY0" fmla="*/ 0 h 10000"/>
              <a:gd name="connsiteX1" fmla="*/ 156 w 9868"/>
              <a:gd name="connsiteY1" fmla="*/ 9963 h 10000"/>
              <a:gd name="connsiteX2" fmla="*/ 9844 w 9868"/>
              <a:gd name="connsiteY2" fmla="*/ 10000 h 10000"/>
              <a:gd name="connsiteX3" fmla="*/ 9868 w 9868"/>
              <a:gd name="connsiteY3" fmla="*/ 37 h 10000"/>
              <a:gd name="connsiteX4" fmla="*/ 4965 w 9868"/>
              <a:gd name="connsiteY4" fmla="*/ 0 h 10000"/>
              <a:gd name="connsiteX0" fmla="*/ 4977 w 9946"/>
              <a:gd name="connsiteY0" fmla="*/ 0 h 10000"/>
              <a:gd name="connsiteX1" fmla="*/ 104 w 9946"/>
              <a:gd name="connsiteY1" fmla="*/ 9963 h 10000"/>
              <a:gd name="connsiteX2" fmla="*/ 9922 w 9946"/>
              <a:gd name="connsiteY2" fmla="*/ 10000 h 10000"/>
              <a:gd name="connsiteX3" fmla="*/ 9946 w 9946"/>
              <a:gd name="connsiteY3" fmla="*/ 37 h 10000"/>
              <a:gd name="connsiteX4" fmla="*/ 4977 w 9946"/>
              <a:gd name="connsiteY4" fmla="*/ 0 h 10000"/>
              <a:gd name="connsiteX0" fmla="*/ 5026 w 10022"/>
              <a:gd name="connsiteY0" fmla="*/ 0 h 10000"/>
              <a:gd name="connsiteX1" fmla="*/ 127 w 10022"/>
              <a:gd name="connsiteY1" fmla="*/ 9963 h 10000"/>
              <a:gd name="connsiteX2" fmla="*/ 9998 w 10022"/>
              <a:gd name="connsiteY2" fmla="*/ 10000 h 10000"/>
              <a:gd name="connsiteX3" fmla="*/ 10022 w 10022"/>
              <a:gd name="connsiteY3" fmla="*/ 37 h 10000"/>
              <a:gd name="connsiteX4" fmla="*/ 5026 w 10022"/>
              <a:gd name="connsiteY4" fmla="*/ 0 h 10000"/>
              <a:gd name="connsiteX0" fmla="*/ 5168 w 10164"/>
              <a:gd name="connsiteY0" fmla="*/ 0 h 10000"/>
              <a:gd name="connsiteX1" fmla="*/ 122 w 10164"/>
              <a:gd name="connsiteY1" fmla="*/ 9963 h 10000"/>
              <a:gd name="connsiteX2" fmla="*/ 10140 w 10164"/>
              <a:gd name="connsiteY2" fmla="*/ 10000 h 10000"/>
              <a:gd name="connsiteX3" fmla="*/ 10164 w 10164"/>
              <a:gd name="connsiteY3" fmla="*/ 37 h 10000"/>
              <a:gd name="connsiteX4" fmla="*/ 5168 w 10164"/>
              <a:gd name="connsiteY4" fmla="*/ 0 h 10000"/>
              <a:gd name="connsiteX0" fmla="*/ 5168 w 10164"/>
              <a:gd name="connsiteY0" fmla="*/ 0 h 9987"/>
              <a:gd name="connsiteX1" fmla="*/ 122 w 10164"/>
              <a:gd name="connsiteY1" fmla="*/ 9963 h 9987"/>
              <a:gd name="connsiteX2" fmla="*/ 10140 w 10164"/>
              <a:gd name="connsiteY2" fmla="*/ 9987 h 9987"/>
              <a:gd name="connsiteX3" fmla="*/ 10164 w 10164"/>
              <a:gd name="connsiteY3" fmla="*/ 37 h 9987"/>
              <a:gd name="connsiteX4" fmla="*/ 5168 w 10164"/>
              <a:gd name="connsiteY4" fmla="*/ 0 h 9987"/>
              <a:gd name="connsiteX0" fmla="*/ 5085 w 10000"/>
              <a:gd name="connsiteY0" fmla="*/ 1 h 10001"/>
              <a:gd name="connsiteX1" fmla="*/ 120 w 10000"/>
              <a:gd name="connsiteY1" fmla="*/ 9977 h 10001"/>
              <a:gd name="connsiteX2" fmla="*/ 9976 w 10000"/>
              <a:gd name="connsiteY2" fmla="*/ 10001 h 10001"/>
              <a:gd name="connsiteX3" fmla="*/ 10000 w 10000"/>
              <a:gd name="connsiteY3" fmla="*/ 0 h 10001"/>
              <a:gd name="connsiteX4" fmla="*/ 5085 w 10000"/>
              <a:gd name="connsiteY4" fmla="*/ 1 h 10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1">
                <a:moveTo>
                  <a:pt x="5085" y="1"/>
                </a:moveTo>
                <a:cubicBezTo>
                  <a:pt x="2196" y="2118"/>
                  <a:pt x="-623" y="5218"/>
                  <a:pt x="120" y="9977"/>
                </a:cubicBezTo>
                <a:lnTo>
                  <a:pt x="9976" y="10001"/>
                </a:lnTo>
                <a:cubicBezTo>
                  <a:pt x="9988" y="5013"/>
                  <a:pt x="9992" y="3325"/>
                  <a:pt x="10000" y="0"/>
                </a:cubicBezTo>
                <a:lnTo>
                  <a:pt x="5085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 dirty="0"/>
          </a:p>
        </p:txBody>
      </p:sp>
      <p:sp>
        <p:nvSpPr>
          <p:cNvPr id="32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02733" y="2692868"/>
            <a:ext cx="6557364" cy="287323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67" b="0" cap="none" baseline="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Master subtitle text style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 hasCustomPrompt="1"/>
          </p:nvPr>
        </p:nvSpPr>
        <p:spPr>
          <a:xfrm>
            <a:off x="402733" y="3337278"/>
            <a:ext cx="6557363" cy="2335389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FontTx/>
              <a:buNone/>
              <a:defRPr sz="1867" b="0">
                <a:solidFill>
                  <a:srgbClr val="505050"/>
                </a:solidFill>
              </a:defRPr>
            </a:lvl1pPr>
            <a:lvl2pPr marL="0" indent="0" algn="l">
              <a:buFontTx/>
              <a:buNone/>
              <a:defRPr/>
            </a:lvl2pPr>
            <a:lvl3pPr marL="0" indent="0" algn="l">
              <a:buFontTx/>
              <a:buNone/>
              <a:defRPr/>
            </a:lvl3pPr>
            <a:lvl4pPr marL="0" indent="0" algn="l">
              <a:buFontTx/>
              <a:buNone/>
              <a:defRPr/>
            </a:lvl4pPr>
            <a:lvl5pPr marL="0" indent="0" algn="l">
              <a:buFontTx/>
              <a:buNone/>
              <a:defRPr/>
            </a:lvl5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 bwMode="auto">
          <a:xfrm>
            <a:off x="7335934" y="-12699"/>
            <a:ext cx="4863244" cy="6904567"/>
          </a:xfrm>
          <a:custGeom>
            <a:avLst/>
            <a:gdLst>
              <a:gd name="connsiteX0" fmla="*/ 0 w 3662362"/>
              <a:gd name="connsiteY0" fmla="*/ 0 h 5168900"/>
              <a:gd name="connsiteX1" fmla="*/ 3662362 w 3662362"/>
              <a:gd name="connsiteY1" fmla="*/ 0 h 5168900"/>
              <a:gd name="connsiteX2" fmla="*/ 3662362 w 3662362"/>
              <a:gd name="connsiteY2" fmla="*/ 5168900 h 5168900"/>
              <a:gd name="connsiteX3" fmla="*/ 0 w 3662362"/>
              <a:gd name="connsiteY3" fmla="*/ 5168900 h 5168900"/>
              <a:gd name="connsiteX4" fmla="*/ 0 w 3662362"/>
              <a:gd name="connsiteY4" fmla="*/ 0 h 5168900"/>
              <a:gd name="connsiteX0" fmla="*/ 1724025 w 3662362"/>
              <a:gd name="connsiteY0" fmla="*/ 0 h 5178425"/>
              <a:gd name="connsiteX1" fmla="*/ 3662362 w 3662362"/>
              <a:gd name="connsiteY1" fmla="*/ 9525 h 5178425"/>
              <a:gd name="connsiteX2" fmla="*/ 3662362 w 3662362"/>
              <a:gd name="connsiteY2" fmla="*/ 5178425 h 5178425"/>
              <a:gd name="connsiteX3" fmla="*/ 0 w 3662362"/>
              <a:gd name="connsiteY3" fmla="*/ 5178425 h 5178425"/>
              <a:gd name="connsiteX4" fmla="*/ 1724025 w 3662362"/>
              <a:gd name="connsiteY4" fmla="*/ 0 h 5178425"/>
              <a:gd name="connsiteX0" fmla="*/ 1724025 w 3662362"/>
              <a:gd name="connsiteY0" fmla="*/ 0 h 5178425"/>
              <a:gd name="connsiteX1" fmla="*/ 3662362 w 3662362"/>
              <a:gd name="connsiteY1" fmla="*/ 9525 h 5178425"/>
              <a:gd name="connsiteX2" fmla="*/ 3662362 w 3662362"/>
              <a:gd name="connsiteY2" fmla="*/ 5178425 h 5178425"/>
              <a:gd name="connsiteX3" fmla="*/ 0 w 3662362"/>
              <a:gd name="connsiteY3" fmla="*/ 5178425 h 5178425"/>
              <a:gd name="connsiteX4" fmla="*/ 1724025 w 3662362"/>
              <a:gd name="connsiteY4" fmla="*/ 0 h 5178425"/>
              <a:gd name="connsiteX0" fmla="*/ 1609725 w 3548062"/>
              <a:gd name="connsiteY0" fmla="*/ 0 h 5178425"/>
              <a:gd name="connsiteX1" fmla="*/ 3548062 w 3548062"/>
              <a:gd name="connsiteY1" fmla="*/ 9525 h 5178425"/>
              <a:gd name="connsiteX2" fmla="*/ 3548062 w 3548062"/>
              <a:gd name="connsiteY2" fmla="*/ 5178425 h 5178425"/>
              <a:gd name="connsiteX3" fmla="*/ 0 w 3548062"/>
              <a:gd name="connsiteY3" fmla="*/ 5178425 h 5178425"/>
              <a:gd name="connsiteX4" fmla="*/ 1609725 w 3548062"/>
              <a:gd name="connsiteY4" fmla="*/ 0 h 5178425"/>
              <a:gd name="connsiteX0" fmla="*/ 1758948 w 3697285"/>
              <a:gd name="connsiteY0" fmla="*/ 0 h 5178425"/>
              <a:gd name="connsiteX1" fmla="*/ 3697285 w 3697285"/>
              <a:gd name="connsiteY1" fmla="*/ 9525 h 5178425"/>
              <a:gd name="connsiteX2" fmla="*/ 3697285 w 3697285"/>
              <a:gd name="connsiteY2" fmla="*/ 5178425 h 5178425"/>
              <a:gd name="connsiteX3" fmla="*/ 149223 w 3697285"/>
              <a:gd name="connsiteY3" fmla="*/ 5178425 h 5178425"/>
              <a:gd name="connsiteX4" fmla="*/ 1758948 w 3697285"/>
              <a:gd name="connsiteY4" fmla="*/ 0 h 5178425"/>
              <a:gd name="connsiteX0" fmla="*/ 1709096 w 3647433"/>
              <a:gd name="connsiteY0" fmla="*/ 0 h 5178425"/>
              <a:gd name="connsiteX1" fmla="*/ 3647433 w 3647433"/>
              <a:gd name="connsiteY1" fmla="*/ 9525 h 5178425"/>
              <a:gd name="connsiteX2" fmla="*/ 3647433 w 3647433"/>
              <a:gd name="connsiteY2" fmla="*/ 5178425 h 5178425"/>
              <a:gd name="connsiteX3" fmla="*/ 99371 w 3647433"/>
              <a:gd name="connsiteY3" fmla="*/ 5178425 h 5178425"/>
              <a:gd name="connsiteX4" fmla="*/ 1709096 w 3647433"/>
              <a:gd name="connsiteY4" fmla="*/ 0 h 517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7433" h="5178425">
                <a:moveTo>
                  <a:pt x="1709096" y="0"/>
                </a:moveTo>
                <a:lnTo>
                  <a:pt x="3647433" y="9525"/>
                </a:lnTo>
                <a:lnTo>
                  <a:pt x="3647433" y="5178425"/>
                </a:lnTo>
                <a:lnTo>
                  <a:pt x="99371" y="5178425"/>
                </a:lnTo>
                <a:cubicBezTo>
                  <a:pt x="-30804" y="4471458"/>
                  <a:pt x="-351479" y="2116667"/>
                  <a:pt x="1709096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lIns="432000" anchor="ctr" anchorCtr="0"/>
          <a:lstStyle>
            <a:lvl1pPr marL="0" indent="0" algn="ctr">
              <a:buFontTx/>
              <a:buNone/>
              <a:defRPr b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icon to add image</a:t>
            </a:r>
            <a:br>
              <a:rPr lang="en-GB" noProof="0" dirty="0"/>
            </a:br>
            <a:r>
              <a:rPr lang="en-GB" noProof="0" dirty="0"/>
              <a:t>to placeholder</a:t>
            </a:r>
          </a:p>
        </p:txBody>
      </p:sp>
      <p:sp>
        <p:nvSpPr>
          <p:cNvPr id="11" name="Rectangle 1030"/>
          <p:cNvSpPr>
            <a:spLocks noChangeArrowheads="1"/>
          </p:cNvSpPr>
          <p:nvPr userDrawn="1"/>
        </p:nvSpPr>
        <p:spPr bwMode="auto">
          <a:xfrm>
            <a:off x="292160" y="6425906"/>
            <a:ext cx="5871633" cy="182033"/>
          </a:xfrm>
          <a:prstGeom prst="rect">
            <a:avLst/>
          </a:prstGeom>
          <a:noFill/>
          <a:ln>
            <a:noFill/>
          </a:ln>
          <a:effectLst/>
        </p:spPr>
        <p:txBody>
          <a:bodyPr tIns="0" bIns="0">
            <a:noAutofit/>
          </a:bodyPr>
          <a:lstStyle/>
          <a:p>
            <a:pPr algn="l"/>
            <a:r>
              <a:rPr lang="en-GB" sz="1200" noProof="0" dirty="0">
                <a:solidFill>
                  <a:schemeClr val="tx1"/>
                </a:solidFill>
                <a:latin typeface="Century Gothic" pitchFamily="34" charset="0"/>
              </a:rPr>
              <a:t>www.thalesgroup.com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267796" y="2181324"/>
            <a:ext cx="128163" cy="410433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67" b="0" i="0" u="none" strike="noStrike" cap="none" normalizeH="0" baseline="0" noProof="0" dirty="0">
              <a:ln>
                <a:noFill/>
              </a:ln>
              <a:solidFill>
                <a:srgbClr val="323265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33" y="346077"/>
            <a:ext cx="2934193" cy="6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05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45AF-D5AC-7A4C-919F-450717C88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D9722-F98A-A848-97D9-D68B800AE5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82973"/>
            <a:ext cx="5181600" cy="48939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5F107-06C3-3D46-BACB-B73211B35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82973"/>
            <a:ext cx="5181600" cy="48939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4A8A4-3695-264E-9EB7-8B8093DCD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May 2020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1A86F-9D68-1740-9038-CC5149085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OpenHW Group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22DED-7BF8-3C4F-A73A-6748DE91E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EE6-291A-3B4C-87A2-0D3F8837F2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8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212E2-CA2B-9C41-BF5A-7CE7442B7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ACC8FF-9329-AF47-85F3-22180F083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May 2020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5CF8F-EF90-2D44-AA0D-FE1C30A4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OpenHW Group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6FBE7-8477-B040-A5A6-E0D1609F1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EE6-291A-3B4C-87A2-0D3F8837F2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672D21-6BD8-5045-9498-6A1AFEFB5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May 2020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9CCCD3-B637-A143-BEA6-52A1DA6F1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OpenHW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88B1E-6C50-7B47-BE6E-8EA009A5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EE6-291A-3B4C-87A2-0D3F8837F2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4BA33-EB9E-8146-8DE5-C65ED2354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25A3C-6842-4D45-A879-4F84A6ED1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30AA8-B296-CF41-8FE1-EF57FC54A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6AADD-5ACE-8C4B-BB45-F73FFFA1A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May 2020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52A8E-24ED-084A-AF92-73D1BACDD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OpenHW Group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F4AB6-2C03-5044-B357-621212E6E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EE6-291A-3B4C-87A2-0D3F8837F2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0C8EE-B396-C048-9DE7-39274BA3A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EE7820-EC91-E646-8E40-57A3A7950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5956A0-6213-A14F-A798-17209FB5A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D3366-672E-DD48-9F7A-BDFD0347D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May 2020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60CA7-5253-CE4F-890D-687EB156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OpenHW Group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A2525-4B5F-7F47-9821-7C7FD8F71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EE6-291A-3B4C-87A2-0D3F8837F2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2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5438-BA29-FF4E-BAD0-CF0BDF1B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B10C3-19D0-E847-9C92-0FF7A8462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455D1-4747-DF4F-934E-0D941F083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May 2020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E640B-D48B-7D4D-B120-49DE06F8C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OpenHW Group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B7B59-219C-F64A-9AEB-DD26B19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DEEE6-291A-3B4C-87A2-0D3F8837F2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9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FFFCA-17A4-4600-A0CB-E384DB307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000" y="360000"/>
            <a:ext cx="11016000" cy="369332"/>
          </a:xfrm>
        </p:spPr>
        <p:txBody>
          <a:bodyPr wrap="square" lIns="0" tIns="0" rIns="0" bIns="0" anchor="t">
            <a:spAutoFit/>
          </a:bodyPr>
          <a:lstStyle>
            <a:lvl1pPr>
              <a:lnSpc>
                <a:spcPct val="100000"/>
              </a:lnSpc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4FED07F-1D90-4D46-8347-34173E4881EE}"/>
              </a:ext>
            </a:extLst>
          </p:cNvPr>
          <p:cNvGrpSpPr/>
          <p:nvPr userDrawn="1"/>
        </p:nvGrpSpPr>
        <p:grpSpPr>
          <a:xfrm>
            <a:off x="588000" y="0"/>
            <a:ext cx="920602" cy="112014"/>
            <a:chOff x="696000" y="1460737"/>
            <a:chExt cx="920602" cy="112014"/>
          </a:xfrm>
        </p:grpSpPr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61DF02C5-E274-4395-8EC3-892ECAA4DC80}"/>
                </a:ext>
              </a:extLst>
            </p:cNvPr>
            <p:cNvSpPr/>
            <p:nvPr/>
          </p:nvSpPr>
          <p:spPr>
            <a:xfrm rot="10800000">
              <a:off x="1217376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9DD2ABF5-6049-4A2D-B63B-3CF66647FF48}"/>
                </a:ext>
              </a:extLst>
            </p:cNvPr>
            <p:cNvSpPr/>
            <p:nvPr/>
          </p:nvSpPr>
          <p:spPr>
            <a:xfrm rot="10800000">
              <a:off x="1165239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B72ED01F-02E9-48A8-AD76-A34E6EDB0258}"/>
                </a:ext>
              </a:extLst>
            </p:cNvPr>
            <p:cNvSpPr/>
            <p:nvPr/>
          </p:nvSpPr>
          <p:spPr>
            <a:xfrm rot="10800000">
              <a:off x="1113101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EF3C2233-911F-46D2-8906-1D30D1E70F9F}"/>
                </a:ext>
              </a:extLst>
            </p:cNvPr>
            <p:cNvSpPr/>
            <p:nvPr/>
          </p:nvSpPr>
          <p:spPr>
            <a:xfrm rot="10800000">
              <a:off x="1060963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D11BA0D6-7C24-4442-B8A3-9FD1E72C832E}"/>
                </a:ext>
              </a:extLst>
            </p:cNvPr>
            <p:cNvSpPr/>
            <p:nvPr/>
          </p:nvSpPr>
          <p:spPr>
            <a:xfrm rot="10800000">
              <a:off x="1008826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312EC510-CFEB-4652-8B0D-104810ECFD0D}"/>
                </a:ext>
              </a:extLst>
            </p:cNvPr>
            <p:cNvSpPr/>
            <p:nvPr/>
          </p:nvSpPr>
          <p:spPr>
            <a:xfrm rot="10800000">
              <a:off x="956688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0CD77D20-CA7D-4CD2-BE63-663DDC766999}"/>
                </a:ext>
              </a:extLst>
            </p:cNvPr>
            <p:cNvSpPr/>
            <p:nvPr/>
          </p:nvSpPr>
          <p:spPr>
            <a:xfrm rot="10800000">
              <a:off x="904551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68861543-82DB-4738-8712-9171B4811F1C}"/>
                </a:ext>
              </a:extLst>
            </p:cNvPr>
            <p:cNvSpPr/>
            <p:nvPr/>
          </p:nvSpPr>
          <p:spPr>
            <a:xfrm rot="10800000">
              <a:off x="852413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E0586346-2B28-42B0-A4A5-A5D57FB08E74}"/>
                </a:ext>
              </a:extLst>
            </p:cNvPr>
            <p:cNvSpPr/>
            <p:nvPr/>
          </p:nvSpPr>
          <p:spPr>
            <a:xfrm rot="10800000">
              <a:off x="800275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Parallelogram 16">
              <a:extLst>
                <a:ext uri="{FF2B5EF4-FFF2-40B4-BE49-F238E27FC236}">
                  <a16:creationId xmlns:a16="http://schemas.microsoft.com/office/drawing/2014/main" id="{41E5C780-D949-47BE-9E6D-F3FE63A54567}"/>
                </a:ext>
              </a:extLst>
            </p:cNvPr>
            <p:cNvSpPr/>
            <p:nvPr/>
          </p:nvSpPr>
          <p:spPr>
            <a:xfrm rot="10800000">
              <a:off x="748138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Parallelogram 17">
              <a:extLst>
                <a:ext uri="{FF2B5EF4-FFF2-40B4-BE49-F238E27FC236}">
                  <a16:creationId xmlns:a16="http://schemas.microsoft.com/office/drawing/2014/main" id="{13077E6D-80C6-4E1E-BD3B-2842C665B038}"/>
                </a:ext>
              </a:extLst>
            </p:cNvPr>
            <p:cNvSpPr/>
            <p:nvPr/>
          </p:nvSpPr>
          <p:spPr>
            <a:xfrm rot="10800000">
              <a:off x="696000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BF2BC5A8-7032-49EB-876F-2C0D46BCA2E8}"/>
                </a:ext>
              </a:extLst>
            </p:cNvPr>
            <p:cNvSpPr/>
            <p:nvPr/>
          </p:nvSpPr>
          <p:spPr>
            <a:xfrm>
              <a:off x="1269514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Parallelogram 19">
              <a:extLst>
                <a:ext uri="{FF2B5EF4-FFF2-40B4-BE49-F238E27FC236}">
                  <a16:creationId xmlns:a16="http://schemas.microsoft.com/office/drawing/2014/main" id="{26AF3080-0E7E-413C-A0F7-A511E36A677A}"/>
                </a:ext>
              </a:extLst>
            </p:cNvPr>
            <p:cNvSpPr/>
            <p:nvPr/>
          </p:nvSpPr>
          <p:spPr>
            <a:xfrm>
              <a:off x="1321652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44CF598B-2A86-4A47-B916-D63C4AFA72AF}"/>
                </a:ext>
              </a:extLst>
            </p:cNvPr>
            <p:cNvSpPr/>
            <p:nvPr/>
          </p:nvSpPr>
          <p:spPr>
            <a:xfrm>
              <a:off x="1373789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10A2E7C3-B0C3-430E-8811-23B07D2C6D5C}"/>
                </a:ext>
              </a:extLst>
            </p:cNvPr>
            <p:cNvSpPr/>
            <p:nvPr/>
          </p:nvSpPr>
          <p:spPr>
            <a:xfrm>
              <a:off x="1425927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Parallelogram 22">
              <a:extLst>
                <a:ext uri="{FF2B5EF4-FFF2-40B4-BE49-F238E27FC236}">
                  <a16:creationId xmlns:a16="http://schemas.microsoft.com/office/drawing/2014/main" id="{8153071B-3263-4383-B08D-15CBD36D9AA0}"/>
                </a:ext>
              </a:extLst>
            </p:cNvPr>
            <p:cNvSpPr/>
            <p:nvPr/>
          </p:nvSpPr>
          <p:spPr>
            <a:xfrm>
              <a:off x="1530202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Parallelogram 23">
              <a:extLst>
                <a:ext uri="{FF2B5EF4-FFF2-40B4-BE49-F238E27FC236}">
                  <a16:creationId xmlns:a16="http://schemas.microsoft.com/office/drawing/2014/main" id="{07D6BF60-B541-4D62-BA7A-7DC38F1ACA87}"/>
                </a:ext>
              </a:extLst>
            </p:cNvPr>
            <p:cNvSpPr/>
            <p:nvPr/>
          </p:nvSpPr>
          <p:spPr>
            <a:xfrm>
              <a:off x="1478064" y="1460737"/>
              <a:ext cx="86400" cy="112014"/>
            </a:xfrm>
            <a:prstGeom prst="parallelogram">
              <a:avLst>
                <a:gd name="adj" fmla="val 87408"/>
              </a:avLst>
            </a:pr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3C4B28-B831-4A30-8ED4-06948102CA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8000" y="1064645"/>
            <a:ext cx="11016000" cy="454002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977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589FBC-7EB1-1247-860C-3CD780E9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57337" cy="738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1CD1F-294A-504F-B632-00F44144B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40221"/>
            <a:ext cx="10515600" cy="49367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EA71A-2A54-8740-81BF-D95F18ABA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42891" y="6343431"/>
            <a:ext cx="20836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5F5F5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CA"/>
              <a:t>May 2020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61D80-EE7C-E940-B59A-8890076DE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5429" y="635383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5F5F5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© OpenHW Group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17809-FE97-364B-976A-EA1148FD9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67696" y="6356350"/>
            <a:ext cx="486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F5F5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49DEEE6-291A-3B4C-87A2-0D3F8837F27A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A0BC9E-56DC-0843-B47D-AD70BBA6C9BF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98383" y="6176963"/>
            <a:ext cx="2681451" cy="6309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C121D8-6CE2-A44E-9947-C61E5558681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995537" y="300309"/>
            <a:ext cx="1092672" cy="86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6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76" r:id="rId9"/>
    <p:sldLayoutId id="2147483677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17325D"/>
          </a:solidFill>
          <a:latin typeface="Orbitron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F5F5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F5F5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F5F5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F5F5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F5F5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636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041648" y="6356351"/>
            <a:ext cx="1504457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rgbClr val="C8B12D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June 28, 2021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73537" y="6356351"/>
            <a:ext cx="1396476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rgbClr val="C8B12D"/>
                </a:solidFill>
                <a:latin typeface="Arial"/>
                <a:cs typeface="Arial"/>
              </a:defRPr>
            </a:lvl1pPr>
          </a:lstStyle>
          <a:p>
            <a:fld id="{DCF6D529-A852-E746-A93B-81BD4A1CEE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95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6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06655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June 28, 2021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04125" y="6356351"/>
            <a:ext cx="1463752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FC828DD5-3DE4-F142-8615-E631BEE876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9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hf hdr="0" ftr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-5942" y="171584"/>
            <a:ext cx="242475" cy="410433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67" b="0" i="0" u="none" strike="noStrike" cap="none" normalizeH="0" baseline="0" noProof="0" dirty="0">
              <a:ln>
                <a:noFill/>
              </a:ln>
              <a:solidFill>
                <a:srgbClr val="323265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Espace réservé du titre 1"/>
          <p:cNvSpPr>
            <a:spLocks noGrp="1"/>
          </p:cNvSpPr>
          <p:nvPr>
            <p:ph type="title"/>
          </p:nvPr>
        </p:nvSpPr>
        <p:spPr>
          <a:xfrm>
            <a:off x="355687" y="1"/>
            <a:ext cx="11566244" cy="74911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 dirty="0"/>
              <a:t>Click to edit Master text styles</a:t>
            </a:r>
          </a:p>
        </p:txBody>
      </p:sp>
      <p:sp>
        <p:nvSpPr>
          <p:cNvPr id="22" name="Espace réservé du texte 2"/>
          <p:cNvSpPr>
            <a:spLocks noGrp="1"/>
          </p:cNvSpPr>
          <p:nvPr>
            <p:ph type="body" idx="1"/>
          </p:nvPr>
        </p:nvSpPr>
        <p:spPr>
          <a:xfrm>
            <a:off x="351723" y="889001"/>
            <a:ext cx="11570208" cy="51308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cxnSp>
        <p:nvCxnSpPr>
          <p:cNvPr id="23" name="Straight Connector 3"/>
          <p:cNvCxnSpPr/>
          <p:nvPr userDrawn="1"/>
        </p:nvCxnSpPr>
        <p:spPr bwMode="auto">
          <a:xfrm>
            <a:off x="-5941" y="751217"/>
            <a:ext cx="12197941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7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337" y="6208032"/>
            <a:ext cx="2082671" cy="46361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97" y="6125747"/>
            <a:ext cx="2658727" cy="62818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720648" y="53557"/>
            <a:ext cx="1201283" cy="642003"/>
          </a:xfrm>
          <a:prstGeom prst="rect">
            <a:avLst/>
          </a:prstGeom>
        </p:spPr>
      </p:pic>
      <p:sp>
        <p:nvSpPr>
          <p:cNvPr id="2" name="MSIPCMContentMarking" descr="{&quot;HashCode&quot;:302568440,&quot;Placement&quot;:&quot;Footer&quot;,&quot;Top&quot;:384.343,&quot;Left&quot;:250.036057,&quot;SlideWidth&quot;:720,&quot;SlideHeight&quot;:405}">
            <a:extLst>
              <a:ext uri="{FF2B5EF4-FFF2-40B4-BE49-F238E27FC236}">
                <a16:creationId xmlns:a16="http://schemas.microsoft.com/office/drawing/2014/main" id="{371C11DD-A26D-4285-8543-CB8C570736E0}"/>
              </a:ext>
            </a:extLst>
          </p:cNvPr>
          <p:cNvSpPr txBox="1"/>
          <p:nvPr userDrawn="1"/>
        </p:nvSpPr>
        <p:spPr>
          <a:xfrm>
            <a:off x="4233944" y="6580544"/>
            <a:ext cx="3724112" cy="20512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333">
                <a:solidFill>
                  <a:srgbClr val="008000"/>
                </a:solidFill>
                <a:latin typeface="Calibri" panose="020F0502020204030204" pitchFamily="34" charset="0"/>
              </a:rPr>
              <a:t>THALES GROUP LIMITED DISTRIBUTION - SCOPE </a:t>
            </a:r>
            <a:endParaRPr lang="en-GB" sz="1333" dirty="0" err="1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D68EBF-4433-4001-A591-E9DC5CE3A11A}"/>
              </a:ext>
            </a:extLst>
          </p:cNvPr>
          <p:cNvSpPr/>
          <p:nvPr userDrawn="1"/>
        </p:nvSpPr>
        <p:spPr>
          <a:xfrm>
            <a:off x="3818373" y="6508209"/>
            <a:ext cx="5800808" cy="2457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867" dirty="0">
                <a:solidFill>
                  <a:srgbClr val="00B050"/>
                </a:solidFill>
              </a:rPr>
              <a:t>THALES Group – Public Distribution</a:t>
            </a:r>
            <a:endParaRPr lang="en-GB" sz="1867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57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txStyles>
    <p:titleStyle>
      <a:lvl1pPr algn="l" defTabSz="457189" rtl="0" eaLnBrk="1" latinLnBrk="0" hangingPunct="1">
        <a:lnSpc>
          <a:spcPct val="90000"/>
        </a:lnSpc>
        <a:spcBef>
          <a:spcPct val="0"/>
        </a:spcBef>
        <a:buNone/>
        <a:defRPr sz="2667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361" indent="-224361" algn="l" defTabSz="457189" rtl="0" eaLnBrk="1" latinLnBrk="0" hangingPunct="1">
        <a:lnSpc>
          <a:spcPct val="100000"/>
        </a:lnSpc>
        <a:spcBef>
          <a:spcPts val="600"/>
        </a:spcBef>
        <a:spcAft>
          <a:spcPts val="700"/>
        </a:spcAft>
        <a:buClr>
          <a:schemeClr val="bg2"/>
        </a:buClr>
        <a:buSzPct val="90000"/>
        <a:buFont typeface="Century Gothic" panose="020B0502020202020204" pitchFamily="34" charset="0"/>
        <a:buChar char="▌"/>
        <a:tabLst>
          <a:tab pos="985814" algn="l"/>
        </a:tabLst>
        <a:defRPr lang="fr-FR" sz="2400" b="1" kern="1200" dirty="0" smtClean="0">
          <a:solidFill>
            <a:schemeClr val="bg2"/>
          </a:solidFill>
          <a:latin typeface="+mn-lt"/>
          <a:ea typeface="+mn-ea"/>
          <a:cs typeface="+mn-cs"/>
        </a:defRPr>
      </a:lvl1pPr>
      <a:lvl2pPr marL="459306" indent="-234945" algn="l" defTabSz="457189" rtl="0" eaLnBrk="1" latinLnBrk="0" hangingPunct="1">
        <a:spcBef>
          <a:spcPts val="300"/>
        </a:spcBef>
        <a:spcAft>
          <a:spcPts val="600"/>
        </a:spcAft>
        <a:buSzPct val="100000"/>
        <a:buFontTx/>
        <a:buBlip>
          <a:blip r:embed="rId11"/>
        </a:buBlip>
        <a:tabLst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609585" indent="-150280" algn="l" defTabSz="457189" rtl="0" eaLnBrk="1" latinLnBrk="0" hangingPunct="1">
        <a:spcBef>
          <a:spcPts val="0"/>
        </a:spcBef>
        <a:spcAft>
          <a:spcPts val="200"/>
        </a:spcAft>
        <a:buSzPct val="100000"/>
        <a:buFont typeface="Lucida Grande"/>
        <a:buChar char="-"/>
        <a:tabLst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168">
          <p15:clr>
            <a:srgbClr val="F26B43"/>
          </p15:clr>
        </p15:guide>
        <p15:guide id="3" pos="5640">
          <p15:clr>
            <a:srgbClr val="F26B43"/>
          </p15:clr>
        </p15:guide>
        <p15:guide id="4" orient="horz" pos="2916">
          <p15:clr>
            <a:srgbClr val="F26B43"/>
          </p15:clr>
        </p15:guide>
        <p15:guide id="5" orient="horz" pos="2844">
          <p15:clr>
            <a:srgbClr val="F26B43"/>
          </p15:clr>
        </p15:guide>
        <p15:guide id="6" orient="horz" pos="348">
          <p15:clr>
            <a:srgbClr val="F26B43"/>
          </p15:clr>
        </p15:guide>
        <p15:guide id="7" orient="horz" pos="4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>
            <a:extLst>
              <a:ext uri="{FF2B5EF4-FFF2-40B4-BE49-F238E27FC236}">
                <a16:creationId xmlns:a16="http://schemas.microsoft.com/office/drawing/2014/main" id="{BFDB25F2-3D51-5A4B-B6F6-4F3CBB93652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34374" r="11111"/>
          <a:stretch/>
        </p:blipFill>
        <p:spPr>
          <a:xfrm>
            <a:off x="0" y="1"/>
            <a:ext cx="12192000" cy="4384559"/>
          </a:xfrm>
          <a:prstGeom prst="rect">
            <a:avLst/>
          </a:prstGeom>
          <a:ln>
            <a:noFill/>
          </a:ln>
          <a:effectLst>
            <a:reflection blurRad="330200" stA="45000" endPos="65000" dist="50800" dir="5400000" sy="-100000" algn="bl" rotWithShape="0"/>
            <a:softEdge rad="0"/>
          </a:effectLst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DABD8273-4A38-8348-A706-FA20F607DA5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" r="14497"/>
          <a:stretch/>
        </p:blipFill>
        <p:spPr>
          <a:xfrm>
            <a:off x="-1" y="457201"/>
            <a:ext cx="12192001" cy="2292889"/>
          </a:xfrm>
          <a:prstGeom prst="rect">
            <a:avLst/>
          </a:prstGeom>
        </p:spPr>
      </p:pic>
      <p:sp>
        <p:nvSpPr>
          <p:cNvPr id="42" name="Oval 41">
            <a:extLst>
              <a:ext uri="{FF2B5EF4-FFF2-40B4-BE49-F238E27FC236}">
                <a16:creationId xmlns:a16="http://schemas.microsoft.com/office/drawing/2014/main" id="{86EE7AF8-790F-B647-B45C-0213646C537D}"/>
              </a:ext>
            </a:extLst>
          </p:cNvPr>
          <p:cNvSpPr/>
          <p:nvPr/>
        </p:nvSpPr>
        <p:spPr>
          <a:xfrm>
            <a:off x="7752184" y="692696"/>
            <a:ext cx="2088232" cy="1800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B86AC7A-924A-2C4F-921C-C9AB735AA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222" y="3474155"/>
            <a:ext cx="10563577" cy="962707"/>
          </a:xfrm>
        </p:spPr>
        <p:txBody>
          <a:bodyPr>
            <a:normAutofit/>
          </a:bodyPr>
          <a:lstStyle/>
          <a:p>
            <a:r>
              <a:rPr lang="en-US" dirty="0"/>
              <a:t>CV32E4* cores family discussion</a:t>
            </a:r>
            <a:endParaRPr lang="en-US" dirty="0">
              <a:solidFill>
                <a:srgbClr val="60A049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56B2D-BE4E-E646-8EA4-AA679C18F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378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Manuel Pezzin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7EE0D9-5109-5C49-BE8B-B7F2EE26B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0892" y="920063"/>
            <a:ext cx="1610816" cy="127973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33728-553B-E249-ABA5-E6C657628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OpenHW Group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329401-D2D6-4F3F-8616-CFFD973EF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7, 2025</a:t>
            </a:r>
          </a:p>
        </p:txBody>
      </p:sp>
    </p:spTree>
    <p:extLst>
      <p:ext uri="{BB962C8B-B14F-4D97-AF65-F5344CB8AC3E}">
        <p14:creationId xmlns:p14="http://schemas.microsoft.com/office/powerpoint/2010/main" val="1636978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RISC-V Unprivileged spec support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49E77-B37C-477F-AE12-4EA2486BE1CA}" type="slidenum">
              <a:rPr lang="fr-FR" smtClean="0"/>
              <a:t>10</a:t>
            </a:fld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90076"/>
              </p:ext>
            </p:extLst>
          </p:nvPr>
        </p:nvGraphicFramePr>
        <p:xfrm>
          <a:off x="155581" y="1190836"/>
          <a:ext cx="11880838" cy="4896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788">
                  <a:extLst>
                    <a:ext uri="{9D8B030D-6E8A-4147-A177-3AD203B41FA5}">
                      <a16:colId xmlns:a16="http://schemas.microsoft.com/office/drawing/2014/main" val="60248330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867258706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488457756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1792282474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574059018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3074405127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2960059360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36710367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80291925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384665299"/>
                    </a:ext>
                  </a:extLst>
                </a:gridCol>
                <a:gridCol w="608012">
                  <a:extLst>
                    <a:ext uri="{9D8B030D-6E8A-4147-A177-3AD203B41FA5}">
                      <a16:colId xmlns:a16="http://schemas.microsoft.com/office/drawing/2014/main" val="1292177163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2600871491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1792521591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1186331247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1329244794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972371565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92481036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1396443745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1965861195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2746151806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480016006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2994431492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331839195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4127225169"/>
                    </a:ext>
                  </a:extLst>
                </a:gridCol>
                <a:gridCol w="393688">
                  <a:extLst>
                    <a:ext uri="{9D8B030D-6E8A-4147-A177-3AD203B41FA5}">
                      <a16:colId xmlns:a16="http://schemas.microsoft.com/office/drawing/2014/main" val="1010072134"/>
                    </a:ext>
                  </a:extLst>
                </a:gridCol>
              </a:tblGrid>
              <a:tr h="514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Supported</a:t>
                      </a:r>
                    </a:p>
                    <a:p>
                      <a:pPr algn="ctr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extensions</a:t>
                      </a:r>
                    </a:p>
                  </a:txBody>
                  <a:tcPr marL="152400" marR="152400" marT="76200" marB="7620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RV32I</a:t>
                      </a: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RV32M</a:t>
                      </a: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fr-FR" sz="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RV32C</a:t>
                      </a:r>
                    </a:p>
                  </a:txBody>
                  <a:tcPr marL="152400" marR="152400" marT="76200" marB="7620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Zc</a:t>
                      </a:r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RV32A</a:t>
                      </a:r>
                    </a:p>
                  </a:txBody>
                  <a:tcPr marL="152400" marR="152400" marT="76200" marB="7620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RV32B</a:t>
                      </a: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RV32P</a:t>
                      </a: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RV32K</a:t>
                      </a: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RV32F</a:t>
                      </a: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extLst>
                  <a:ext uri="{0D108BD9-81ED-4DB2-BD59-A6C34878D82A}">
                    <a16:rowId xmlns:a16="http://schemas.microsoft.com/office/drawing/2014/main" val="1487820188"/>
                  </a:ext>
                </a:extLst>
              </a:tr>
              <a:tr h="21567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supported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subsets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RV32I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RV32E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RV32M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fr-FR" sz="800" dirty="0" err="1">
                          <a:solidFill>
                            <a:schemeClr val="tx1"/>
                          </a:solidFill>
                          <a:effectLst/>
                        </a:rPr>
                        <a:t>Zmmul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 (no HW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effectLst/>
                        </a:rPr>
                        <a:t>divider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RV32C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Zca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C with the FP load/stores removed.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Zcb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simple operations.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Zcmp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push/pop and double move</a:t>
                      </a:r>
                    </a:p>
                    <a:p>
                      <a:pPr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(overlap with </a:t>
                      </a:r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c.fsdsp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Zcmt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table jump.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RV32A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Zba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Address calculation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fr-FR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Zbb</a:t>
                      </a:r>
                      <a:r>
                        <a:rPr lang="fr-FR" sz="800" noProof="0" dirty="0">
                          <a:solidFill>
                            <a:schemeClr val="tx1"/>
                          </a:solidFill>
                          <a:effectLst/>
                        </a:rPr>
                        <a:t>: Base instructions</a:t>
                      </a:r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Zbc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Carry-Less Multiply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Zbs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Bit set, Bit clear, etc. 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SIMD Subset ?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Bitmanip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 Subset ?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Q-Format / Saturated arithmetic Subset ?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Register pair Subset ?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Zkt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Data Independent Execution Latency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Zbkc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Constant time Carry-Less Multiply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Zbkb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Bitmanip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 instructions for Cryptography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Zbkx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Crossbar permutations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RV32F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Zfinx</a:t>
                      </a:r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extLst>
                  <a:ext uri="{0D108BD9-81ED-4DB2-BD59-A6C34878D82A}">
                    <a16:rowId xmlns:a16="http://schemas.microsoft.com/office/drawing/2014/main" val="152078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CV32E40Pv1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2.2*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v?*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546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CV32E40Pv2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2.2*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3385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CV32E40X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RC5.6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RC5.6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RC5.6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RC5.6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3036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CV32E40S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RC5.6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RC5.6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RC5.6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RC5.6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0462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CV32E40PX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Zca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 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0.x*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0.x*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0.x*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0.x*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2.2*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69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488" indent="0" algn="l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CV32E4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Zca+Zcf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 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0.x*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0.x*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0.x*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0.x*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367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254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RISC-V Privileged &amp; non-ISA spec support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49E77-B37C-477F-AE12-4EA2486BE1CA}" type="slidenum">
              <a:rPr lang="fr-FR" smtClean="0"/>
              <a:t>11</a:t>
            </a:fld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926928"/>
              </p:ext>
            </p:extLst>
          </p:nvPr>
        </p:nvGraphicFramePr>
        <p:xfrm>
          <a:off x="3394585" y="1109999"/>
          <a:ext cx="5402831" cy="5124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788">
                  <a:extLst>
                    <a:ext uri="{9D8B030D-6E8A-4147-A177-3AD203B41FA5}">
                      <a16:colId xmlns:a16="http://schemas.microsoft.com/office/drawing/2014/main" val="602483300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657615203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3520950199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3246597531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2738601880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3627572396"/>
                    </a:ext>
                  </a:extLst>
                </a:gridCol>
                <a:gridCol w="371792">
                  <a:extLst>
                    <a:ext uri="{9D8B030D-6E8A-4147-A177-3AD203B41FA5}">
                      <a16:colId xmlns:a16="http://schemas.microsoft.com/office/drawing/2014/main" val="296373465"/>
                    </a:ext>
                  </a:extLst>
                </a:gridCol>
                <a:gridCol w="371792">
                  <a:extLst>
                    <a:ext uri="{9D8B030D-6E8A-4147-A177-3AD203B41FA5}">
                      <a16:colId xmlns:a16="http://schemas.microsoft.com/office/drawing/2014/main" val="116485465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723253321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521394189"/>
                    </a:ext>
                  </a:extLst>
                </a:gridCol>
                <a:gridCol w="458404">
                  <a:extLst>
                    <a:ext uri="{9D8B030D-6E8A-4147-A177-3AD203B41FA5}">
                      <a16:colId xmlns:a16="http://schemas.microsoft.com/office/drawing/2014/main" val="2616717820"/>
                    </a:ext>
                  </a:extLst>
                </a:gridCol>
              </a:tblGrid>
              <a:tr h="7425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Supported</a:t>
                      </a:r>
                    </a:p>
                    <a:p>
                      <a:pPr algn="ctr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extensions</a:t>
                      </a:r>
                    </a:p>
                    <a:p>
                      <a:pPr algn="ctr" fontAlgn="ctr"/>
                      <a:endParaRPr lang="fr-FR" sz="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Privieged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 spec</a:t>
                      </a: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fontAlgn="ctr"/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anchor="ctr"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PMP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RV</a:t>
                      </a:r>
                    </a:p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DEBUG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RV</a:t>
                      </a:r>
                    </a:p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CLIC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7820188"/>
                  </a:ext>
                </a:extLst>
              </a:tr>
              <a:tr h="215676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dirty="0" err="1">
                          <a:solidFill>
                            <a:schemeClr val="tx1"/>
                          </a:solidFill>
                          <a:effectLst/>
                        </a:rPr>
                        <a:t>supported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800" dirty="0" err="1">
                          <a:solidFill>
                            <a:schemeClr val="tx1"/>
                          </a:solidFill>
                          <a:effectLst/>
                        </a:rPr>
                        <a:t>subsets</a:t>
                      </a:r>
                      <a:endParaRPr lang="fr-FR" sz="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Zicntr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Base Counters and Timers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Zihpm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: Hardware Performance Counters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Zicsr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 (ctrl/status reg </a:t>
                      </a:r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insts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noProof="0" dirty="0" err="1">
                          <a:solidFill>
                            <a:schemeClr val="tx1"/>
                          </a:solidFill>
                          <a:effectLst/>
                        </a:rPr>
                        <a:t>Zifencei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 (instruction fetch fence)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Smstateen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State Enable Extension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U-Mode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Smepmp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 PMP Enhancements for memory access and</a:t>
                      </a:r>
                    </a:p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execution prevention on Machine mode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RV DEBUG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RV CLIC</a:t>
                      </a: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52078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CV32E40Pv1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546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CV32E40Pv2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3385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CV32E40X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3036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CV32E40S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0.6.3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0462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CV32E40PX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69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488" indent="0" algn="l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CV32E4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Y*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Y*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367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929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CORE-V extensions/features support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49E77-B37C-477F-AE12-4EA2486BE1CA}" type="slidenum">
              <a:rPr lang="fr-FR" smtClean="0"/>
              <a:t>12</a:t>
            </a:fld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297738"/>
              </p:ext>
            </p:extLst>
          </p:nvPr>
        </p:nvGraphicFramePr>
        <p:xfrm>
          <a:off x="3416142" y="1469760"/>
          <a:ext cx="5359717" cy="4592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788">
                  <a:extLst>
                    <a:ext uri="{9D8B030D-6E8A-4147-A177-3AD203B41FA5}">
                      <a16:colId xmlns:a16="http://schemas.microsoft.com/office/drawing/2014/main" val="602483300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2973528788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4099668671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4038168622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1091348775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1626013020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2075288172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2083274558"/>
                    </a:ext>
                  </a:extLst>
                </a:gridCol>
                <a:gridCol w="382905">
                  <a:extLst>
                    <a:ext uri="{9D8B030D-6E8A-4147-A177-3AD203B41FA5}">
                      <a16:colId xmlns:a16="http://schemas.microsoft.com/office/drawing/2014/main" val="2508850084"/>
                    </a:ext>
                  </a:extLst>
                </a:gridCol>
                <a:gridCol w="511492">
                  <a:extLst>
                    <a:ext uri="{9D8B030D-6E8A-4147-A177-3AD203B41FA5}">
                      <a16:colId xmlns:a16="http://schemas.microsoft.com/office/drawing/2014/main" val="3321588420"/>
                    </a:ext>
                  </a:extLst>
                </a:gridCol>
                <a:gridCol w="536892">
                  <a:extLst>
                    <a:ext uri="{9D8B030D-6E8A-4147-A177-3AD203B41FA5}">
                      <a16:colId xmlns:a16="http://schemas.microsoft.com/office/drawing/2014/main" val="2070757174"/>
                    </a:ext>
                  </a:extLst>
                </a:gridCol>
                <a:gridCol w="408305">
                  <a:extLst>
                    <a:ext uri="{9D8B030D-6E8A-4147-A177-3AD203B41FA5}">
                      <a16:colId xmlns:a16="http://schemas.microsoft.com/office/drawing/2014/main" val="4286795503"/>
                    </a:ext>
                  </a:extLst>
                </a:gridCol>
              </a:tblGrid>
              <a:tr h="5688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Supported</a:t>
                      </a:r>
                    </a:p>
                    <a:p>
                      <a:pPr algn="ctr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extensions</a:t>
                      </a:r>
                    </a:p>
                    <a:p>
                      <a:pPr algn="ctr" fontAlgn="ctr"/>
                      <a:endParaRPr lang="fr-FR" sz="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0" marR="152400" marT="76200" marB="76200"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XCV: CORE-V PULP ISA Extensions</a:t>
                      </a: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CV-X-IF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Xsecure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OBI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7820188"/>
                  </a:ext>
                </a:extLst>
              </a:tr>
              <a:tr h="1798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supported</a:t>
                      </a:r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800" noProof="0" dirty="0">
                          <a:solidFill>
                            <a:schemeClr val="tx1"/>
                          </a:solidFill>
                          <a:effectLst/>
                        </a:rPr>
                        <a:t>subsets</a:t>
                      </a:r>
                    </a:p>
                  </a:txBody>
                  <a:tcPr marL="152400" marR="152400" marT="76200" marB="76200"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XCValu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miscellaneous ALU extension 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XCVmac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multiply-accumulate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XCVelw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event load word extension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XCVbi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immediate branch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XCVmem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load/store 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XCVsimd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SIMD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XCVbitmanip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Bit manipulations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XCVhwlp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Hardware loop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CV-X-IF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Xsecure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: Security extensions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OBI</a:t>
                      </a: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52078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CV32E40Pv1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3546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CV32E40Pv2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3385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CV32E40X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0.1*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1.6.0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3036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CV32E40S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1.6.0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0462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dirty="0">
                          <a:solidFill>
                            <a:schemeClr val="tx1"/>
                          </a:solidFill>
                          <a:effectLst/>
                        </a:rPr>
                        <a:t>CV32E40PX</a:t>
                      </a:r>
                    </a:p>
                  </a:txBody>
                  <a:tcPr marL="152400" marR="152400" marT="76200" marB="76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?*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69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488" indent="0" algn="l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CV32E4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1.0*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1.6.0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367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938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B1DB47-EF31-4C48-8930-DA807F642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OpenHW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CB4AF-A1EB-47CE-AD38-0499E5928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9DEEE6-291A-3B4C-87A2-0D3F8837F27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4DA595DB-B0EC-4BEB-9FF8-C4C8012AB18F}"/>
              </a:ext>
            </a:extLst>
          </p:cNvPr>
          <p:cNvSpPr txBox="1">
            <a:spLocks/>
          </p:cNvSpPr>
          <p:nvPr/>
        </p:nvSpPr>
        <p:spPr>
          <a:xfrm>
            <a:off x="790222" y="3125165"/>
            <a:ext cx="10563577" cy="131169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rgbClr val="17325D"/>
                </a:solidFill>
                <a:latin typeface="Orbitron" panose="02000000000000000000" pitchFamily="2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17325D"/>
                </a:solidFill>
                <a:effectLst/>
                <a:uLnTx/>
                <a:uFillTx/>
                <a:latin typeface="Orbitron" panose="02000000000000000000" pitchFamily="2" charset="0"/>
                <a:ea typeface="+mj-ea"/>
                <a:cs typeface="+mj-cs"/>
              </a:rPr>
              <a:t>Thank you!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rgbClr val="60A049"/>
              </a:solidFill>
              <a:effectLst/>
              <a:uLnTx/>
              <a:uFillTx/>
              <a:latin typeface="Orbitron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0605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7E61A2-8C82-7792-8994-4A83B596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23" y="233664"/>
            <a:ext cx="11016000" cy="615553"/>
          </a:xfrm>
        </p:spPr>
        <p:txBody>
          <a:bodyPr/>
          <a:lstStyle/>
          <a:p>
            <a:r>
              <a:rPr lang="en-GB" sz="4000" dirty="0"/>
              <a:t>Current situation overview (personal point of view)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D357F8-BD33-9216-1676-8FB7E7B0E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8000" y="831678"/>
            <a:ext cx="11016000" cy="5651106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5 Official OHG projects / cores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cv32e40pv1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cv32e40pv2 (same repo as cv32e40pv1)</a:t>
            </a:r>
          </a:p>
          <a:p>
            <a:pPr lvl="1"/>
            <a:r>
              <a:rPr lang="en-US" sz="1200" strike="sngStrike" dirty="0">
                <a:latin typeface="Arial" panose="020B0604020202020204" pitchFamily="34" charset="0"/>
                <a:cs typeface="Arial" panose="020B0604020202020204" pitchFamily="34" charset="0"/>
              </a:rPr>
              <a:t>cv32e41p (forked from cv32e40pv1)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cv32e40x (forked from cv32e40pv1)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cv32e40s (forked from cv32e40pv1 – sync with latest version of cv32e40x)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cv32e40px (forked from cv32e40pv2 – sync with latest version)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Fragmented RTL/Verification code base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Separate verification meetings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Separate git repos for each core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Different verification environments, hosted on independent dev branches of core-v-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verif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that have diverged a lot from master and even in different git repos.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CAD tools used for design and verification ?</a:t>
            </a: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Same simulators / lint / formal /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etc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tools ?</a:t>
            </a: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Same version of Synopsys/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Imperas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DV ref model ?</a:t>
            </a: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What about Open source CAD tools support ?</a:t>
            </a: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What about SW / compiler support ?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Low coordination between OHG partners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3/4 separate companies led 4 projects (design and verification) that address primarily their own needs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Are these projects relevant for other end-users ?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Low involvement of academic community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Some historical academic developers are OHG members but don’t participate directly… Did we encourage / discourage them ?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Design/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verif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tools choice (commercial / signoff vs. open source ones) may be one of the reasons</a:t>
            </a:r>
          </a:p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 few contributors/volunteers left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 maintain such a huge and fragmented code base !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OHG / EPFL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CEA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CIRRUS LOGIC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Pascal (as an individual volunteer member, during his spare time)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Others ?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36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7E61A2-8C82-7792-8994-4A83B596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000" y="360000"/>
            <a:ext cx="11016000" cy="615553"/>
          </a:xfrm>
        </p:spPr>
        <p:txBody>
          <a:bodyPr/>
          <a:lstStyle/>
          <a:p>
            <a:r>
              <a:rPr lang="en-GB" sz="4000" dirty="0"/>
              <a:t>RTL code status (As far as I understand it)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D357F8-BD33-9216-1676-8FB7E7B0E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8000" y="915902"/>
            <a:ext cx="11016000" cy="5651106"/>
          </a:xfrm>
        </p:spPr>
        <p:txBody>
          <a:bodyPr>
            <a:normAutofit fontScale="85000" lnSpcReduction="20000"/>
          </a:bodyPr>
          <a:lstStyle/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cv32e40pv1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Credits (main ones) : UNIBO/ETHZ, SILABS, OHG</a:t>
            </a:r>
          </a:p>
          <a:p>
            <a:pPr lvl="1"/>
            <a:r>
              <a:rPr lang="en-US" sz="1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finished v1.0.0 - closed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cv32e40pv2 (same repo as cv32e40pv1)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Credits (main ones) : DOLPHIN, OHG/EPFL, CIRRUS LOGIC, SILABS </a:t>
            </a:r>
          </a:p>
          <a:p>
            <a:pPr lvl="1"/>
            <a:r>
              <a:rPr lang="en-US" sz="1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almost finished v1.8.3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Orphaned</a:t>
            </a:r>
          </a:p>
          <a:p>
            <a:pPr lvl="1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Github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public forks : 445 – 25 active over 1 year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cv32e41p (forked from cv32e40pv1)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Credits (main ones) : OHG/EPFL/ETHZ, HUAWEI, SILABS </a:t>
            </a:r>
          </a:p>
          <a:p>
            <a:pPr lvl="1"/>
            <a:r>
              <a:rPr lang="en-US" sz="1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 of concept - Closed</a:t>
            </a:r>
          </a:p>
          <a:p>
            <a:pPr lvl="1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Github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public forks : 11 – none active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cv32e40x (forked from cv32e40pv1)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Credits (main ones) : SILABS </a:t>
            </a:r>
          </a:p>
          <a:p>
            <a:pPr lvl="1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hold v0.10.0 - Orphaned</a:t>
            </a:r>
          </a:p>
          <a:p>
            <a:pPr lvl="1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Github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public forks : 53 - 11 active over 1 year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cv32e40s (forked from cv32e40pv1 – sync with latest version of cv32e40x)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Credits (main ones) : SILABS</a:t>
            </a:r>
          </a:p>
          <a:p>
            <a:pPr lvl="1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hold v0.10.0 - Orphaned</a:t>
            </a:r>
          </a:p>
          <a:p>
            <a:pPr lvl="1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Github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public forks : 24 – 3 active over 1 year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cv32e40px (forked from cv32e40pv2 – sync with latest version)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Credits (main ones) : OHG/EPFL, CEA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Development started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 Active forks</a:t>
            </a:r>
          </a:p>
          <a:p>
            <a:pPr lvl="2"/>
            <a:r>
              <a:rPr lang="en-US" sz="1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EPFL working on CV-X-IF</a:t>
            </a:r>
          </a:p>
          <a:p>
            <a:pPr lvl="2"/>
            <a:r>
              <a:rPr lang="en-US" sz="1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CEA working on RVP extensions support</a:t>
            </a:r>
          </a:p>
          <a:p>
            <a:pPr lvl="1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Github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public forks : 3 – 2 active over 1 year</a:t>
            </a:r>
          </a:p>
          <a:p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Non-OHG versions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Many forks maintained by academic community</a:t>
            </a:r>
          </a:p>
          <a:p>
            <a:pPr lvl="1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Several closed-source forks / clones used in silicon products</a:t>
            </a:r>
          </a:p>
        </p:txBody>
      </p:sp>
    </p:spTree>
    <p:extLst>
      <p:ext uri="{BB962C8B-B14F-4D97-AF65-F5344CB8AC3E}">
        <p14:creationId xmlns:p14="http://schemas.microsoft.com/office/powerpoint/2010/main" val="142204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7E61A2-8C82-7792-8994-4A83B596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000" y="360000"/>
            <a:ext cx="11016000" cy="615553"/>
          </a:xfrm>
        </p:spPr>
        <p:txBody>
          <a:bodyPr/>
          <a:lstStyle/>
          <a:p>
            <a:r>
              <a:rPr lang="en-GB" sz="4000" dirty="0"/>
              <a:t>More General thoughts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D357F8-BD33-9216-1676-8FB7E7B0E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8000" y="975553"/>
            <a:ext cx="11016000" cy="5651106"/>
          </a:xfrm>
        </p:spPr>
        <p:txBody>
          <a:bodyPr>
            <a:normAutofit lnSpcReduction="10000"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Proposed CV32E4* projects are too big and too ambitious for our (not big enough) community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we must (re-)build an active community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we must attract more end-users (SW / system people) to help us scheduling work in accordance with their actual short / medium / long term needs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we must attract more industrial partners to help us on stabilization, verification and release process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we must be more welcoming to academic community to help us on innovative / disruptive stuff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Partners come and leave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this is normal business life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we have to manage that properly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We should make our projects more resilient to partners departure and make life easier for newcomers / contributors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Huge feature sets means huge verification effort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delayed releases or even no release at all (when project lead leaves the boat)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Initial project goals may not be relevant after 1 or 2 years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we should consider a divide and conquer approach : “release less, release often” model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focus on stabilizing features rather than introducing new ones (without sacrificing innovation)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Review/revise regularly project plans regarding targeted end-user of our work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 should think about a sustainable maintenance/support model for released cores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Maintaining old code can be time consuming, in particular if original designers are no longer here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Features are more important than the code itself  “upstream first” approach (make recent version backward-compatible and fix issues on recent version rather than old one)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HW features are irrelevant without proper SW support  features implementation strategy must be coordinated between HW, SW and verification (ISS / models in particular)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CVA6 development model is a source of inspiration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Single shared RTL code base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Proper, centralized CI(/CD?) environment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Integration of new features is non-regression driven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Cores are actually a set of supported configurations, verified properly</a:t>
            </a:r>
          </a:p>
          <a:p>
            <a:pPr lvl="1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92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7E61A2-8C82-7792-8994-4A83B596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000" y="360000"/>
            <a:ext cx="11016000" cy="615553"/>
          </a:xfrm>
        </p:spPr>
        <p:txBody>
          <a:bodyPr/>
          <a:lstStyle/>
          <a:p>
            <a:r>
              <a:rPr lang="en-GB" sz="4000" dirty="0"/>
              <a:t>Proposed new development model: initial setup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D357F8-BD33-9216-1676-8FB7E7B0E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8000" y="915902"/>
            <a:ext cx="11016000" cy="5651106"/>
          </a:xfrm>
        </p:spPr>
        <p:txBody>
          <a:bodyPr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First objective: release CV32E40Pv2 (according to updated release criteria) to have a stable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RTL+verif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baseline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Rebuild a single git tree for RTL (and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verif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?)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Freeze existing CV32E40P/S/X/PX RTL and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verif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git trees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Rebuild a new single one (CV32E4 ?) based on most stable / verified code base : a cleaned-up version of CV32E40P tree (without unmerged PULP branches) seems a good candidate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Should we also include CV32E40X/S history (for later merge /  cherry-pick of features) ?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Update existing CV32E40Pv2 verification environment for broader usage / adoption: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Reference model: add possibility to use an alternative to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Imperas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-DV for broader adoption (envisioned option is spike for consistency with CVA6/CVE2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verif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environments)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Restore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Verilator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simulation (at least for sanity check). Commercial simulator(s) remain main option for signoff / release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Setup a (public ?) CI/CD environment that can be duplicated locally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Create maintenance branches for (fully?) verified configurations :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CV32E40Pv1 (should we rebrand it ?) : Basic RV32_IMC_Zicntr_Zicsr_Zifencei</a:t>
            </a: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v1.0.0 is current tag</a:t>
            </a: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Create maintenance branch / tag:</a:t>
            </a:r>
          </a:p>
          <a:p>
            <a:pPr lvl="3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v1.8.3 of CV32E40Pv2 git tree is a good candidate since they are formally equivalent (and thus backward-compatible)</a:t>
            </a:r>
          </a:p>
          <a:p>
            <a:pPr lvl="3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Wasn’t verified with latest version of testbench, actual functional/code coverage figures not available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we may rerun it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CV32E40Pv2: (single brand or should we rebrand sub-configurations ?)</a:t>
            </a: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Upstream GCC Floating point only (F): RV32_IMCF_Zicntr_Zicsr_Zifencei (including F0/F1/F2 pipelining configuration ?)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not part of original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verif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plan, should not have any coverage issue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Upstream GCC Floating point only 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FinX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): RV32_IMC_Zicntr_Zicsr_Zifencei_Zfinx (including Z0/Z1/Z2 pipelining configuration ?)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not part of original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verif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plan, should not have any coverage issue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Upstream GCC Core-V extensions (aka PULP):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RV32_IMC_Zicntr_Zicsr_Zifencei_xcvmac_xcvalu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not part of original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verif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plan, should not have any coverage issue (requires disabling unused PULP features in RTL code ?)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Full Core-V extensions (aka PULP), Core-V GCC ?: RV32_IMC_Zicntr_Zicsr_Zifencei_xcvhwlp_xcvmem_xcvmac_xcvbi_xcvalu_xcvsimd_xcvbitmanip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part of test plan (but coverage issue ?)</a:t>
            </a:r>
          </a:p>
          <a:p>
            <a:pPr lvl="2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PULP+F/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zfinx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? (verified configs as of v1.8.3)</a:t>
            </a:r>
          </a:p>
        </p:txBody>
      </p:sp>
    </p:spTree>
    <p:extLst>
      <p:ext uri="{BB962C8B-B14F-4D97-AF65-F5344CB8AC3E}">
        <p14:creationId xmlns:p14="http://schemas.microsoft.com/office/powerpoint/2010/main" val="401204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7E61A2-8C82-7792-8994-4A83B596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000" y="360000"/>
            <a:ext cx="11016000" cy="615553"/>
          </a:xfrm>
        </p:spPr>
        <p:txBody>
          <a:bodyPr/>
          <a:lstStyle/>
          <a:p>
            <a:r>
              <a:rPr lang="en-GB" sz="4000" dirty="0"/>
              <a:t>Proposed new development model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D357F8-BD33-9216-1676-8FB7E7B0E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8000" y="975553"/>
            <a:ext cx="11016000" cy="5591455"/>
          </a:xfrm>
        </p:spPr>
        <p:txBody>
          <a:bodyPr>
            <a:norm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Put in place “per-feature” short design/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verif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/doc/release cycles (~like agile development sprints)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Regular meetings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Review and sort-out issue tracker content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(re-)schedule current and next release cycle(s)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HW, SW and verification environment update should be performed at the same time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Sync HW and SW schedules. 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Addressing critical issues should have higher priority than integrating new features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 kinds of releases: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Per-feature release tags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Baseline :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RV32_I_Zicsr_Zifencei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Only one feature integrated (+dependencies)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 track big regression in an efficient way (shorter regression loops – idea is to trigger CI/CD only if pre-processed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verilog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code has changed since previous run)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Application-oriented release tags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Assembly of relevant feature sets for envisioned application classes  baseline for end-users</a:t>
            </a:r>
          </a:p>
          <a:p>
            <a:pPr lvl="2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track subtle regressions caused by interactions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Challenges: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Find a good balance between feature inclusion and verification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Modular documentation generation for application-oriented releases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Probably others…</a:t>
            </a:r>
          </a:p>
        </p:txBody>
      </p:sp>
    </p:spTree>
    <p:extLst>
      <p:ext uri="{BB962C8B-B14F-4D97-AF65-F5344CB8AC3E}">
        <p14:creationId xmlns:p14="http://schemas.microsoft.com/office/powerpoint/2010/main" val="353331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7E61A2-8C82-7792-8994-4A83B596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000" y="360000"/>
            <a:ext cx="11016000" cy="615553"/>
          </a:xfrm>
        </p:spPr>
        <p:txBody>
          <a:bodyPr/>
          <a:lstStyle/>
          <a:p>
            <a:r>
              <a:rPr lang="en-GB" sz="4000" dirty="0"/>
              <a:t>Proposed short/mid term integration plan (WIP)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D357F8-BD33-9216-1676-8FB7E7B0E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8000" y="975554"/>
            <a:ext cx="11016000" cy="5591454"/>
          </a:xfrm>
        </p:spPr>
        <p:txBody>
          <a:bodyPr>
            <a:norm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Split baseline CV32E40Pv1 baseline to make M and C features optional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Split PULP design config / verification to match the 8 subsets defined by GCC support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Re-integrate features from CV32E40PX/S. Priority based on increasing effort / complexity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1/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Zmmul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support  make HW divider optional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Easy to integrate (disable HW divider)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compiler / model 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verif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environment available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2/ Initial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Zc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support (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Zca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Zcf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Zcb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 clean replacement of C when no FPU + more base compressed instructions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Easy to integrate (disable HW divider)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compiler / model 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verif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environment available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1/ RV32B support (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Zbb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,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Zbc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 : 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compiler / model 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verif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environment available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Integration by order of priority : 1/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Zbb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– 2/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Zba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– 3/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Zbs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–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Zbc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may wait until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Zbkc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2/ RV32K support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compiler / model 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verif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environment available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Zkt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probably trivial on CV32E4 (only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mulh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and div may be data dependent)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Zbkb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- 3/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Zbkx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-4/ </a:t>
            </a:r>
            <a:r>
              <a:rPr lang="en-US" sz="8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Zbkc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3/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xcvhwlp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support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to finalize CV32E40Pv2 original plan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Solving coverage issue may take time and require HW modifications to make verification easier (design for verification)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Upstream compiler support ?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4/ CV-X-IF support  popular feature, requested by many end-users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Build verification environment based on existing CVA6/CVE2 existing work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Which implementation should we use : CV32E40X or CV32E40PX (EPFL fork) ?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Should we integrate existing 0.1.0 support of go directly to 1.0.0 ?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5/ Optimized multiplier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Design done (CV32E40PX CEA fork)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Difficult to verify and debug</a:t>
            </a:r>
          </a:p>
          <a:p>
            <a:pPr lvl="1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Next steps TBD</a:t>
            </a:r>
          </a:p>
        </p:txBody>
      </p:sp>
    </p:spTree>
    <p:extLst>
      <p:ext uri="{BB962C8B-B14F-4D97-AF65-F5344CB8AC3E}">
        <p14:creationId xmlns:p14="http://schemas.microsoft.com/office/powerpoint/2010/main" val="17122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7E61A2-8C82-7792-8994-4A83B5963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000" y="360000"/>
            <a:ext cx="11016000" cy="615553"/>
          </a:xfrm>
        </p:spPr>
        <p:txBody>
          <a:bodyPr/>
          <a:lstStyle/>
          <a:p>
            <a:r>
              <a:rPr lang="en-GB" sz="4000" dirty="0"/>
              <a:t>Envisioned Verification configurations (WIP)</a:t>
            </a:r>
            <a:endParaRPr lang="en-GB" sz="4000" dirty="0">
              <a:solidFill>
                <a:srgbClr val="002060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D357F8-BD33-9216-1676-8FB7E7B0E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8000" y="975552"/>
            <a:ext cx="11016000" cy="5591455"/>
          </a:xfrm>
        </p:spPr>
        <p:txBody>
          <a:bodyPr>
            <a:no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Feature verification configs (include constant time execution check, a-posteriori advertised if OK):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Baseline : RV32_I_Zicsr_Zifencei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Multiplication: RV32_IM_Zicsr_Zifencei, RV32_I_Zmmul_Zicsr_Zifencei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Compressed integer: RV32_I_Zca_Zicsr_Zifencei, RV32_I_Zmmul_Zca_Zcb_Zicsr_Zifencei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Perf counters : RV32_I_Zicsr_Zicntr_Zifencei, RV32_I_Zicsr_Zicntr_Zihpm_Zifencei</a:t>
            </a:r>
          </a:p>
          <a:p>
            <a:pPr lvl="1"/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Bitmanip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: RV32_I_Zbb_Zicsr_Zifencei, RV32_I_Zba_Zicsr_Zifencei, RV32_I_Zbs_Zicsr_Zifencei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Scalar Crypto base: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RV32_I_Zbkb_Zicsr_Zifencei, RV32_I_Zbkx_Zicsr_Zifencei, RV32_I_Zbkc_Zicsr_Zifencei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Single precision FPU : RV32_IF_Zicsr_Zifencei, RV32_I_Zfinx_Zicsr_Zifencei, RV32_IF_Zcf_Zicsr_Zifencei, RV32_I_Zfinx_Zcf_Zicsr_Zifencei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Core-V extensions (aka PULP): 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RV32_I_Zmmul_Zicsr_Zifencei_xcvhwlp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RV32_I_Zmmul_Zicsr_Zifencei_xcvmem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RV32_I_Zmmul_Zicsr_Zifencei_xcvmac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RV32_I_Zmmul_Zicsr_Zifencei_xcvbi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RV32_I_Zmmul_Zicsr_Zifencei_xcvalu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RV32_I_Zmmul_Zicsr_Zifencei_xcvsimd</a:t>
            </a:r>
          </a:p>
          <a:p>
            <a:pPr lvl="2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RV32_I_Zmmul_Zicsr_Zifencei_xcvbitmanip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…TBD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Application-oriented verification configs (may be enriched as new features get integrated):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Size-optimized RT microcontroller (CV32E40Pv1 tiny) : RV32_I_Zmmul_Zca_Zcb_Zicsr_Zifencei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Profiling-enabled RT microcontroller (CV32E40Pv1) : Basic RV32_IMC_Zicntr_Zicsr_Zifencei (maybe replace C by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Zca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Zca+Zcb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?)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Floating point enabled RT microcontroller (Upstream GCC Floating point F): RV32_IMCF_Zicntr_Zicsr_Zifencei (including F0/F1/F2 pipelining config ?)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Size-optimized Floating point enabled RT microcontroller (Upstream GCC Floating point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FinX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): RV32_IMC_Zfinx _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Zicntr_Zicsr_Zifencei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(including Z0/Z1/Z2 pipelining config ?)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Performance-optimized RT-DSP microcontroller (Upstream GCC Core-V extensions, aka PULP):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RV32_IMC_Zicntr_Zicsr_Zifencei_xcvmac_xcvalu (TBC)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Performance-optimized RT-DSP microcontroller, fully featured (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Core-V extensions, aka PULP, Core-V GCC ?): RV32_IMC_Zicntr_Zicsr_Zifencei_xcvhwlp_xcvmem_xcvmac_xcvbi_xcvalu_xcvsimd_xcvbitmanip</a:t>
            </a:r>
          </a:p>
          <a:p>
            <a:pPr lvl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… TBD</a:t>
            </a:r>
          </a:p>
          <a:p>
            <a:pPr lvl="2"/>
            <a:endParaRPr lang="en-US" sz="1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5711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Backup slides :</a:t>
            </a:r>
            <a:br>
              <a:rPr lang="en-US" dirty="0"/>
            </a:br>
            <a:r>
              <a:rPr lang="en-US" dirty="0"/>
              <a:t>CV32E4* features tables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11498263" y="6343650"/>
            <a:ext cx="693737" cy="365125"/>
          </a:xfrm>
        </p:spPr>
        <p:txBody>
          <a:bodyPr/>
          <a:lstStyle/>
          <a:p>
            <a:fld id="{85049E77-B37C-477F-AE12-4EA2486BE1C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576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CAF5C39-C6B3-744D-BB4A-59EA49DC3C41}" vid="{3EEFDFA0-BE2E-264A-B142-F46166EF1FDA}"/>
    </a:ext>
  </a:extLst>
</a:theme>
</file>

<file path=ppt/theme/theme2.xml><?xml version="1.0" encoding="utf-8"?>
<a:theme xmlns:a="http://schemas.openxmlformats.org/drawingml/2006/main" name="Titre #2">
  <a:themeElements>
    <a:clrScheme name="Dolphin Design">
      <a:dk1>
        <a:srgbClr val="0A362B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xemple_Présentation_Dolphin Design_062020" id="{FFE8474F-9F9D-4DB8-ACEF-44BE41CA8A4F}" vid="{01C1D593-14DC-4FD4-987E-B150DAB93634}"/>
    </a:ext>
  </a:extLst>
</a:theme>
</file>

<file path=ppt/theme/theme3.xml><?xml version="1.0" encoding="utf-8"?>
<a:theme xmlns:a="http://schemas.openxmlformats.org/drawingml/2006/main" name="Texte #1">
  <a:themeElements>
    <a:clrScheme name="Dolphin Design 092019">
      <a:dk1>
        <a:srgbClr val="283B34"/>
      </a:dk1>
      <a:lt1>
        <a:srgbClr val="FFFFFF"/>
      </a:lt1>
      <a:dk2>
        <a:srgbClr val="E8E6D6"/>
      </a:dk2>
      <a:lt2>
        <a:srgbClr val="C8B221"/>
      </a:lt2>
      <a:accent1>
        <a:srgbClr val="000000"/>
      </a:accent1>
      <a:accent2>
        <a:srgbClr val="505F5A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283B34"/>
      </a:hlink>
      <a:folHlink>
        <a:srgbClr val="C2AC2D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xemple_Présentation_Dolphin Design_062020" id="{FFE8474F-9F9D-4DB8-ACEF-44BE41CA8A4F}" vid="{6D16E9FF-B813-4CBD-B200-7C36188EF7BE}"/>
    </a:ext>
  </a:extLst>
</a:theme>
</file>

<file path=ppt/theme/theme4.xml><?xml version="1.0" encoding="utf-8"?>
<a:theme xmlns:a="http://schemas.openxmlformats.org/drawingml/2006/main" name="Thales_global_16.9_VF">
  <a:themeElements>
    <a:clrScheme name="THALES 01">
      <a:dk1>
        <a:srgbClr val="242A75"/>
      </a:dk1>
      <a:lt1>
        <a:srgbClr val="FFFFFF"/>
      </a:lt1>
      <a:dk2>
        <a:srgbClr val="242A75"/>
      </a:dk2>
      <a:lt2>
        <a:srgbClr val="309DB5"/>
      </a:lt2>
      <a:accent1>
        <a:srgbClr val="B42573"/>
      </a:accent1>
      <a:accent2>
        <a:srgbClr val="7D7EAB"/>
      </a:accent2>
      <a:accent3>
        <a:srgbClr val="69A3B9"/>
      </a:accent3>
      <a:accent4>
        <a:srgbClr val="253746"/>
      </a:accent4>
      <a:accent5>
        <a:srgbClr val="C3D600"/>
      </a:accent5>
      <a:accent6>
        <a:srgbClr val="E1CD00"/>
      </a:accent6>
      <a:hlink>
        <a:srgbClr val="242A75"/>
      </a:hlink>
      <a:folHlink>
        <a:srgbClr val="242A75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 cmpd="sng">
          <a:solidFill>
            <a:schemeClr val="bg2"/>
          </a:solidFill>
          <a:prstDash val="dash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23" id="{72344226-B95F-3A49-8C7D-0EEDA1B0D97F}" vid="{491DDD7D-C24C-E84A-A743-68B6F37741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05A5B8A938FE4F9027017B1722A9C1" ma:contentTypeVersion="15" ma:contentTypeDescription="Create a new document." ma:contentTypeScope="" ma:versionID="adf5fd2c3df81867ebb776e860028473">
  <xsd:schema xmlns:xsd="http://www.w3.org/2001/XMLSchema" xmlns:xs="http://www.w3.org/2001/XMLSchema" xmlns:p="http://schemas.microsoft.com/office/2006/metadata/properties" xmlns:ns2="fa1c9ead-54c2-4329-a048-4ec694ad629a" xmlns:ns3="53635aa7-beed-4234-a638-3d1de63f3803" targetNamespace="http://schemas.microsoft.com/office/2006/metadata/properties" ma:root="true" ma:fieldsID="eb9784584b315dd8514d9009da780e20" ns2:_="" ns3:_="">
    <xsd:import namespace="fa1c9ead-54c2-4329-a048-4ec694ad629a"/>
    <xsd:import namespace="53635aa7-beed-4234-a638-3d1de63f380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c9ead-54c2-4329-a048-4ec694ad62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2" nillable="true" ma:displayName="Taxonomy Catch All Column" ma:hidden="true" ma:list="{efe1dd9f-8a2d-44dc-b428-90d72f1a2517}" ma:internalName="TaxCatchAll" ma:showField="CatchAllData" ma:web="fa1c9ead-54c2-4329-a048-4ec694ad62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35aa7-beed-4234-a638-3d1de63f380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641ccae4-0678-4510-a252-9e185746a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3635aa7-beed-4234-a638-3d1de63f3803">
      <Terms xmlns="http://schemas.microsoft.com/office/infopath/2007/PartnerControls"/>
    </lcf76f155ced4ddcb4097134ff3c332f>
    <TaxCatchAll xmlns="fa1c9ead-54c2-4329-a048-4ec694ad629a" xsi:nil="true"/>
  </documentManagement>
</p:properties>
</file>

<file path=customXml/itemProps1.xml><?xml version="1.0" encoding="utf-8"?>
<ds:datastoreItem xmlns:ds="http://schemas.openxmlformats.org/officeDocument/2006/customXml" ds:itemID="{609D616B-C210-452F-8BE3-6F2E1C2C32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AFA661-1A07-4C75-958C-F4574EA5FB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1c9ead-54c2-4329-a048-4ec694ad629a"/>
    <ds:schemaRef ds:uri="53635aa7-beed-4234-a638-3d1de63f38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611D42-A783-49D0-BB7B-0BC865A0D349}">
  <ds:schemaRefs>
    <ds:schemaRef ds:uri="http://purl.org/dc/terms/"/>
    <ds:schemaRef ds:uri="53635aa7-beed-4234-a638-3d1de63f3803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a1c9ead-54c2-4329-a048-4ec694ad629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OpenHW Group PPT Template May2020</Template>
  <TotalTime>6084</TotalTime>
  <Words>3089</Words>
  <Application>Microsoft Office PowerPoint</Application>
  <PresentationFormat>Grand écran</PresentationFormat>
  <Paragraphs>479</Paragraphs>
  <Slides>13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Century Gothic</vt:lpstr>
      <vt:lpstr>Lucida Grande</vt:lpstr>
      <vt:lpstr>Open Sans</vt:lpstr>
      <vt:lpstr>Orbitron</vt:lpstr>
      <vt:lpstr>Wingdings</vt:lpstr>
      <vt:lpstr>Office Theme</vt:lpstr>
      <vt:lpstr>Titre #2</vt:lpstr>
      <vt:lpstr>Texte #1</vt:lpstr>
      <vt:lpstr>Thales_global_16.9_VF</vt:lpstr>
      <vt:lpstr>CV32E4* cores family discussion</vt:lpstr>
      <vt:lpstr>Current situation overview (personal point of view)</vt:lpstr>
      <vt:lpstr>RTL code status (As far as I understand it)</vt:lpstr>
      <vt:lpstr>More General thoughts</vt:lpstr>
      <vt:lpstr>Proposed new development model: initial setup</vt:lpstr>
      <vt:lpstr>Proposed new development model</vt:lpstr>
      <vt:lpstr>Proposed short/mid term integration plan (WIP)</vt:lpstr>
      <vt:lpstr>Envisioned Verification configurations (WIP)</vt:lpstr>
      <vt:lpstr>Backup slides : CV32E4* features tables</vt:lpstr>
      <vt:lpstr>RISC-V Unprivileged spec support</vt:lpstr>
      <vt:lpstr>RISC-V Privileged &amp; non-ISA spec support</vt:lpstr>
      <vt:lpstr>CORE-V extensions/features support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OpenHW Group Overview Open Source HW IP for  high-volume production SoCs</dc:title>
  <dc:creator>Arjan Bink</dc:creator>
  <cp:lastModifiedBy>PEZZIN Manuel 200325</cp:lastModifiedBy>
  <cp:revision>984</cp:revision>
  <cp:lastPrinted>2019-06-10T11:04:20Z</cp:lastPrinted>
  <dcterms:created xsi:type="dcterms:W3CDTF">2020-05-08T14:14:28Z</dcterms:created>
  <dcterms:modified xsi:type="dcterms:W3CDTF">2025-04-07T10:16:02Z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0x010100D805A5B8A938FE4F9027017B1722A9C1</vt:lpwstr>
  </property>
  <property fmtid="{D5CDD505-2E9C-101B-9397-08002B2CF9AE}" pid="3" name="MediaServiceImageTags">
    <vt:lpwstr/>
  </property>
</Properties>
</file>