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0" r:id="rId3"/>
    <p:sldId id="299" r:id="rId4"/>
    <p:sldId id="316" r:id="rId5"/>
    <p:sldId id="293" r:id="rId6"/>
    <p:sldId id="294" r:id="rId7"/>
    <p:sldId id="306" r:id="rId8"/>
    <p:sldId id="307" r:id="rId9"/>
    <p:sldId id="315" r:id="rId10"/>
    <p:sldId id="297" r:id="rId11"/>
    <p:sldId id="322" r:id="rId12"/>
    <p:sldId id="312" r:id="rId13"/>
    <p:sldId id="309" r:id="rId14"/>
    <p:sldId id="308" r:id="rId15"/>
    <p:sldId id="324" r:id="rId16"/>
    <p:sldId id="314" r:id="rId17"/>
    <p:sldId id="295" r:id="rId18"/>
    <p:sldId id="317" r:id="rId19"/>
    <p:sldId id="325" r:id="rId20"/>
    <p:sldId id="319" r:id="rId21"/>
    <p:sldId id="320" r:id="rId22"/>
    <p:sldId id="321" r:id="rId23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937"/>
    <a:srgbClr val="3BBCDB"/>
    <a:srgbClr val="D24893"/>
    <a:srgbClr val="A57FDC"/>
    <a:srgbClr val="533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>
      <p:cViewPr varScale="1">
        <p:scale>
          <a:sx n="99" d="100"/>
          <a:sy n="99" d="100"/>
        </p:scale>
        <p:origin x="72" y="2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Huawei Sans"/>
                <a:cs typeface="Huawei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/>
              <a:t>Building</a:t>
            </a:r>
            <a:r>
              <a:rPr spc="-10"/>
              <a:t> </a:t>
            </a:r>
            <a:r>
              <a:rPr spc="-5"/>
              <a:t>together</a:t>
            </a:r>
            <a:r>
              <a:rPr spc="-10"/>
              <a:t> </a:t>
            </a:r>
            <a:r>
              <a:rPr/>
              <a:t>a</a:t>
            </a:r>
            <a:r>
              <a:rPr spc="-10"/>
              <a:t> </a:t>
            </a:r>
            <a:r>
              <a:rPr spc="-5"/>
              <a:t>fully-connected</a:t>
            </a:r>
            <a:r>
              <a:rPr spc="-10"/>
              <a:t> </a:t>
            </a:r>
            <a:r>
              <a:rPr spc="-5"/>
              <a:t>all-scenario</a:t>
            </a:r>
            <a:r>
              <a:rPr spc="-10"/>
              <a:t> </a:t>
            </a:r>
            <a:r>
              <a:rPr/>
              <a:t>intelligent</a:t>
            </a:r>
            <a:r>
              <a:rPr spc="-5"/>
              <a:t> ecosystem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26-Nov-21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Huawei Sans"/>
                <a:cs typeface="Huawei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B1937"/>
                </a:solidFill>
                <a:latin typeface="Huawei Sans"/>
                <a:cs typeface="Huawei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F6F2F9"/>
                </a:solidFill>
                <a:latin typeface="Huawei Sans"/>
                <a:cs typeface="Huawei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Huawei Sans"/>
                <a:cs typeface="Huawei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/>
              <a:t>Building</a:t>
            </a:r>
            <a:r>
              <a:rPr spc="-10"/>
              <a:t> </a:t>
            </a:r>
            <a:r>
              <a:rPr spc="-5"/>
              <a:t>together</a:t>
            </a:r>
            <a:r>
              <a:rPr spc="-10"/>
              <a:t> </a:t>
            </a:r>
            <a:r>
              <a:rPr/>
              <a:t>a</a:t>
            </a:r>
            <a:r>
              <a:rPr spc="-10"/>
              <a:t> </a:t>
            </a:r>
            <a:r>
              <a:rPr spc="-5"/>
              <a:t>fully-connected</a:t>
            </a:r>
            <a:r>
              <a:rPr spc="-10"/>
              <a:t> </a:t>
            </a:r>
            <a:r>
              <a:rPr spc="-5"/>
              <a:t>all-scenario</a:t>
            </a:r>
            <a:r>
              <a:rPr spc="-10"/>
              <a:t> </a:t>
            </a:r>
            <a:r>
              <a:rPr/>
              <a:t>intelligent</a:t>
            </a:r>
            <a:r>
              <a:rPr spc="-5"/>
              <a:t> ecosystem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26-Nov-21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Huawei Sans"/>
                <a:cs typeface="Huawei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16990"/>
            <a:ext cx="12192000" cy="5841365"/>
          </a:xfrm>
          <a:custGeom>
            <a:avLst/>
            <a:gdLst/>
            <a:ahLst/>
            <a:cxnLst/>
            <a:rect l="l" t="t" r="r" b="b"/>
            <a:pathLst>
              <a:path w="12192000" h="5841365">
                <a:moveTo>
                  <a:pt x="12192000" y="0"/>
                </a:moveTo>
                <a:lnTo>
                  <a:pt x="0" y="0"/>
                </a:lnTo>
                <a:lnTo>
                  <a:pt x="0" y="5841009"/>
                </a:lnTo>
                <a:lnTo>
                  <a:pt x="12192000" y="5841009"/>
                </a:lnTo>
                <a:lnTo>
                  <a:pt x="12192000" y="0"/>
                </a:lnTo>
                <a:close/>
              </a:path>
            </a:pathLst>
          </a:custGeom>
          <a:solidFill>
            <a:srgbClr val="EDE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52349"/>
            <a:ext cx="12192000" cy="605790"/>
          </a:xfrm>
          <a:custGeom>
            <a:avLst/>
            <a:gdLst/>
            <a:ahLst/>
            <a:cxnLst/>
            <a:rect l="l" t="t" r="r" b="b"/>
            <a:pathLst>
              <a:path w="12192000" h="605790">
                <a:moveTo>
                  <a:pt x="12039601" y="0"/>
                </a:moveTo>
                <a:lnTo>
                  <a:pt x="140399" y="0"/>
                </a:lnTo>
                <a:lnTo>
                  <a:pt x="92231" y="7769"/>
                </a:lnTo>
                <a:lnTo>
                  <a:pt x="50396" y="29405"/>
                </a:lnTo>
                <a:lnTo>
                  <a:pt x="17405" y="62396"/>
                </a:lnTo>
                <a:lnTo>
                  <a:pt x="0" y="96052"/>
                </a:lnTo>
                <a:lnTo>
                  <a:pt x="0" y="605650"/>
                </a:lnTo>
                <a:lnTo>
                  <a:pt x="12192000" y="605650"/>
                </a:lnTo>
                <a:lnTo>
                  <a:pt x="12192000" y="152392"/>
                </a:lnTo>
                <a:lnTo>
                  <a:pt x="12184231" y="104231"/>
                </a:lnTo>
                <a:lnTo>
                  <a:pt x="12162595" y="62396"/>
                </a:lnTo>
                <a:lnTo>
                  <a:pt x="12129604" y="29405"/>
                </a:lnTo>
                <a:lnTo>
                  <a:pt x="12087769" y="7769"/>
                </a:lnTo>
                <a:lnTo>
                  <a:pt x="12039601" y="0"/>
                </a:lnTo>
                <a:close/>
              </a:path>
            </a:pathLst>
          </a:custGeom>
          <a:solidFill>
            <a:srgbClr val="53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38000" y="445510"/>
            <a:ext cx="299720" cy="342900"/>
          </a:xfrm>
          <a:custGeom>
            <a:avLst/>
            <a:gdLst/>
            <a:ahLst/>
            <a:cxnLst/>
            <a:rect l="l" t="t" r="r" b="b"/>
            <a:pathLst>
              <a:path w="299720" h="342900">
                <a:moveTo>
                  <a:pt x="37685" y="0"/>
                </a:moveTo>
                <a:lnTo>
                  <a:pt x="18426" y="3011"/>
                </a:lnTo>
                <a:lnTo>
                  <a:pt x="5412" y="17525"/>
                </a:lnTo>
                <a:lnTo>
                  <a:pt x="596" y="42480"/>
                </a:lnTo>
                <a:lnTo>
                  <a:pt x="0" y="297331"/>
                </a:lnTo>
                <a:lnTo>
                  <a:pt x="4907" y="322656"/>
                </a:lnTo>
                <a:lnTo>
                  <a:pt x="18413" y="338179"/>
                </a:lnTo>
                <a:lnTo>
                  <a:pt x="38488" y="342688"/>
                </a:lnTo>
                <a:lnTo>
                  <a:pt x="63106" y="334974"/>
                </a:lnTo>
                <a:lnTo>
                  <a:pt x="272503" y="221283"/>
                </a:lnTo>
                <a:lnTo>
                  <a:pt x="292382" y="204839"/>
                </a:lnTo>
                <a:lnTo>
                  <a:pt x="299534" y="185544"/>
                </a:lnTo>
                <a:lnTo>
                  <a:pt x="293872" y="165760"/>
                </a:lnTo>
                <a:lnTo>
                  <a:pt x="275310" y="147852"/>
                </a:lnTo>
                <a:lnTo>
                  <a:pt x="61239" y="9549"/>
                </a:lnTo>
                <a:lnTo>
                  <a:pt x="37685" y="0"/>
                </a:lnTo>
                <a:close/>
              </a:path>
            </a:pathLst>
          </a:custGeom>
          <a:solidFill>
            <a:srgbClr val="53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302998" y="0"/>
            <a:ext cx="889000" cy="2131695"/>
          </a:xfrm>
          <a:custGeom>
            <a:avLst/>
            <a:gdLst/>
            <a:ahLst/>
            <a:cxnLst/>
            <a:rect l="l" t="t" r="r" b="b"/>
            <a:pathLst>
              <a:path w="889000" h="2131695">
                <a:moveTo>
                  <a:pt x="889001" y="0"/>
                </a:moveTo>
                <a:lnTo>
                  <a:pt x="797091" y="0"/>
                </a:lnTo>
                <a:lnTo>
                  <a:pt x="188264" y="946152"/>
                </a:lnTo>
                <a:lnTo>
                  <a:pt x="160158" y="991468"/>
                </a:lnTo>
                <a:lnTo>
                  <a:pt x="134387" y="1036387"/>
                </a:lnTo>
                <a:lnTo>
                  <a:pt x="110934" y="1080875"/>
                </a:lnTo>
                <a:lnTo>
                  <a:pt x="89780" y="1124900"/>
                </a:lnTo>
                <a:lnTo>
                  <a:pt x="70908" y="1168428"/>
                </a:lnTo>
                <a:lnTo>
                  <a:pt x="54301" y="1211427"/>
                </a:lnTo>
                <a:lnTo>
                  <a:pt x="39942" y="1253864"/>
                </a:lnTo>
                <a:lnTo>
                  <a:pt x="27812" y="1295705"/>
                </a:lnTo>
                <a:lnTo>
                  <a:pt x="17895" y="1336920"/>
                </a:lnTo>
                <a:lnTo>
                  <a:pt x="10172" y="1377473"/>
                </a:lnTo>
                <a:lnTo>
                  <a:pt x="4627" y="1417332"/>
                </a:lnTo>
                <a:lnTo>
                  <a:pt x="1242" y="1456466"/>
                </a:lnTo>
                <a:lnTo>
                  <a:pt x="0" y="1494839"/>
                </a:lnTo>
                <a:lnTo>
                  <a:pt x="882" y="1532421"/>
                </a:lnTo>
                <a:lnTo>
                  <a:pt x="8951" y="1605076"/>
                </a:lnTo>
                <a:lnTo>
                  <a:pt x="25311" y="1674167"/>
                </a:lnTo>
                <a:lnTo>
                  <a:pt x="49821" y="1739431"/>
                </a:lnTo>
                <a:lnTo>
                  <a:pt x="82341" y="1800605"/>
                </a:lnTo>
                <a:lnTo>
                  <a:pt x="122732" y="1857427"/>
                </a:lnTo>
                <a:lnTo>
                  <a:pt x="170853" y="1909633"/>
                </a:lnTo>
                <a:lnTo>
                  <a:pt x="226566" y="1956959"/>
                </a:lnTo>
                <a:lnTo>
                  <a:pt x="289729" y="1999144"/>
                </a:lnTo>
                <a:lnTo>
                  <a:pt x="324061" y="2018226"/>
                </a:lnTo>
                <a:lnTo>
                  <a:pt x="360203" y="2035924"/>
                </a:lnTo>
                <a:lnTo>
                  <a:pt x="398138" y="2052204"/>
                </a:lnTo>
                <a:lnTo>
                  <a:pt x="437848" y="2067035"/>
                </a:lnTo>
                <a:lnTo>
                  <a:pt x="479317" y="2080383"/>
                </a:lnTo>
                <a:lnTo>
                  <a:pt x="522525" y="2092215"/>
                </a:lnTo>
                <a:lnTo>
                  <a:pt x="567457" y="2102499"/>
                </a:lnTo>
                <a:lnTo>
                  <a:pt x="614094" y="2111201"/>
                </a:lnTo>
                <a:lnTo>
                  <a:pt x="662419" y="2118289"/>
                </a:lnTo>
                <a:lnTo>
                  <a:pt x="712414" y="2123730"/>
                </a:lnTo>
                <a:lnTo>
                  <a:pt x="764062" y="2127491"/>
                </a:lnTo>
                <a:lnTo>
                  <a:pt x="817346" y="2129538"/>
                </a:lnTo>
                <a:lnTo>
                  <a:pt x="889001" y="2131102"/>
                </a:lnTo>
                <a:lnTo>
                  <a:pt x="889001" y="0"/>
                </a:lnTo>
                <a:close/>
              </a:path>
            </a:pathLst>
          </a:custGeom>
          <a:solidFill>
            <a:srgbClr val="F6F2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758654"/>
            <a:ext cx="1877060" cy="3253104"/>
          </a:xfrm>
          <a:custGeom>
            <a:avLst/>
            <a:gdLst/>
            <a:ahLst/>
            <a:cxnLst/>
            <a:rect l="l" t="t" r="r" b="b"/>
            <a:pathLst>
              <a:path w="1877060" h="3253104">
                <a:moveTo>
                  <a:pt x="62585" y="0"/>
                </a:moveTo>
                <a:lnTo>
                  <a:pt x="26955" y="1099"/>
                </a:lnTo>
                <a:lnTo>
                  <a:pt x="0" y="4776"/>
                </a:lnTo>
                <a:lnTo>
                  <a:pt x="0" y="3222107"/>
                </a:lnTo>
                <a:lnTo>
                  <a:pt x="1404799" y="3252755"/>
                </a:lnTo>
                <a:lnTo>
                  <a:pt x="1458252" y="3252285"/>
                </a:lnTo>
                <a:lnTo>
                  <a:pt x="1508811" y="3248547"/>
                </a:lnTo>
                <a:lnTo>
                  <a:pt x="1556411" y="3241652"/>
                </a:lnTo>
                <a:lnTo>
                  <a:pt x="1600987" y="3231708"/>
                </a:lnTo>
                <a:lnTo>
                  <a:pt x="1642474" y="3218824"/>
                </a:lnTo>
                <a:lnTo>
                  <a:pt x="1680808" y="3203109"/>
                </a:lnTo>
                <a:lnTo>
                  <a:pt x="1715925" y="3184672"/>
                </a:lnTo>
                <a:lnTo>
                  <a:pt x="1747758" y="3163623"/>
                </a:lnTo>
                <a:lnTo>
                  <a:pt x="1801318" y="3114122"/>
                </a:lnTo>
                <a:lnTo>
                  <a:pt x="1840969" y="3055478"/>
                </a:lnTo>
                <a:lnTo>
                  <a:pt x="1866195" y="2988564"/>
                </a:lnTo>
                <a:lnTo>
                  <a:pt x="1876478" y="2914253"/>
                </a:lnTo>
                <a:lnTo>
                  <a:pt x="1875854" y="2874595"/>
                </a:lnTo>
                <a:lnTo>
                  <a:pt x="1871299" y="2833416"/>
                </a:lnTo>
                <a:lnTo>
                  <a:pt x="1862750" y="2790822"/>
                </a:lnTo>
                <a:lnTo>
                  <a:pt x="1850141" y="2746925"/>
                </a:lnTo>
                <a:lnTo>
                  <a:pt x="1833408" y="2701832"/>
                </a:lnTo>
                <a:lnTo>
                  <a:pt x="1812486" y="2655653"/>
                </a:lnTo>
                <a:lnTo>
                  <a:pt x="1787310" y="2608497"/>
                </a:lnTo>
                <a:lnTo>
                  <a:pt x="450228" y="278796"/>
                </a:lnTo>
                <a:lnTo>
                  <a:pt x="423318" y="235030"/>
                </a:lnTo>
                <a:lnTo>
                  <a:pt x="395036" y="194988"/>
                </a:lnTo>
                <a:lnTo>
                  <a:pt x="365500" y="158674"/>
                </a:lnTo>
                <a:lnTo>
                  <a:pt x="334827" y="126090"/>
                </a:lnTo>
                <a:lnTo>
                  <a:pt x="303135" y="97238"/>
                </a:lnTo>
                <a:lnTo>
                  <a:pt x="270540" y="72122"/>
                </a:lnTo>
                <a:lnTo>
                  <a:pt x="237160" y="50742"/>
                </a:lnTo>
                <a:lnTo>
                  <a:pt x="203112" y="33103"/>
                </a:lnTo>
                <a:lnTo>
                  <a:pt x="133481" y="9056"/>
                </a:lnTo>
                <a:lnTo>
                  <a:pt x="62585" y="0"/>
                </a:lnTo>
                <a:close/>
              </a:path>
            </a:pathLst>
          </a:custGeom>
          <a:solidFill>
            <a:srgbClr val="F6F2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806867" y="1331531"/>
            <a:ext cx="8534400" cy="4495800"/>
          </a:xfrm>
          <a:custGeom>
            <a:avLst/>
            <a:gdLst/>
            <a:ahLst/>
            <a:cxnLst/>
            <a:rect l="l" t="t" r="r" b="b"/>
            <a:pathLst>
              <a:path w="8534400" h="4495800">
                <a:moveTo>
                  <a:pt x="2170938" y="2058276"/>
                </a:moveTo>
                <a:lnTo>
                  <a:pt x="2163165" y="2010105"/>
                </a:lnTo>
                <a:lnTo>
                  <a:pt x="2141537" y="1968271"/>
                </a:lnTo>
                <a:lnTo>
                  <a:pt x="2108543" y="1935276"/>
                </a:lnTo>
                <a:lnTo>
                  <a:pt x="2066709" y="1913648"/>
                </a:lnTo>
                <a:lnTo>
                  <a:pt x="2018538" y="1905876"/>
                </a:lnTo>
                <a:lnTo>
                  <a:pt x="152400" y="1905876"/>
                </a:lnTo>
                <a:lnTo>
                  <a:pt x="104241" y="1913648"/>
                </a:lnTo>
                <a:lnTo>
                  <a:pt x="62395" y="1935276"/>
                </a:lnTo>
                <a:lnTo>
                  <a:pt x="29413" y="1968271"/>
                </a:lnTo>
                <a:lnTo>
                  <a:pt x="7772" y="2010105"/>
                </a:lnTo>
                <a:lnTo>
                  <a:pt x="0" y="2058276"/>
                </a:lnTo>
                <a:lnTo>
                  <a:pt x="0" y="2857055"/>
                </a:lnTo>
                <a:lnTo>
                  <a:pt x="7772" y="2905226"/>
                </a:lnTo>
                <a:lnTo>
                  <a:pt x="29413" y="2947060"/>
                </a:lnTo>
                <a:lnTo>
                  <a:pt x="62395" y="2980042"/>
                </a:lnTo>
                <a:lnTo>
                  <a:pt x="104241" y="3001683"/>
                </a:lnTo>
                <a:lnTo>
                  <a:pt x="152400" y="3009455"/>
                </a:lnTo>
                <a:lnTo>
                  <a:pt x="2018538" y="3009455"/>
                </a:lnTo>
                <a:lnTo>
                  <a:pt x="2066709" y="3001683"/>
                </a:lnTo>
                <a:lnTo>
                  <a:pt x="2108543" y="2980042"/>
                </a:lnTo>
                <a:lnTo>
                  <a:pt x="2141537" y="2947060"/>
                </a:lnTo>
                <a:lnTo>
                  <a:pt x="2163165" y="2905226"/>
                </a:lnTo>
                <a:lnTo>
                  <a:pt x="2170938" y="2857055"/>
                </a:lnTo>
                <a:lnTo>
                  <a:pt x="2170938" y="2058276"/>
                </a:lnTo>
                <a:close/>
              </a:path>
              <a:path w="8534400" h="4495800">
                <a:moveTo>
                  <a:pt x="3324771" y="152400"/>
                </a:moveTo>
                <a:lnTo>
                  <a:pt x="3316998" y="104228"/>
                </a:lnTo>
                <a:lnTo>
                  <a:pt x="3295358" y="62395"/>
                </a:lnTo>
                <a:lnTo>
                  <a:pt x="3262376" y="29400"/>
                </a:lnTo>
                <a:lnTo>
                  <a:pt x="3220542" y="7772"/>
                </a:lnTo>
                <a:lnTo>
                  <a:pt x="3172371" y="0"/>
                </a:lnTo>
                <a:lnTo>
                  <a:pt x="1306233" y="0"/>
                </a:lnTo>
                <a:lnTo>
                  <a:pt x="1258062" y="7772"/>
                </a:lnTo>
                <a:lnTo>
                  <a:pt x="1216228" y="29400"/>
                </a:lnTo>
                <a:lnTo>
                  <a:pt x="1183233" y="62395"/>
                </a:lnTo>
                <a:lnTo>
                  <a:pt x="1161605" y="104228"/>
                </a:lnTo>
                <a:lnTo>
                  <a:pt x="1153833" y="152400"/>
                </a:lnTo>
                <a:lnTo>
                  <a:pt x="1153833" y="1034122"/>
                </a:lnTo>
                <a:lnTo>
                  <a:pt x="1161605" y="1082281"/>
                </a:lnTo>
                <a:lnTo>
                  <a:pt x="1183233" y="1124127"/>
                </a:lnTo>
                <a:lnTo>
                  <a:pt x="1216228" y="1157109"/>
                </a:lnTo>
                <a:lnTo>
                  <a:pt x="1258062" y="1178750"/>
                </a:lnTo>
                <a:lnTo>
                  <a:pt x="1306233" y="1186522"/>
                </a:lnTo>
                <a:lnTo>
                  <a:pt x="3172371" y="1186522"/>
                </a:lnTo>
                <a:lnTo>
                  <a:pt x="3220542" y="1178750"/>
                </a:lnTo>
                <a:lnTo>
                  <a:pt x="3262376" y="1157109"/>
                </a:lnTo>
                <a:lnTo>
                  <a:pt x="3295358" y="1124127"/>
                </a:lnTo>
                <a:lnTo>
                  <a:pt x="3316998" y="1082281"/>
                </a:lnTo>
                <a:lnTo>
                  <a:pt x="3324771" y="1034122"/>
                </a:lnTo>
                <a:lnTo>
                  <a:pt x="3324771" y="152400"/>
                </a:lnTo>
                <a:close/>
              </a:path>
              <a:path w="8534400" h="4495800">
                <a:moveTo>
                  <a:pt x="3414763" y="3590188"/>
                </a:moveTo>
                <a:lnTo>
                  <a:pt x="3407003" y="3542017"/>
                </a:lnTo>
                <a:lnTo>
                  <a:pt x="3385362" y="3500183"/>
                </a:lnTo>
                <a:lnTo>
                  <a:pt x="3352381" y="3467201"/>
                </a:lnTo>
                <a:lnTo>
                  <a:pt x="3310547" y="3445560"/>
                </a:lnTo>
                <a:lnTo>
                  <a:pt x="3262363" y="3437788"/>
                </a:lnTo>
                <a:lnTo>
                  <a:pt x="793521" y="3437788"/>
                </a:lnTo>
                <a:lnTo>
                  <a:pt x="745363" y="3445560"/>
                </a:lnTo>
                <a:lnTo>
                  <a:pt x="703529" y="3467201"/>
                </a:lnTo>
                <a:lnTo>
                  <a:pt x="670534" y="3500183"/>
                </a:lnTo>
                <a:lnTo>
                  <a:pt x="648893" y="3542017"/>
                </a:lnTo>
                <a:lnTo>
                  <a:pt x="641121" y="3590188"/>
                </a:lnTo>
                <a:lnTo>
                  <a:pt x="641121" y="4343095"/>
                </a:lnTo>
                <a:lnTo>
                  <a:pt x="648893" y="4391266"/>
                </a:lnTo>
                <a:lnTo>
                  <a:pt x="670534" y="4433100"/>
                </a:lnTo>
                <a:lnTo>
                  <a:pt x="703529" y="4466094"/>
                </a:lnTo>
                <a:lnTo>
                  <a:pt x="745363" y="4487723"/>
                </a:lnTo>
                <a:lnTo>
                  <a:pt x="793521" y="4495495"/>
                </a:lnTo>
                <a:lnTo>
                  <a:pt x="3262363" y="4495495"/>
                </a:lnTo>
                <a:lnTo>
                  <a:pt x="3310547" y="4487723"/>
                </a:lnTo>
                <a:lnTo>
                  <a:pt x="3352381" y="4466094"/>
                </a:lnTo>
                <a:lnTo>
                  <a:pt x="3385362" y="4433100"/>
                </a:lnTo>
                <a:lnTo>
                  <a:pt x="3407003" y="4391266"/>
                </a:lnTo>
                <a:lnTo>
                  <a:pt x="3414763" y="4343095"/>
                </a:lnTo>
                <a:lnTo>
                  <a:pt x="3414763" y="3590188"/>
                </a:lnTo>
                <a:close/>
              </a:path>
              <a:path w="8534400" h="4495800">
                <a:moveTo>
                  <a:pt x="5967082" y="2065743"/>
                </a:moveTo>
                <a:lnTo>
                  <a:pt x="5959310" y="2017572"/>
                </a:lnTo>
                <a:lnTo>
                  <a:pt x="5937669" y="1975739"/>
                </a:lnTo>
                <a:lnTo>
                  <a:pt x="5904674" y="1942744"/>
                </a:lnTo>
                <a:lnTo>
                  <a:pt x="5862840" y="1921116"/>
                </a:lnTo>
                <a:lnTo>
                  <a:pt x="5814682" y="1913343"/>
                </a:lnTo>
                <a:lnTo>
                  <a:pt x="3105581" y="1913343"/>
                </a:lnTo>
                <a:lnTo>
                  <a:pt x="3057410" y="1921116"/>
                </a:lnTo>
                <a:lnTo>
                  <a:pt x="3015577" y="1942744"/>
                </a:lnTo>
                <a:lnTo>
                  <a:pt x="2982582" y="1975739"/>
                </a:lnTo>
                <a:lnTo>
                  <a:pt x="2960941" y="2017572"/>
                </a:lnTo>
                <a:lnTo>
                  <a:pt x="2953181" y="2065743"/>
                </a:lnTo>
                <a:lnTo>
                  <a:pt x="2953181" y="2757182"/>
                </a:lnTo>
                <a:lnTo>
                  <a:pt x="2960941" y="2805353"/>
                </a:lnTo>
                <a:lnTo>
                  <a:pt x="2982582" y="2847187"/>
                </a:lnTo>
                <a:lnTo>
                  <a:pt x="3015577" y="2880169"/>
                </a:lnTo>
                <a:lnTo>
                  <a:pt x="3057410" y="2901810"/>
                </a:lnTo>
                <a:lnTo>
                  <a:pt x="3105581" y="2909582"/>
                </a:lnTo>
                <a:lnTo>
                  <a:pt x="5814682" y="2909582"/>
                </a:lnTo>
                <a:lnTo>
                  <a:pt x="5862840" y="2901810"/>
                </a:lnTo>
                <a:lnTo>
                  <a:pt x="5904674" y="2880169"/>
                </a:lnTo>
                <a:lnTo>
                  <a:pt x="5937669" y="2847187"/>
                </a:lnTo>
                <a:lnTo>
                  <a:pt x="5959310" y="2805353"/>
                </a:lnTo>
                <a:lnTo>
                  <a:pt x="5967082" y="2757182"/>
                </a:lnTo>
                <a:lnTo>
                  <a:pt x="5967082" y="2065743"/>
                </a:lnTo>
                <a:close/>
              </a:path>
              <a:path w="8534400" h="4495800">
                <a:moveTo>
                  <a:pt x="8264296" y="3590188"/>
                </a:moveTo>
                <a:lnTo>
                  <a:pt x="8256524" y="3542017"/>
                </a:lnTo>
                <a:lnTo>
                  <a:pt x="8234896" y="3500183"/>
                </a:lnTo>
                <a:lnTo>
                  <a:pt x="8201901" y="3467201"/>
                </a:lnTo>
                <a:lnTo>
                  <a:pt x="8160067" y="3445560"/>
                </a:lnTo>
                <a:lnTo>
                  <a:pt x="8111896" y="3437788"/>
                </a:lnTo>
                <a:lnTo>
                  <a:pt x="5761456" y="3437788"/>
                </a:lnTo>
                <a:lnTo>
                  <a:pt x="5713298" y="3445560"/>
                </a:lnTo>
                <a:lnTo>
                  <a:pt x="5671451" y="3467201"/>
                </a:lnTo>
                <a:lnTo>
                  <a:pt x="5638470" y="3500183"/>
                </a:lnTo>
                <a:lnTo>
                  <a:pt x="5616829" y="3542017"/>
                </a:lnTo>
                <a:lnTo>
                  <a:pt x="5609056" y="3590188"/>
                </a:lnTo>
                <a:lnTo>
                  <a:pt x="5609056" y="4343095"/>
                </a:lnTo>
                <a:lnTo>
                  <a:pt x="5616829" y="4391266"/>
                </a:lnTo>
                <a:lnTo>
                  <a:pt x="5638470" y="4433100"/>
                </a:lnTo>
                <a:lnTo>
                  <a:pt x="5671451" y="4466094"/>
                </a:lnTo>
                <a:lnTo>
                  <a:pt x="5713298" y="4487723"/>
                </a:lnTo>
                <a:lnTo>
                  <a:pt x="5761456" y="4495495"/>
                </a:lnTo>
                <a:lnTo>
                  <a:pt x="8111896" y="4495495"/>
                </a:lnTo>
                <a:lnTo>
                  <a:pt x="8160067" y="4487723"/>
                </a:lnTo>
                <a:lnTo>
                  <a:pt x="8201901" y="4466094"/>
                </a:lnTo>
                <a:lnTo>
                  <a:pt x="8234896" y="4433100"/>
                </a:lnTo>
                <a:lnTo>
                  <a:pt x="8256524" y="4391266"/>
                </a:lnTo>
                <a:lnTo>
                  <a:pt x="8264296" y="4343095"/>
                </a:lnTo>
                <a:lnTo>
                  <a:pt x="8264296" y="3590188"/>
                </a:lnTo>
                <a:close/>
              </a:path>
              <a:path w="8534400" h="4495800">
                <a:moveTo>
                  <a:pt x="8533930" y="152400"/>
                </a:moveTo>
                <a:lnTo>
                  <a:pt x="8526158" y="104228"/>
                </a:lnTo>
                <a:lnTo>
                  <a:pt x="8504517" y="62395"/>
                </a:lnTo>
                <a:lnTo>
                  <a:pt x="8471535" y="29400"/>
                </a:lnTo>
                <a:lnTo>
                  <a:pt x="8429688" y="7759"/>
                </a:lnTo>
                <a:lnTo>
                  <a:pt x="8381530" y="0"/>
                </a:lnTo>
                <a:lnTo>
                  <a:pt x="5688241" y="0"/>
                </a:lnTo>
                <a:lnTo>
                  <a:pt x="5640070" y="7759"/>
                </a:lnTo>
                <a:lnTo>
                  <a:pt x="5598223" y="29400"/>
                </a:lnTo>
                <a:lnTo>
                  <a:pt x="5565241" y="62395"/>
                </a:lnTo>
                <a:lnTo>
                  <a:pt x="5543601" y="104228"/>
                </a:lnTo>
                <a:lnTo>
                  <a:pt x="5535841" y="152400"/>
                </a:lnTo>
                <a:lnTo>
                  <a:pt x="5535841" y="1034122"/>
                </a:lnTo>
                <a:lnTo>
                  <a:pt x="5543601" y="1082281"/>
                </a:lnTo>
                <a:lnTo>
                  <a:pt x="5565241" y="1124115"/>
                </a:lnTo>
                <a:lnTo>
                  <a:pt x="5598223" y="1157109"/>
                </a:lnTo>
                <a:lnTo>
                  <a:pt x="5640070" y="1178750"/>
                </a:lnTo>
                <a:lnTo>
                  <a:pt x="5688241" y="1186522"/>
                </a:lnTo>
                <a:lnTo>
                  <a:pt x="8381530" y="1186522"/>
                </a:lnTo>
                <a:lnTo>
                  <a:pt x="8429688" y="1178750"/>
                </a:lnTo>
                <a:lnTo>
                  <a:pt x="8471535" y="1157109"/>
                </a:lnTo>
                <a:lnTo>
                  <a:pt x="8504517" y="1124115"/>
                </a:lnTo>
                <a:lnTo>
                  <a:pt x="8526158" y="1082281"/>
                </a:lnTo>
                <a:lnTo>
                  <a:pt x="8533930" y="1034122"/>
                </a:lnTo>
                <a:lnTo>
                  <a:pt x="853393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607500" y="3129399"/>
            <a:ext cx="2624455" cy="1235075"/>
          </a:xfrm>
          <a:custGeom>
            <a:avLst/>
            <a:gdLst/>
            <a:ahLst/>
            <a:cxnLst/>
            <a:rect l="l" t="t" r="r" b="b"/>
            <a:pathLst>
              <a:path w="2624454" h="1235075">
                <a:moveTo>
                  <a:pt x="2471762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082357"/>
                </a:lnTo>
                <a:lnTo>
                  <a:pt x="7769" y="1130530"/>
                </a:lnTo>
                <a:lnTo>
                  <a:pt x="29405" y="1172366"/>
                </a:lnTo>
                <a:lnTo>
                  <a:pt x="62396" y="1205355"/>
                </a:lnTo>
                <a:lnTo>
                  <a:pt x="104231" y="1226988"/>
                </a:lnTo>
                <a:lnTo>
                  <a:pt x="152400" y="1234757"/>
                </a:lnTo>
                <a:lnTo>
                  <a:pt x="2471762" y="1234757"/>
                </a:lnTo>
                <a:lnTo>
                  <a:pt x="2519931" y="1226988"/>
                </a:lnTo>
                <a:lnTo>
                  <a:pt x="2561766" y="1205355"/>
                </a:lnTo>
                <a:lnTo>
                  <a:pt x="2594757" y="1172366"/>
                </a:lnTo>
                <a:lnTo>
                  <a:pt x="2616392" y="1130530"/>
                </a:lnTo>
                <a:lnTo>
                  <a:pt x="2624162" y="1082357"/>
                </a:lnTo>
                <a:lnTo>
                  <a:pt x="2624162" y="152400"/>
                </a:lnTo>
                <a:lnTo>
                  <a:pt x="2616392" y="104231"/>
                </a:lnTo>
                <a:lnTo>
                  <a:pt x="2594757" y="62396"/>
                </a:lnTo>
                <a:lnTo>
                  <a:pt x="2561766" y="29405"/>
                </a:lnTo>
                <a:lnTo>
                  <a:pt x="2519931" y="7769"/>
                </a:lnTo>
                <a:lnTo>
                  <a:pt x="24717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B1937"/>
                </a:solidFill>
                <a:latin typeface="Huawei Sans"/>
                <a:cs typeface="Huawei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Huawei Sans"/>
                <a:cs typeface="Huawei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/>
              <a:t>Building</a:t>
            </a:r>
            <a:r>
              <a:rPr spc="-10"/>
              <a:t> </a:t>
            </a:r>
            <a:r>
              <a:rPr spc="-5"/>
              <a:t>together</a:t>
            </a:r>
            <a:r>
              <a:rPr spc="-10"/>
              <a:t> </a:t>
            </a:r>
            <a:r>
              <a:rPr/>
              <a:t>a</a:t>
            </a:r>
            <a:r>
              <a:rPr spc="-10"/>
              <a:t> </a:t>
            </a:r>
            <a:r>
              <a:rPr spc="-5"/>
              <a:t>fully-connected</a:t>
            </a:r>
            <a:r>
              <a:rPr spc="-10"/>
              <a:t> </a:t>
            </a:r>
            <a:r>
              <a:rPr spc="-5"/>
              <a:t>all-scenario</a:t>
            </a:r>
            <a:r>
              <a:rPr spc="-10"/>
              <a:t> </a:t>
            </a:r>
            <a:r>
              <a:rPr/>
              <a:t>intelligent</a:t>
            </a:r>
            <a:r>
              <a:rPr spc="-5"/>
              <a:t> ecosystem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26-Nov-21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Huawei Sans"/>
                <a:cs typeface="Huawei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16990"/>
            <a:ext cx="12192000" cy="5841365"/>
          </a:xfrm>
          <a:custGeom>
            <a:avLst/>
            <a:gdLst/>
            <a:ahLst/>
            <a:cxnLst/>
            <a:rect l="l" t="t" r="r" b="b"/>
            <a:pathLst>
              <a:path w="12192000" h="5841365">
                <a:moveTo>
                  <a:pt x="12192000" y="0"/>
                </a:moveTo>
                <a:lnTo>
                  <a:pt x="0" y="0"/>
                </a:lnTo>
                <a:lnTo>
                  <a:pt x="0" y="5841009"/>
                </a:lnTo>
                <a:lnTo>
                  <a:pt x="12192000" y="5841009"/>
                </a:lnTo>
                <a:lnTo>
                  <a:pt x="12192000" y="0"/>
                </a:lnTo>
                <a:close/>
              </a:path>
            </a:pathLst>
          </a:custGeom>
          <a:solidFill>
            <a:srgbClr val="EDE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52349"/>
            <a:ext cx="12192000" cy="605790"/>
          </a:xfrm>
          <a:custGeom>
            <a:avLst/>
            <a:gdLst/>
            <a:ahLst/>
            <a:cxnLst/>
            <a:rect l="l" t="t" r="r" b="b"/>
            <a:pathLst>
              <a:path w="12192000" h="605790">
                <a:moveTo>
                  <a:pt x="12039601" y="0"/>
                </a:moveTo>
                <a:lnTo>
                  <a:pt x="140399" y="0"/>
                </a:lnTo>
                <a:lnTo>
                  <a:pt x="92231" y="7769"/>
                </a:lnTo>
                <a:lnTo>
                  <a:pt x="50396" y="29405"/>
                </a:lnTo>
                <a:lnTo>
                  <a:pt x="17405" y="62396"/>
                </a:lnTo>
                <a:lnTo>
                  <a:pt x="0" y="96052"/>
                </a:lnTo>
                <a:lnTo>
                  <a:pt x="0" y="605650"/>
                </a:lnTo>
                <a:lnTo>
                  <a:pt x="12192000" y="605650"/>
                </a:lnTo>
                <a:lnTo>
                  <a:pt x="12192000" y="152392"/>
                </a:lnTo>
                <a:lnTo>
                  <a:pt x="12184231" y="104231"/>
                </a:lnTo>
                <a:lnTo>
                  <a:pt x="12162595" y="62396"/>
                </a:lnTo>
                <a:lnTo>
                  <a:pt x="12129604" y="29405"/>
                </a:lnTo>
                <a:lnTo>
                  <a:pt x="12087769" y="7769"/>
                </a:lnTo>
                <a:lnTo>
                  <a:pt x="12039601" y="0"/>
                </a:lnTo>
                <a:close/>
              </a:path>
            </a:pathLst>
          </a:custGeom>
          <a:solidFill>
            <a:srgbClr val="53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38000" y="445510"/>
            <a:ext cx="299720" cy="342900"/>
          </a:xfrm>
          <a:custGeom>
            <a:avLst/>
            <a:gdLst/>
            <a:ahLst/>
            <a:cxnLst/>
            <a:rect l="l" t="t" r="r" b="b"/>
            <a:pathLst>
              <a:path w="299720" h="342900">
                <a:moveTo>
                  <a:pt x="37685" y="0"/>
                </a:moveTo>
                <a:lnTo>
                  <a:pt x="18426" y="3011"/>
                </a:lnTo>
                <a:lnTo>
                  <a:pt x="5412" y="17525"/>
                </a:lnTo>
                <a:lnTo>
                  <a:pt x="596" y="42480"/>
                </a:lnTo>
                <a:lnTo>
                  <a:pt x="0" y="297331"/>
                </a:lnTo>
                <a:lnTo>
                  <a:pt x="4907" y="322656"/>
                </a:lnTo>
                <a:lnTo>
                  <a:pt x="18413" y="338179"/>
                </a:lnTo>
                <a:lnTo>
                  <a:pt x="38488" y="342688"/>
                </a:lnTo>
                <a:lnTo>
                  <a:pt x="63106" y="334974"/>
                </a:lnTo>
                <a:lnTo>
                  <a:pt x="272503" y="221283"/>
                </a:lnTo>
                <a:lnTo>
                  <a:pt x="292382" y="204839"/>
                </a:lnTo>
                <a:lnTo>
                  <a:pt x="299534" y="185544"/>
                </a:lnTo>
                <a:lnTo>
                  <a:pt x="293872" y="165760"/>
                </a:lnTo>
                <a:lnTo>
                  <a:pt x="275310" y="147852"/>
                </a:lnTo>
                <a:lnTo>
                  <a:pt x="61239" y="9549"/>
                </a:lnTo>
                <a:lnTo>
                  <a:pt x="37685" y="0"/>
                </a:lnTo>
                <a:close/>
              </a:path>
            </a:pathLst>
          </a:custGeom>
          <a:solidFill>
            <a:srgbClr val="533B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B1937"/>
                </a:solidFill>
                <a:latin typeface="Huawei Sans"/>
                <a:cs typeface="Huawei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Huawei Sans"/>
                <a:cs typeface="Huawei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/>
              <a:t>Building</a:t>
            </a:r>
            <a:r>
              <a:rPr spc="-10"/>
              <a:t> </a:t>
            </a:r>
            <a:r>
              <a:rPr spc="-5"/>
              <a:t>together</a:t>
            </a:r>
            <a:r>
              <a:rPr spc="-10"/>
              <a:t> </a:t>
            </a:r>
            <a:r>
              <a:rPr/>
              <a:t>a</a:t>
            </a:r>
            <a:r>
              <a:rPr spc="-10"/>
              <a:t> </a:t>
            </a:r>
            <a:r>
              <a:rPr spc="-5"/>
              <a:t>fully-connected</a:t>
            </a:r>
            <a:r>
              <a:rPr spc="-10"/>
              <a:t> </a:t>
            </a:r>
            <a:r>
              <a:rPr spc="-5"/>
              <a:t>all-scenario</a:t>
            </a:r>
            <a:r>
              <a:rPr spc="-10"/>
              <a:t> </a:t>
            </a:r>
            <a:r>
              <a:rPr/>
              <a:t>intelligent</a:t>
            </a:r>
            <a:r>
              <a:rPr spc="-5"/>
              <a:t> ecosystem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26-Nov-21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Huawei Sans"/>
                <a:cs typeface="Huawei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1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Huawei Sans"/>
                <a:cs typeface="Huawei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/>
              <a:t>Building</a:t>
            </a:r>
            <a:r>
              <a:rPr spc="-10"/>
              <a:t> </a:t>
            </a:r>
            <a:r>
              <a:rPr spc="-5"/>
              <a:t>together</a:t>
            </a:r>
            <a:r>
              <a:rPr spc="-10"/>
              <a:t> </a:t>
            </a:r>
            <a:r>
              <a:rPr/>
              <a:t>a</a:t>
            </a:r>
            <a:r>
              <a:rPr spc="-10"/>
              <a:t> </a:t>
            </a:r>
            <a:r>
              <a:rPr spc="-5"/>
              <a:t>fully-connected</a:t>
            </a:r>
            <a:r>
              <a:rPr spc="-10"/>
              <a:t> </a:t>
            </a:r>
            <a:r>
              <a:rPr spc="-5"/>
              <a:t>all-scenario</a:t>
            </a:r>
            <a:r>
              <a:rPr spc="-10"/>
              <a:t> </a:t>
            </a:r>
            <a:r>
              <a:rPr/>
              <a:t>intelligent</a:t>
            </a:r>
            <a:r>
              <a:rPr spc="-5"/>
              <a:t> ecosystem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26-Nov-21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Huawei Sans"/>
                <a:cs typeface="Huawei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32352" y="433885"/>
            <a:ext cx="832729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B1937"/>
                </a:solidFill>
                <a:latin typeface="Huawei Sans"/>
                <a:cs typeface="Huawei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3399" y="1640478"/>
            <a:ext cx="5109210" cy="2011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F6F2F9"/>
                </a:solidFill>
                <a:latin typeface="Huawei Sans"/>
                <a:cs typeface="Huawei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7300" y="6446509"/>
            <a:ext cx="4034790" cy="174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Huawei Sans"/>
                <a:cs typeface="Huawei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/>
              <a:t>Building</a:t>
            </a:r>
            <a:r>
              <a:rPr spc="-10"/>
              <a:t> </a:t>
            </a:r>
            <a:r>
              <a:rPr spc="-5"/>
              <a:t>together</a:t>
            </a:r>
            <a:r>
              <a:rPr spc="-10"/>
              <a:t> </a:t>
            </a:r>
            <a:r>
              <a:rPr/>
              <a:t>a</a:t>
            </a:r>
            <a:r>
              <a:rPr spc="-10"/>
              <a:t> </a:t>
            </a:r>
            <a:r>
              <a:rPr spc="-5"/>
              <a:t>fully-connected</a:t>
            </a:r>
            <a:r>
              <a:rPr spc="-10"/>
              <a:t> </a:t>
            </a:r>
            <a:r>
              <a:rPr spc="-5"/>
              <a:t>all-scenario</a:t>
            </a:r>
            <a:r>
              <a:rPr spc="-10"/>
              <a:t> </a:t>
            </a:r>
            <a:r>
              <a:rPr/>
              <a:t>intelligent</a:t>
            </a:r>
            <a:r>
              <a:rPr spc="-5"/>
              <a:t> ecosystem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26-Nov-21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83133" y="6419084"/>
            <a:ext cx="264795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Huawei Sans"/>
                <a:cs typeface="Huawei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193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875218" y="3590353"/>
            <a:ext cx="4850795" cy="1390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500"/>
              </a:lnSpc>
              <a:spcBef>
                <a:spcPts val="100"/>
              </a:spcBef>
            </a:pPr>
            <a:r>
              <a:rPr lang="en-US" sz="2400" b="1" spc="-10" dirty="0" err="1">
                <a:solidFill>
                  <a:srgbClr val="3BBCDB"/>
                </a:solidFill>
                <a:latin typeface="Plus Jakarta Sans" pitchFamily="2" charset="77"/>
                <a:cs typeface="Plus Jakarta Sans" pitchFamily="2" charset="77"/>
              </a:rPr>
              <a:t>Goofy's</a:t>
            </a:r>
            <a:r>
              <a:rPr lang="en-US" sz="2400" b="1" spc="-10" dirty="0">
                <a:solidFill>
                  <a:srgbClr val="3BBCDB"/>
                </a:solidFill>
                <a:latin typeface="Plus Jakarta Sans" pitchFamily="2" charset="77"/>
                <a:cs typeface="Plus Jakarta Sans" pitchFamily="2" charset="77"/>
              </a:rPr>
              <a:t> strawman </a:t>
            </a:r>
            <a:r>
              <a:rPr lang="en-US" sz="2400" b="1" spc="-10" dirty="0" smtClean="0">
                <a:solidFill>
                  <a:srgbClr val="3BBCDB"/>
                </a:solidFill>
                <a:latin typeface="Plus Jakarta Sans" pitchFamily="2" charset="77"/>
                <a:cs typeface="Plus Jakarta Sans" pitchFamily="2" charset="77"/>
              </a:rPr>
              <a:t>plan</a:t>
            </a:r>
            <a:r>
              <a:rPr lang="pl-PL" sz="2400" b="1" spc="-10" dirty="0" smtClean="0">
                <a:solidFill>
                  <a:srgbClr val="3BBCDB"/>
                </a:solidFill>
                <a:latin typeface="Plus Jakarta Sans" pitchFamily="2" charset="77"/>
                <a:cs typeface="Plus Jakarta Sans" pitchFamily="2" charset="77"/>
              </a:rPr>
              <a:t>*</a:t>
            </a:r>
            <a:endParaRPr lang="pl-PL" sz="2400" b="1" spc="-10" dirty="0">
              <a:solidFill>
                <a:srgbClr val="3BBCDB"/>
              </a:solidFill>
              <a:latin typeface="Plus Jakarta Sans" pitchFamily="2" charset="77"/>
              <a:cs typeface="Plus Jakarta Sans" pitchFamily="2" charset="77"/>
            </a:endParaRPr>
          </a:p>
          <a:p>
            <a:pPr marL="12700" marR="5080">
              <a:lnSpc>
                <a:spcPct val="121500"/>
              </a:lnSpc>
              <a:spcBef>
                <a:spcPts val="100"/>
              </a:spcBef>
            </a:pPr>
            <a:r>
              <a:rPr lang="en-US" sz="2400" b="1" spc="-10" dirty="0">
                <a:solidFill>
                  <a:srgbClr val="3BBCDB"/>
                </a:solidFill>
                <a:latin typeface="Plus Jakarta Sans" pitchFamily="2" charset="77"/>
                <a:cs typeface="Plus Jakarta Sans" pitchFamily="2" charset="77"/>
              </a:rPr>
              <a:t>and dev process proposal</a:t>
            </a:r>
            <a:endParaRPr lang="pl-PL" sz="2400" b="1" spc="-10" dirty="0">
              <a:solidFill>
                <a:srgbClr val="3BBCDB"/>
              </a:solidFill>
              <a:latin typeface="Plus Jakarta Sans" pitchFamily="2" charset="77"/>
              <a:cs typeface="Plus Jakarta Sans" pitchFamily="2" charset="77"/>
            </a:endParaRPr>
          </a:p>
          <a:p>
            <a:pPr marL="12700" marR="5080">
              <a:lnSpc>
                <a:spcPct val="121500"/>
              </a:lnSpc>
              <a:spcBef>
                <a:spcPts val="100"/>
              </a:spcBef>
            </a:pPr>
            <a:r>
              <a:rPr lang="en-US" sz="2400" i="1" dirty="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Jasmine's lessons learned</a:t>
            </a:r>
            <a:endParaRPr lang="pl-PL" sz="2400" i="1" dirty="0">
              <a:solidFill>
                <a:srgbClr val="FFFFFF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099" y="1644422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4">
                <a:moveTo>
                  <a:pt x="0" y="0"/>
                </a:moveTo>
                <a:lnTo>
                  <a:pt x="353301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Gruppo 71">
            <a:extLst>
              <a:ext uri="{FF2B5EF4-FFF2-40B4-BE49-F238E27FC236}">
                <a16:creationId xmlns:a16="http://schemas.microsoft.com/office/drawing/2014/main" xmlns="" id="{93577EB1-0D29-410A-96A9-212D6583E397}"/>
              </a:ext>
            </a:extLst>
          </p:cNvPr>
          <p:cNvGrpSpPr/>
          <p:nvPr/>
        </p:nvGrpSpPr>
        <p:grpSpPr>
          <a:xfrm>
            <a:off x="7573023" y="2295284"/>
            <a:ext cx="4072254" cy="4137686"/>
            <a:chOff x="7573023" y="2295284"/>
            <a:chExt cx="4072254" cy="4137686"/>
          </a:xfrm>
        </p:grpSpPr>
        <p:grpSp>
          <p:nvGrpSpPr>
            <p:cNvPr id="7" name="object 7"/>
            <p:cNvGrpSpPr/>
            <p:nvPr/>
          </p:nvGrpSpPr>
          <p:grpSpPr>
            <a:xfrm>
              <a:off x="7739057" y="2295284"/>
              <a:ext cx="1401445" cy="1019175"/>
              <a:chOff x="7739057" y="2295284"/>
              <a:chExt cx="1401445" cy="1019175"/>
            </a:xfrm>
          </p:grpSpPr>
          <p:sp>
            <p:nvSpPr>
              <p:cNvPr id="8" name="object 8"/>
              <p:cNvSpPr/>
              <p:nvPr/>
            </p:nvSpPr>
            <p:spPr>
              <a:xfrm>
                <a:off x="7739062" y="2368816"/>
                <a:ext cx="1401445" cy="945515"/>
              </a:xfrm>
              <a:custGeom>
                <a:avLst/>
                <a:gdLst/>
                <a:ahLst/>
                <a:cxnLst/>
                <a:rect l="l" t="t" r="r" b="b"/>
                <a:pathLst>
                  <a:path w="1401445" h="945514">
                    <a:moveTo>
                      <a:pt x="1400860" y="0"/>
                    </a:moveTo>
                    <a:lnTo>
                      <a:pt x="0" y="0"/>
                    </a:lnTo>
                    <a:lnTo>
                      <a:pt x="0" y="945032"/>
                    </a:lnTo>
                    <a:lnTo>
                      <a:pt x="1400860" y="945032"/>
                    </a:lnTo>
                    <a:lnTo>
                      <a:pt x="1400860" y="0"/>
                    </a:lnTo>
                    <a:close/>
                  </a:path>
                </a:pathLst>
              </a:custGeom>
              <a:solidFill>
                <a:srgbClr val="F3F1F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7794815" y="2459570"/>
                <a:ext cx="1289685" cy="5715"/>
              </a:xfrm>
              <a:custGeom>
                <a:avLst/>
                <a:gdLst/>
                <a:ahLst/>
                <a:cxnLst/>
                <a:rect l="l" t="t" r="r" b="b"/>
                <a:pathLst>
                  <a:path w="1289684" h="5714">
                    <a:moveTo>
                      <a:pt x="1289342" y="0"/>
                    </a:moveTo>
                    <a:lnTo>
                      <a:pt x="0" y="0"/>
                    </a:lnTo>
                    <a:lnTo>
                      <a:pt x="0" y="5613"/>
                    </a:lnTo>
                    <a:lnTo>
                      <a:pt x="1289342" y="5613"/>
                    </a:lnTo>
                    <a:lnTo>
                      <a:pt x="1289342" y="0"/>
                    </a:lnTo>
                    <a:close/>
                  </a:path>
                </a:pathLst>
              </a:custGeom>
              <a:solidFill>
                <a:srgbClr val="E1E0D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7739049" y="2295296"/>
                <a:ext cx="1401445" cy="175260"/>
              </a:xfrm>
              <a:custGeom>
                <a:avLst/>
                <a:gdLst/>
                <a:ahLst/>
                <a:cxnLst/>
                <a:rect l="l" t="t" r="r" b="b"/>
                <a:pathLst>
                  <a:path w="1401445" h="175260">
                    <a:moveTo>
                      <a:pt x="540435" y="159486"/>
                    </a:moveTo>
                    <a:lnTo>
                      <a:pt x="243027" y="159486"/>
                    </a:lnTo>
                    <a:lnTo>
                      <a:pt x="243027" y="174663"/>
                    </a:lnTo>
                    <a:lnTo>
                      <a:pt x="540435" y="174663"/>
                    </a:lnTo>
                    <a:lnTo>
                      <a:pt x="540435" y="159486"/>
                    </a:lnTo>
                    <a:close/>
                  </a:path>
                  <a:path w="1401445" h="175260">
                    <a:moveTo>
                      <a:pt x="1400860" y="36499"/>
                    </a:moveTo>
                    <a:lnTo>
                      <a:pt x="1397990" y="22288"/>
                    </a:lnTo>
                    <a:lnTo>
                      <a:pt x="1390167" y="10680"/>
                    </a:lnTo>
                    <a:lnTo>
                      <a:pt x="1378559" y="2857"/>
                    </a:lnTo>
                    <a:lnTo>
                      <a:pt x="1364348" y="0"/>
                    </a:lnTo>
                    <a:lnTo>
                      <a:pt x="36512" y="0"/>
                    </a:lnTo>
                    <a:lnTo>
                      <a:pt x="22301" y="2857"/>
                    </a:lnTo>
                    <a:lnTo>
                      <a:pt x="10693" y="10680"/>
                    </a:lnTo>
                    <a:lnTo>
                      <a:pt x="2870" y="22288"/>
                    </a:lnTo>
                    <a:lnTo>
                      <a:pt x="0" y="36499"/>
                    </a:lnTo>
                    <a:lnTo>
                      <a:pt x="0" y="73545"/>
                    </a:lnTo>
                    <a:lnTo>
                      <a:pt x="1400860" y="73545"/>
                    </a:lnTo>
                    <a:lnTo>
                      <a:pt x="1400860" y="36499"/>
                    </a:lnTo>
                    <a:close/>
                  </a:path>
                </a:pathLst>
              </a:custGeom>
              <a:solidFill>
                <a:srgbClr val="793FA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7794815" y="2553144"/>
                <a:ext cx="1289685" cy="686435"/>
              </a:xfrm>
              <a:custGeom>
                <a:avLst/>
                <a:gdLst/>
                <a:ahLst/>
                <a:cxnLst/>
                <a:rect l="l" t="t" r="r" b="b"/>
                <a:pathLst>
                  <a:path w="1289684" h="686435">
                    <a:moveTo>
                      <a:pt x="335965" y="681189"/>
                    </a:moveTo>
                    <a:lnTo>
                      <a:pt x="0" y="681189"/>
                    </a:lnTo>
                    <a:lnTo>
                      <a:pt x="0" y="686295"/>
                    </a:lnTo>
                    <a:lnTo>
                      <a:pt x="335965" y="686295"/>
                    </a:lnTo>
                    <a:lnTo>
                      <a:pt x="335965" y="681189"/>
                    </a:lnTo>
                    <a:close/>
                  </a:path>
                  <a:path w="1289684" h="686435">
                    <a:moveTo>
                      <a:pt x="335965" y="641273"/>
                    </a:moveTo>
                    <a:lnTo>
                      <a:pt x="0" y="641273"/>
                    </a:lnTo>
                    <a:lnTo>
                      <a:pt x="0" y="646379"/>
                    </a:lnTo>
                    <a:lnTo>
                      <a:pt x="335965" y="646379"/>
                    </a:lnTo>
                    <a:lnTo>
                      <a:pt x="335965" y="641273"/>
                    </a:lnTo>
                    <a:close/>
                  </a:path>
                  <a:path w="1289684" h="686435">
                    <a:moveTo>
                      <a:pt x="452907" y="585673"/>
                    </a:moveTo>
                    <a:lnTo>
                      <a:pt x="0" y="585673"/>
                    </a:lnTo>
                    <a:lnTo>
                      <a:pt x="0" y="590778"/>
                    </a:lnTo>
                    <a:lnTo>
                      <a:pt x="452907" y="590778"/>
                    </a:lnTo>
                    <a:lnTo>
                      <a:pt x="452907" y="585673"/>
                    </a:lnTo>
                    <a:close/>
                  </a:path>
                  <a:path w="1289684" h="686435">
                    <a:moveTo>
                      <a:pt x="452907" y="545769"/>
                    </a:moveTo>
                    <a:lnTo>
                      <a:pt x="0" y="545769"/>
                    </a:lnTo>
                    <a:lnTo>
                      <a:pt x="0" y="550862"/>
                    </a:lnTo>
                    <a:lnTo>
                      <a:pt x="452907" y="550862"/>
                    </a:lnTo>
                    <a:lnTo>
                      <a:pt x="452907" y="545769"/>
                    </a:lnTo>
                    <a:close/>
                  </a:path>
                  <a:path w="1289684" h="686435">
                    <a:moveTo>
                      <a:pt x="484670" y="0"/>
                    </a:moveTo>
                    <a:lnTo>
                      <a:pt x="0" y="0"/>
                    </a:lnTo>
                    <a:lnTo>
                      <a:pt x="0" y="455828"/>
                    </a:lnTo>
                    <a:lnTo>
                      <a:pt x="484670" y="455828"/>
                    </a:lnTo>
                    <a:lnTo>
                      <a:pt x="484670" y="0"/>
                    </a:lnTo>
                    <a:close/>
                  </a:path>
                  <a:path w="1289684" h="686435">
                    <a:moveTo>
                      <a:pt x="759993" y="681189"/>
                    </a:moveTo>
                    <a:lnTo>
                      <a:pt x="379666" y="681189"/>
                    </a:lnTo>
                    <a:lnTo>
                      <a:pt x="379666" y="686295"/>
                    </a:lnTo>
                    <a:lnTo>
                      <a:pt x="759993" y="686295"/>
                    </a:lnTo>
                    <a:lnTo>
                      <a:pt x="759993" y="681189"/>
                    </a:lnTo>
                    <a:close/>
                  </a:path>
                  <a:path w="1289684" h="686435">
                    <a:moveTo>
                      <a:pt x="759993" y="641273"/>
                    </a:moveTo>
                    <a:lnTo>
                      <a:pt x="379666" y="641273"/>
                    </a:lnTo>
                    <a:lnTo>
                      <a:pt x="379666" y="646379"/>
                    </a:lnTo>
                    <a:lnTo>
                      <a:pt x="759993" y="646379"/>
                    </a:lnTo>
                    <a:lnTo>
                      <a:pt x="759993" y="641273"/>
                    </a:lnTo>
                    <a:close/>
                  </a:path>
                  <a:path w="1289684" h="686435">
                    <a:moveTo>
                      <a:pt x="759993" y="585673"/>
                    </a:moveTo>
                    <a:lnTo>
                      <a:pt x="508139" y="585673"/>
                    </a:lnTo>
                    <a:lnTo>
                      <a:pt x="508139" y="590778"/>
                    </a:lnTo>
                    <a:lnTo>
                      <a:pt x="759993" y="590778"/>
                    </a:lnTo>
                    <a:lnTo>
                      <a:pt x="759993" y="585673"/>
                    </a:lnTo>
                    <a:close/>
                  </a:path>
                  <a:path w="1289684" h="686435">
                    <a:moveTo>
                      <a:pt x="759993" y="545769"/>
                    </a:moveTo>
                    <a:lnTo>
                      <a:pt x="508139" y="545769"/>
                    </a:lnTo>
                    <a:lnTo>
                      <a:pt x="508139" y="550862"/>
                    </a:lnTo>
                    <a:lnTo>
                      <a:pt x="759993" y="550862"/>
                    </a:lnTo>
                    <a:lnTo>
                      <a:pt x="759993" y="545769"/>
                    </a:lnTo>
                    <a:close/>
                  </a:path>
                  <a:path w="1289684" h="686435">
                    <a:moveTo>
                      <a:pt x="785698" y="239318"/>
                    </a:moveTo>
                    <a:lnTo>
                      <a:pt x="555485" y="239318"/>
                    </a:lnTo>
                    <a:lnTo>
                      <a:pt x="555485" y="455828"/>
                    </a:lnTo>
                    <a:lnTo>
                      <a:pt x="785698" y="455828"/>
                    </a:lnTo>
                    <a:lnTo>
                      <a:pt x="785698" y="239318"/>
                    </a:lnTo>
                    <a:close/>
                  </a:path>
                  <a:path w="1289684" h="686435">
                    <a:moveTo>
                      <a:pt x="785698" y="0"/>
                    </a:moveTo>
                    <a:lnTo>
                      <a:pt x="555485" y="0"/>
                    </a:lnTo>
                    <a:lnTo>
                      <a:pt x="555485" y="216509"/>
                    </a:lnTo>
                    <a:lnTo>
                      <a:pt x="785698" y="216509"/>
                    </a:lnTo>
                    <a:lnTo>
                      <a:pt x="785698" y="0"/>
                    </a:lnTo>
                    <a:close/>
                  </a:path>
                  <a:path w="1289684" h="686435">
                    <a:moveTo>
                      <a:pt x="1184719" y="450735"/>
                    </a:moveTo>
                    <a:lnTo>
                      <a:pt x="836447" y="450735"/>
                    </a:lnTo>
                    <a:lnTo>
                      <a:pt x="836447" y="455828"/>
                    </a:lnTo>
                    <a:lnTo>
                      <a:pt x="1184719" y="455828"/>
                    </a:lnTo>
                    <a:lnTo>
                      <a:pt x="1184719" y="450735"/>
                    </a:lnTo>
                    <a:close/>
                  </a:path>
                  <a:path w="1289684" h="686435">
                    <a:moveTo>
                      <a:pt x="1184719" y="211416"/>
                    </a:moveTo>
                    <a:lnTo>
                      <a:pt x="836447" y="211416"/>
                    </a:lnTo>
                    <a:lnTo>
                      <a:pt x="836447" y="216509"/>
                    </a:lnTo>
                    <a:lnTo>
                      <a:pt x="1184719" y="216509"/>
                    </a:lnTo>
                    <a:lnTo>
                      <a:pt x="1184719" y="211416"/>
                    </a:lnTo>
                    <a:close/>
                  </a:path>
                  <a:path w="1289684" h="686435">
                    <a:moveTo>
                      <a:pt x="1289342" y="681189"/>
                    </a:moveTo>
                    <a:lnTo>
                      <a:pt x="811034" y="681189"/>
                    </a:lnTo>
                    <a:lnTo>
                      <a:pt x="811034" y="686295"/>
                    </a:lnTo>
                    <a:lnTo>
                      <a:pt x="1289342" y="686295"/>
                    </a:lnTo>
                    <a:lnTo>
                      <a:pt x="1289342" y="681189"/>
                    </a:lnTo>
                    <a:close/>
                  </a:path>
                  <a:path w="1289684" h="686435">
                    <a:moveTo>
                      <a:pt x="1289342" y="641273"/>
                    </a:moveTo>
                    <a:lnTo>
                      <a:pt x="811034" y="641273"/>
                    </a:lnTo>
                    <a:lnTo>
                      <a:pt x="811034" y="646379"/>
                    </a:lnTo>
                    <a:lnTo>
                      <a:pt x="1289342" y="646379"/>
                    </a:lnTo>
                    <a:lnTo>
                      <a:pt x="1289342" y="641273"/>
                    </a:lnTo>
                    <a:close/>
                  </a:path>
                  <a:path w="1289684" h="686435">
                    <a:moveTo>
                      <a:pt x="1289342" y="585673"/>
                    </a:moveTo>
                    <a:lnTo>
                      <a:pt x="811034" y="585673"/>
                    </a:lnTo>
                    <a:lnTo>
                      <a:pt x="811034" y="590778"/>
                    </a:lnTo>
                    <a:lnTo>
                      <a:pt x="1289342" y="590778"/>
                    </a:lnTo>
                    <a:lnTo>
                      <a:pt x="1289342" y="585673"/>
                    </a:lnTo>
                    <a:close/>
                  </a:path>
                  <a:path w="1289684" h="686435">
                    <a:moveTo>
                      <a:pt x="1289342" y="545769"/>
                    </a:moveTo>
                    <a:lnTo>
                      <a:pt x="811034" y="545769"/>
                    </a:lnTo>
                    <a:lnTo>
                      <a:pt x="811034" y="550862"/>
                    </a:lnTo>
                    <a:lnTo>
                      <a:pt x="1289342" y="550862"/>
                    </a:lnTo>
                    <a:lnTo>
                      <a:pt x="1289342" y="545769"/>
                    </a:lnTo>
                    <a:close/>
                  </a:path>
                  <a:path w="1289684" h="686435">
                    <a:moveTo>
                      <a:pt x="1289342" y="410806"/>
                    </a:moveTo>
                    <a:lnTo>
                      <a:pt x="836434" y="410806"/>
                    </a:lnTo>
                    <a:lnTo>
                      <a:pt x="836434" y="415912"/>
                    </a:lnTo>
                    <a:lnTo>
                      <a:pt x="1289342" y="415912"/>
                    </a:lnTo>
                    <a:lnTo>
                      <a:pt x="1289342" y="410806"/>
                    </a:lnTo>
                    <a:close/>
                  </a:path>
                  <a:path w="1289684" h="686435">
                    <a:moveTo>
                      <a:pt x="1289342" y="370878"/>
                    </a:moveTo>
                    <a:lnTo>
                      <a:pt x="836434" y="370878"/>
                    </a:lnTo>
                    <a:lnTo>
                      <a:pt x="836434" y="375983"/>
                    </a:lnTo>
                    <a:lnTo>
                      <a:pt x="1289342" y="375983"/>
                    </a:lnTo>
                    <a:lnTo>
                      <a:pt x="1289342" y="370878"/>
                    </a:lnTo>
                    <a:close/>
                  </a:path>
                  <a:path w="1289684" h="686435">
                    <a:moveTo>
                      <a:pt x="1289342" y="171488"/>
                    </a:moveTo>
                    <a:lnTo>
                      <a:pt x="836434" y="171488"/>
                    </a:lnTo>
                    <a:lnTo>
                      <a:pt x="836434" y="176593"/>
                    </a:lnTo>
                    <a:lnTo>
                      <a:pt x="1289342" y="176593"/>
                    </a:lnTo>
                    <a:lnTo>
                      <a:pt x="1289342" y="171488"/>
                    </a:lnTo>
                    <a:close/>
                  </a:path>
                  <a:path w="1289684" h="686435">
                    <a:moveTo>
                      <a:pt x="1289342" y="131559"/>
                    </a:moveTo>
                    <a:lnTo>
                      <a:pt x="836434" y="131559"/>
                    </a:lnTo>
                    <a:lnTo>
                      <a:pt x="836434" y="136664"/>
                    </a:lnTo>
                    <a:lnTo>
                      <a:pt x="1289342" y="136664"/>
                    </a:lnTo>
                    <a:lnTo>
                      <a:pt x="1289342" y="131559"/>
                    </a:lnTo>
                    <a:close/>
                  </a:path>
                </a:pathLst>
              </a:custGeom>
              <a:solidFill>
                <a:srgbClr val="E1E0D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7879063" y="2622971"/>
                <a:ext cx="316230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316229" h="316230">
                    <a:moveTo>
                      <a:pt x="158089" y="0"/>
                    </a:moveTo>
                    <a:lnTo>
                      <a:pt x="108120" y="8059"/>
                    </a:lnTo>
                    <a:lnTo>
                      <a:pt x="64723" y="30501"/>
                    </a:lnTo>
                    <a:lnTo>
                      <a:pt x="30501" y="64723"/>
                    </a:lnTo>
                    <a:lnTo>
                      <a:pt x="8059" y="108120"/>
                    </a:lnTo>
                    <a:lnTo>
                      <a:pt x="0" y="158089"/>
                    </a:lnTo>
                    <a:lnTo>
                      <a:pt x="8059" y="208058"/>
                    </a:lnTo>
                    <a:lnTo>
                      <a:pt x="30501" y="251456"/>
                    </a:lnTo>
                    <a:lnTo>
                      <a:pt x="64723" y="285677"/>
                    </a:lnTo>
                    <a:lnTo>
                      <a:pt x="108120" y="308119"/>
                    </a:lnTo>
                    <a:lnTo>
                      <a:pt x="158089" y="316179"/>
                    </a:lnTo>
                    <a:lnTo>
                      <a:pt x="208058" y="308119"/>
                    </a:lnTo>
                    <a:lnTo>
                      <a:pt x="251456" y="285677"/>
                    </a:lnTo>
                    <a:lnTo>
                      <a:pt x="285677" y="251456"/>
                    </a:lnTo>
                    <a:lnTo>
                      <a:pt x="308119" y="208058"/>
                    </a:lnTo>
                    <a:lnTo>
                      <a:pt x="316179" y="158089"/>
                    </a:lnTo>
                    <a:lnTo>
                      <a:pt x="308119" y="108120"/>
                    </a:lnTo>
                    <a:lnTo>
                      <a:pt x="285677" y="64723"/>
                    </a:lnTo>
                    <a:lnTo>
                      <a:pt x="251456" y="30501"/>
                    </a:lnTo>
                    <a:lnTo>
                      <a:pt x="208058" y="8059"/>
                    </a:lnTo>
                    <a:lnTo>
                      <a:pt x="158089" y="0"/>
                    </a:lnTo>
                    <a:close/>
                  </a:path>
                </a:pathLst>
              </a:custGeom>
              <a:solidFill>
                <a:srgbClr val="793FA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7794815" y="2322143"/>
                <a:ext cx="316230" cy="530225"/>
              </a:xfrm>
              <a:custGeom>
                <a:avLst/>
                <a:gdLst/>
                <a:ahLst/>
                <a:cxnLst/>
                <a:rect l="l" t="t" r="r" b="b"/>
                <a:pathLst>
                  <a:path w="316229" h="530225">
                    <a:moveTo>
                      <a:pt x="19837" y="4445"/>
                    </a:moveTo>
                    <a:lnTo>
                      <a:pt x="15392" y="0"/>
                    </a:lnTo>
                    <a:lnTo>
                      <a:pt x="4445" y="0"/>
                    </a:lnTo>
                    <a:lnTo>
                      <a:pt x="0" y="4445"/>
                    </a:lnTo>
                    <a:lnTo>
                      <a:pt x="0" y="15392"/>
                    </a:lnTo>
                    <a:lnTo>
                      <a:pt x="4445" y="19837"/>
                    </a:lnTo>
                    <a:lnTo>
                      <a:pt x="15392" y="19837"/>
                    </a:lnTo>
                    <a:lnTo>
                      <a:pt x="19837" y="15392"/>
                    </a:lnTo>
                    <a:lnTo>
                      <a:pt x="19837" y="9918"/>
                    </a:lnTo>
                    <a:lnTo>
                      <a:pt x="19837" y="4445"/>
                    </a:lnTo>
                    <a:close/>
                  </a:path>
                  <a:path w="316229" h="530225">
                    <a:moveTo>
                      <a:pt x="69977" y="4445"/>
                    </a:moveTo>
                    <a:lnTo>
                      <a:pt x="65544" y="0"/>
                    </a:lnTo>
                    <a:lnTo>
                      <a:pt x="54584" y="0"/>
                    </a:lnTo>
                    <a:lnTo>
                      <a:pt x="50139" y="4445"/>
                    </a:lnTo>
                    <a:lnTo>
                      <a:pt x="50139" y="15392"/>
                    </a:lnTo>
                    <a:lnTo>
                      <a:pt x="54584" y="19837"/>
                    </a:lnTo>
                    <a:lnTo>
                      <a:pt x="65544" y="19837"/>
                    </a:lnTo>
                    <a:lnTo>
                      <a:pt x="69977" y="15392"/>
                    </a:lnTo>
                    <a:lnTo>
                      <a:pt x="69977" y="9918"/>
                    </a:lnTo>
                    <a:lnTo>
                      <a:pt x="69977" y="4445"/>
                    </a:lnTo>
                    <a:close/>
                  </a:path>
                  <a:path w="316229" h="530225">
                    <a:moveTo>
                      <a:pt x="120129" y="4445"/>
                    </a:moveTo>
                    <a:lnTo>
                      <a:pt x="115684" y="0"/>
                    </a:lnTo>
                    <a:lnTo>
                      <a:pt x="104736" y="0"/>
                    </a:lnTo>
                    <a:lnTo>
                      <a:pt x="100291" y="4445"/>
                    </a:lnTo>
                    <a:lnTo>
                      <a:pt x="100291" y="15392"/>
                    </a:lnTo>
                    <a:lnTo>
                      <a:pt x="104736" y="19837"/>
                    </a:lnTo>
                    <a:lnTo>
                      <a:pt x="115684" y="19837"/>
                    </a:lnTo>
                    <a:lnTo>
                      <a:pt x="120129" y="15392"/>
                    </a:lnTo>
                    <a:lnTo>
                      <a:pt x="120129" y="9918"/>
                    </a:lnTo>
                    <a:lnTo>
                      <a:pt x="120129" y="4445"/>
                    </a:lnTo>
                    <a:close/>
                  </a:path>
                  <a:path w="316229" h="530225">
                    <a:moveTo>
                      <a:pt x="315760" y="462292"/>
                    </a:moveTo>
                    <a:lnTo>
                      <a:pt x="198221" y="394436"/>
                    </a:lnTo>
                    <a:lnTo>
                      <a:pt x="198221" y="530148"/>
                    </a:lnTo>
                    <a:lnTo>
                      <a:pt x="315760" y="462292"/>
                    </a:lnTo>
                    <a:close/>
                  </a:path>
                </a:pathLst>
              </a:custGeom>
              <a:solidFill>
                <a:srgbClr val="F3F1F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4" name="object 14"/>
            <p:cNvSpPr/>
            <p:nvPr/>
          </p:nvSpPr>
          <p:spPr>
            <a:xfrm>
              <a:off x="9194876" y="2731655"/>
              <a:ext cx="142875" cy="30480"/>
            </a:xfrm>
            <a:custGeom>
              <a:avLst/>
              <a:gdLst/>
              <a:ahLst/>
              <a:cxnLst/>
              <a:rect l="l" t="t" r="r" b="b"/>
              <a:pathLst>
                <a:path w="142875" h="30480">
                  <a:moveTo>
                    <a:pt x="142671" y="6731"/>
                  </a:moveTo>
                  <a:lnTo>
                    <a:pt x="135940" y="0"/>
                  </a:lnTo>
                  <a:lnTo>
                    <a:pt x="133959" y="0"/>
                  </a:lnTo>
                  <a:lnTo>
                    <a:pt x="133959" y="11531"/>
                  </a:lnTo>
                  <a:lnTo>
                    <a:pt x="133959" y="18465"/>
                  </a:lnTo>
                  <a:lnTo>
                    <a:pt x="131140" y="21297"/>
                  </a:lnTo>
                  <a:lnTo>
                    <a:pt x="124206" y="21297"/>
                  </a:lnTo>
                  <a:lnTo>
                    <a:pt x="121373" y="18465"/>
                  </a:lnTo>
                  <a:lnTo>
                    <a:pt x="121373" y="11531"/>
                  </a:lnTo>
                  <a:lnTo>
                    <a:pt x="124206" y="8712"/>
                  </a:lnTo>
                  <a:lnTo>
                    <a:pt x="131140" y="8712"/>
                  </a:lnTo>
                  <a:lnTo>
                    <a:pt x="133959" y="11531"/>
                  </a:lnTo>
                  <a:lnTo>
                    <a:pt x="133959" y="0"/>
                  </a:lnTo>
                  <a:lnTo>
                    <a:pt x="119405" y="0"/>
                  </a:lnTo>
                  <a:lnTo>
                    <a:pt x="112674" y="6731"/>
                  </a:lnTo>
                  <a:lnTo>
                    <a:pt x="112674" y="10629"/>
                  </a:lnTo>
                  <a:lnTo>
                    <a:pt x="0" y="10629"/>
                  </a:lnTo>
                  <a:lnTo>
                    <a:pt x="0" y="19342"/>
                  </a:lnTo>
                  <a:lnTo>
                    <a:pt x="112674" y="19342"/>
                  </a:lnTo>
                  <a:lnTo>
                    <a:pt x="112674" y="23279"/>
                  </a:lnTo>
                  <a:lnTo>
                    <a:pt x="119405" y="30010"/>
                  </a:lnTo>
                  <a:lnTo>
                    <a:pt x="135940" y="30010"/>
                  </a:lnTo>
                  <a:lnTo>
                    <a:pt x="142671" y="23279"/>
                  </a:lnTo>
                  <a:lnTo>
                    <a:pt x="142671" y="21297"/>
                  </a:lnTo>
                  <a:lnTo>
                    <a:pt x="142671" y="8712"/>
                  </a:lnTo>
                  <a:lnTo>
                    <a:pt x="142671" y="67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35387" y="2731655"/>
              <a:ext cx="383540" cy="30480"/>
            </a:xfrm>
            <a:custGeom>
              <a:avLst/>
              <a:gdLst/>
              <a:ahLst/>
              <a:cxnLst/>
              <a:rect l="l" t="t" r="r" b="b"/>
              <a:pathLst>
                <a:path w="383540" h="30480">
                  <a:moveTo>
                    <a:pt x="383133" y="6731"/>
                  </a:moveTo>
                  <a:lnTo>
                    <a:pt x="376415" y="0"/>
                  </a:lnTo>
                  <a:lnTo>
                    <a:pt x="374434" y="0"/>
                  </a:lnTo>
                  <a:lnTo>
                    <a:pt x="374434" y="11531"/>
                  </a:lnTo>
                  <a:lnTo>
                    <a:pt x="374434" y="18465"/>
                  </a:lnTo>
                  <a:lnTo>
                    <a:pt x="371602" y="21297"/>
                  </a:lnTo>
                  <a:lnTo>
                    <a:pt x="364667" y="21297"/>
                  </a:lnTo>
                  <a:lnTo>
                    <a:pt x="361848" y="18465"/>
                  </a:lnTo>
                  <a:lnTo>
                    <a:pt x="361848" y="11531"/>
                  </a:lnTo>
                  <a:lnTo>
                    <a:pt x="364667" y="8712"/>
                  </a:lnTo>
                  <a:lnTo>
                    <a:pt x="371602" y="8712"/>
                  </a:lnTo>
                  <a:lnTo>
                    <a:pt x="374434" y="11531"/>
                  </a:lnTo>
                  <a:lnTo>
                    <a:pt x="374434" y="0"/>
                  </a:lnTo>
                  <a:lnTo>
                    <a:pt x="359854" y="0"/>
                  </a:lnTo>
                  <a:lnTo>
                    <a:pt x="353123" y="6731"/>
                  </a:lnTo>
                  <a:lnTo>
                    <a:pt x="353123" y="10655"/>
                  </a:lnTo>
                  <a:lnTo>
                    <a:pt x="0" y="10655"/>
                  </a:lnTo>
                  <a:lnTo>
                    <a:pt x="0" y="19354"/>
                  </a:lnTo>
                  <a:lnTo>
                    <a:pt x="353123" y="19354"/>
                  </a:lnTo>
                  <a:lnTo>
                    <a:pt x="353123" y="23279"/>
                  </a:lnTo>
                  <a:lnTo>
                    <a:pt x="359854" y="30010"/>
                  </a:lnTo>
                  <a:lnTo>
                    <a:pt x="376415" y="30010"/>
                  </a:lnTo>
                  <a:lnTo>
                    <a:pt x="383133" y="23279"/>
                  </a:lnTo>
                  <a:lnTo>
                    <a:pt x="383133" y="21297"/>
                  </a:lnTo>
                  <a:lnTo>
                    <a:pt x="383133" y="8712"/>
                  </a:lnTo>
                  <a:lnTo>
                    <a:pt x="383133" y="67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2" name="object 22"/>
            <p:cNvGrpSpPr/>
            <p:nvPr/>
          </p:nvGrpSpPr>
          <p:grpSpPr>
            <a:xfrm>
              <a:off x="7573023" y="2320710"/>
              <a:ext cx="4072254" cy="4112260"/>
              <a:chOff x="7573023" y="2320710"/>
              <a:chExt cx="4072254" cy="4112260"/>
            </a:xfrm>
          </p:grpSpPr>
          <p:sp>
            <p:nvSpPr>
              <p:cNvPr id="23" name="object 23"/>
              <p:cNvSpPr/>
              <p:nvPr/>
            </p:nvSpPr>
            <p:spPr>
              <a:xfrm>
                <a:off x="7573022" y="3756774"/>
                <a:ext cx="3935095" cy="2670175"/>
              </a:xfrm>
              <a:custGeom>
                <a:avLst/>
                <a:gdLst/>
                <a:ahLst/>
                <a:cxnLst/>
                <a:rect l="l" t="t" r="r" b="b"/>
                <a:pathLst>
                  <a:path w="3935095" h="2670175">
                    <a:moveTo>
                      <a:pt x="960932" y="687654"/>
                    </a:moveTo>
                    <a:lnTo>
                      <a:pt x="945070" y="644817"/>
                    </a:lnTo>
                    <a:lnTo>
                      <a:pt x="915682" y="612711"/>
                    </a:lnTo>
                    <a:lnTo>
                      <a:pt x="875182" y="599274"/>
                    </a:lnTo>
                    <a:lnTo>
                      <a:pt x="844410" y="604151"/>
                    </a:lnTo>
                    <a:lnTo>
                      <a:pt x="791591" y="639864"/>
                    </a:lnTo>
                    <a:lnTo>
                      <a:pt x="741489" y="703567"/>
                    </a:lnTo>
                    <a:lnTo>
                      <a:pt x="716495" y="745007"/>
                    </a:lnTo>
                    <a:lnTo>
                      <a:pt x="695020" y="788390"/>
                    </a:lnTo>
                    <a:lnTo>
                      <a:pt x="677164" y="833399"/>
                    </a:lnTo>
                    <a:lnTo>
                      <a:pt x="663016" y="879716"/>
                    </a:lnTo>
                    <a:lnTo>
                      <a:pt x="652665" y="927023"/>
                    </a:lnTo>
                    <a:lnTo>
                      <a:pt x="646201" y="975004"/>
                    </a:lnTo>
                    <a:lnTo>
                      <a:pt x="643699" y="1023340"/>
                    </a:lnTo>
                    <a:lnTo>
                      <a:pt x="645274" y="1071714"/>
                    </a:lnTo>
                    <a:lnTo>
                      <a:pt x="631342" y="1112088"/>
                    </a:lnTo>
                    <a:lnTo>
                      <a:pt x="613308" y="1168285"/>
                    </a:lnTo>
                    <a:lnTo>
                      <a:pt x="598195" y="1220241"/>
                    </a:lnTo>
                    <a:lnTo>
                      <a:pt x="586105" y="1266342"/>
                    </a:lnTo>
                    <a:lnTo>
                      <a:pt x="577138" y="1305013"/>
                    </a:lnTo>
                    <a:lnTo>
                      <a:pt x="578726" y="1221232"/>
                    </a:lnTo>
                    <a:lnTo>
                      <a:pt x="578942" y="1172019"/>
                    </a:lnTo>
                    <a:lnTo>
                      <a:pt x="578764" y="1121054"/>
                    </a:lnTo>
                    <a:lnTo>
                      <a:pt x="578154" y="1068514"/>
                    </a:lnTo>
                    <a:lnTo>
                      <a:pt x="577062" y="1014577"/>
                    </a:lnTo>
                    <a:lnTo>
                      <a:pt x="575449" y="959434"/>
                    </a:lnTo>
                    <a:lnTo>
                      <a:pt x="573163" y="904316"/>
                    </a:lnTo>
                    <a:lnTo>
                      <a:pt x="570445" y="850442"/>
                    </a:lnTo>
                    <a:lnTo>
                      <a:pt x="567347" y="797991"/>
                    </a:lnTo>
                    <a:lnTo>
                      <a:pt x="563918" y="747153"/>
                    </a:lnTo>
                    <a:lnTo>
                      <a:pt x="557847" y="670166"/>
                    </a:lnTo>
                    <a:lnTo>
                      <a:pt x="570509" y="620229"/>
                    </a:lnTo>
                    <a:lnTo>
                      <a:pt x="581380" y="569874"/>
                    </a:lnTo>
                    <a:lnTo>
                      <a:pt x="590435" y="519150"/>
                    </a:lnTo>
                    <a:lnTo>
                      <a:pt x="597674" y="468147"/>
                    </a:lnTo>
                    <a:lnTo>
                      <a:pt x="603084" y="416915"/>
                    </a:lnTo>
                    <a:lnTo>
                      <a:pt x="606653" y="365531"/>
                    </a:lnTo>
                    <a:lnTo>
                      <a:pt x="608368" y="314045"/>
                    </a:lnTo>
                    <a:lnTo>
                      <a:pt x="608241" y="262521"/>
                    </a:lnTo>
                    <a:lnTo>
                      <a:pt x="606234" y="211048"/>
                    </a:lnTo>
                    <a:lnTo>
                      <a:pt x="600633" y="159867"/>
                    </a:lnTo>
                    <a:lnTo>
                      <a:pt x="588467" y="109181"/>
                    </a:lnTo>
                    <a:lnTo>
                      <a:pt x="568121" y="63385"/>
                    </a:lnTo>
                    <a:lnTo>
                      <a:pt x="537946" y="26860"/>
                    </a:lnTo>
                    <a:lnTo>
                      <a:pt x="496328" y="4013"/>
                    </a:lnTo>
                    <a:lnTo>
                      <a:pt x="454228" y="0"/>
                    </a:lnTo>
                    <a:lnTo>
                      <a:pt x="413562" y="11366"/>
                    </a:lnTo>
                    <a:lnTo>
                      <a:pt x="377063" y="35077"/>
                    </a:lnTo>
                    <a:lnTo>
                      <a:pt x="347446" y="68097"/>
                    </a:lnTo>
                    <a:lnTo>
                      <a:pt x="327456" y="107365"/>
                    </a:lnTo>
                    <a:lnTo>
                      <a:pt x="316433" y="160223"/>
                    </a:lnTo>
                    <a:lnTo>
                      <a:pt x="317068" y="214477"/>
                    </a:lnTo>
                    <a:lnTo>
                      <a:pt x="326339" y="268820"/>
                    </a:lnTo>
                    <a:lnTo>
                      <a:pt x="341274" y="321957"/>
                    </a:lnTo>
                    <a:lnTo>
                      <a:pt x="358902" y="372503"/>
                    </a:lnTo>
                    <a:lnTo>
                      <a:pt x="378968" y="422122"/>
                    </a:lnTo>
                    <a:lnTo>
                      <a:pt x="401408" y="470700"/>
                    </a:lnTo>
                    <a:lnTo>
                      <a:pt x="426173" y="518160"/>
                    </a:lnTo>
                    <a:lnTo>
                      <a:pt x="453186" y="564362"/>
                    </a:lnTo>
                    <a:lnTo>
                      <a:pt x="482396" y="609206"/>
                    </a:lnTo>
                    <a:lnTo>
                      <a:pt x="513727" y="652602"/>
                    </a:lnTo>
                    <a:lnTo>
                      <a:pt x="547141" y="694410"/>
                    </a:lnTo>
                    <a:lnTo>
                      <a:pt x="547954" y="704710"/>
                    </a:lnTo>
                    <a:lnTo>
                      <a:pt x="544322" y="716889"/>
                    </a:lnTo>
                    <a:lnTo>
                      <a:pt x="548106" y="706805"/>
                    </a:lnTo>
                    <a:lnTo>
                      <a:pt x="551548" y="754481"/>
                    </a:lnTo>
                    <a:lnTo>
                      <a:pt x="554774" y="803770"/>
                    </a:lnTo>
                    <a:lnTo>
                      <a:pt x="557720" y="854532"/>
                    </a:lnTo>
                    <a:lnTo>
                      <a:pt x="560324" y="906627"/>
                    </a:lnTo>
                    <a:lnTo>
                      <a:pt x="562521" y="959891"/>
                    </a:lnTo>
                    <a:lnTo>
                      <a:pt x="564134" y="1014920"/>
                    </a:lnTo>
                    <a:lnTo>
                      <a:pt x="565226" y="1068730"/>
                    </a:lnTo>
                    <a:lnTo>
                      <a:pt x="565873" y="1121156"/>
                    </a:lnTo>
                    <a:lnTo>
                      <a:pt x="566102" y="1172006"/>
                    </a:lnTo>
                    <a:lnTo>
                      <a:pt x="565124" y="1283258"/>
                    </a:lnTo>
                    <a:lnTo>
                      <a:pt x="560679" y="1257871"/>
                    </a:lnTo>
                    <a:lnTo>
                      <a:pt x="555015" y="1229067"/>
                    </a:lnTo>
                    <a:lnTo>
                      <a:pt x="545122" y="1185202"/>
                    </a:lnTo>
                    <a:lnTo>
                      <a:pt x="522211" y="1101864"/>
                    </a:lnTo>
                    <a:lnTo>
                      <a:pt x="497547" y="1028280"/>
                    </a:lnTo>
                    <a:lnTo>
                      <a:pt x="483184" y="989825"/>
                    </a:lnTo>
                    <a:lnTo>
                      <a:pt x="467423" y="950582"/>
                    </a:lnTo>
                    <a:lnTo>
                      <a:pt x="445846" y="901890"/>
                    </a:lnTo>
                    <a:lnTo>
                      <a:pt x="423672" y="855738"/>
                    </a:lnTo>
                    <a:lnTo>
                      <a:pt x="415531" y="808596"/>
                    </a:lnTo>
                    <a:lnTo>
                      <a:pt x="405765" y="761758"/>
                    </a:lnTo>
                    <a:lnTo>
                      <a:pt x="394398" y="715289"/>
                    </a:lnTo>
                    <a:lnTo>
                      <a:pt x="381431" y="669239"/>
                    </a:lnTo>
                    <a:lnTo>
                      <a:pt x="366877" y="623658"/>
                    </a:lnTo>
                    <a:lnTo>
                      <a:pt x="350774" y="578612"/>
                    </a:lnTo>
                    <a:lnTo>
                      <a:pt x="333108" y="534162"/>
                    </a:lnTo>
                    <a:lnTo>
                      <a:pt x="313918" y="490334"/>
                    </a:lnTo>
                    <a:lnTo>
                      <a:pt x="293217" y="447205"/>
                    </a:lnTo>
                    <a:lnTo>
                      <a:pt x="274599" y="412178"/>
                    </a:lnTo>
                    <a:lnTo>
                      <a:pt x="253453" y="378637"/>
                    </a:lnTo>
                    <a:lnTo>
                      <a:pt x="228752" y="348132"/>
                    </a:lnTo>
                    <a:lnTo>
                      <a:pt x="199453" y="322173"/>
                    </a:lnTo>
                    <a:lnTo>
                      <a:pt x="164579" y="303098"/>
                    </a:lnTo>
                    <a:lnTo>
                      <a:pt x="126085" y="293382"/>
                    </a:lnTo>
                    <a:lnTo>
                      <a:pt x="87299" y="294855"/>
                    </a:lnTo>
                    <a:lnTo>
                      <a:pt x="51612" y="309321"/>
                    </a:lnTo>
                    <a:lnTo>
                      <a:pt x="11518" y="358114"/>
                    </a:lnTo>
                    <a:lnTo>
                      <a:pt x="0" y="421513"/>
                    </a:lnTo>
                    <a:lnTo>
                      <a:pt x="4495" y="453301"/>
                    </a:lnTo>
                    <a:lnTo>
                      <a:pt x="28130" y="513257"/>
                    </a:lnTo>
                    <a:lnTo>
                      <a:pt x="73418" y="578764"/>
                    </a:lnTo>
                    <a:lnTo>
                      <a:pt x="105029" y="613689"/>
                    </a:lnTo>
                    <a:lnTo>
                      <a:pt x="139230" y="646290"/>
                    </a:lnTo>
                    <a:lnTo>
                      <a:pt x="175361" y="677176"/>
                    </a:lnTo>
                    <a:lnTo>
                      <a:pt x="212788" y="706920"/>
                    </a:lnTo>
                    <a:lnTo>
                      <a:pt x="288912" y="765352"/>
                    </a:lnTo>
                    <a:lnTo>
                      <a:pt x="326313" y="795235"/>
                    </a:lnTo>
                    <a:lnTo>
                      <a:pt x="362419" y="826325"/>
                    </a:lnTo>
                    <a:lnTo>
                      <a:pt x="396557" y="859231"/>
                    </a:lnTo>
                    <a:lnTo>
                      <a:pt x="428117" y="894537"/>
                    </a:lnTo>
                    <a:lnTo>
                      <a:pt x="429729" y="898880"/>
                    </a:lnTo>
                    <a:lnTo>
                      <a:pt x="430606" y="899795"/>
                    </a:lnTo>
                    <a:lnTo>
                      <a:pt x="455498" y="955598"/>
                    </a:lnTo>
                    <a:lnTo>
                      <a:pt x="471131" y="994524"/>
                    </a:lnTo>
                    <a:lnTo>
                      <a:pt x="485394" y="1032675"/>
                    </a:lnTo>
                    <a:lnTo>
                      <a:pt x="498335" y="1069784"/>
                    </a:lnTo>
                    <a:lnTo>
                      <a:pt x="520255" y="1139990"/>
                    </a:lnTo>
                    <a:lnTo>
                      <a:pt x="533412" y="1188135"/>
                    </a:lnTo>
                    <a:lnTo>
                      <a:pt x="543966" y="1231519"/>
                    </a:lnTo>
                    <a:lnTo>
                      <a:pt x="564248" y="1325753"/>
                    </a:lnTo>
                    <a:lnTo>
                      <a:pt x="561771" y="1409039"/>
                    </a:lnTo>
                    <a:lnTo>
                      <a:pt x="554380" y="1578165"/>
                    </a:lnTo>
                    <a:lnTo>
                      <a:pt x="514235" y="1578254"/>
                    </a:lnTo>
                    <a:lnTo>
                      <a:pt x="510679" y="1556372"/>
                    </a:lnTo>
                    <a:lnTo>
                      <a:pt x="506095" y="1532204"/>
                    </a:lnTo>
                    <a:lnTo>
                      <a:pt x="500430" y="1506067"/>
                    </a:lnTo>
                    <a:lnTo>
                      <a:pt x="493649" y="1478292"/>
                    </a:lnTo>
                    <a:lnTo>
                      <a:pt x="494690" y="1430401"/>
                    </a:lnTo>
                    <a:lnTo>
                      <a:pt x="493293" y="1382534"/>
                    </a:lnTo>
                    <a:lnTo>
                      <a:pt x="489445" y="1334782"/>
                    </a:lnTo>
                    <a:lnTo>
                      <a:pt x="483171" y="1287297"/>
                    </a:lnTo>
                    <a:lnTo>
                      <a:pt x="474510" y="1240193"/>
                    </a:lnTo>
                    <a:lnTo>
                      <a:pt x="463473" y="1193584"/>
                    </a:lnTo>
                    <a:lnTo>
                      <a:pt x="450088" y="1147597"/>
                    </a:lnTo>
                    <a:lnTo>
                      <a:pt x="434365" y="1102347"/>
                    </a:lnTo>
                    <a:lnTo>
                      <a:pt x="416331" y="1057973"/>
                    </a:lnTo>
                    <a:lnTo>
                      <a:pt x="392722" y="1014285"/>
                    </a:lnTo>
                    <a:lnTo>
                      <a:pt x="361010" y="976261"/>
                    </a:lnTo>
                    <a:lnTo>
                      <a:pt x="322478" y="952030"/>
                    </a:lnTo>
                    <a:lnTo>
                      <a:pt x="278409" y="949718"/>
                    </a:lnTo>
                    <a:lnTo>
                      <a:pt x="248069" y="965212"/>
                    </a:lnTo>
                    <a:lnTo>
                      <a:pt x="226174" y="991882"/>
                    </a:lnTo>
                    <a:lnTo>
                      <a:pt x="213067" y="1025296"/>
                    </a:lnTo>
                    <a:lnTo>
                      <a:pt x="209092" y="1061034"/>
                    </a:lnTo>
                    <a:lnTo>
                      <a:pt x="215493" y="1106741"/>
                    </a:lnTo>
                    <a:lnTo>
                      <a:pt x="231178" y="1150124"/>
                    </a:lnTo>
                    <a:lnTo>
                      <a:pt x="253682" y="1191399"/>
                    </a:lnTo>
                    <a:lnTo>
                      <a:pt x="280555" y="1230782"/>
                    </a:lnTo>
                    <a:lnTo>
                      <a:pt x="309359" y="1268514"/>
                    </a:lnTo>
                    <a:lnTo>
                      <a:pt x="476694" y="1482344"/>
                    </a:lnTo>
                    <a:lnTo>
                      <a:pt x="481584" y="1483207"/>
                    </a:lnTo>
                    <a:lnTo>
                      <a:pt x="488111" y="1509547"/>
                    </a:lnTo>
                    <a:lnTo>
                      <a:pt x="493737" y="1534363"/>
                    </a:lnTo>
                    <a:lnTo>
                      <a:pt x="498538" y="1557362"/>
                    </a:lnTo>
                    <a:lnTo>
                      <a:pt x="502627" y="1578254"/>
                    </a:lnTo>
                    <a:lnTo>
                      <a:pt x="217170" y="1578254"/>
                    </a:lnTo>
                    <a:lnTo>
                      <a:pt x="341185" y="2669921"/>
                    </a:lnTo>
                    <a:lnTo>
                      <a:pt x="772909" y="2669921"/>
                    </a:lnTo>
                    <a:lnTo>
                      <a:pt x="896912" y="1578254"/>
                    </a:lnTo>
                    <a:lnTo>
                      <a:pt x="561886" y="1578254"/>
                    </a:lnTo>
                    <a:lnTo>
                      <a:pt x="564502" y="1550225"/>
                    </a:lnTo>
                    <a:lnTo>
                      <a:pt x="569671" y="1478267"/>
                    </a:lnTo>
                    <a:lnTo>
                      <a:pt x="572096" y="1434922"/>
                    </a:lnTo>
                    <a:lnTo>
                      <a:pt x="575056" y="1370774"/>
                    </a:lnTo>
                    <a:lnTo>
                      <a:pt x="575881" y="1347812"/>
                    </a:lnTo>
                    <a:lnTo>
                      <a:pt x="583552" y="1321371"/>
                    </a:lnTo>
                    <a:lnTo>
                      <a:pt x="607364" y="1234211"/>
                    </a:lnTo>
                    <a:lnTo>
                      <a:pt x="623836" y="1177950"/>
                    </a:lnTo>
                    <a:lnTo>
                      <a:pt x="649478" y="1098892"/>
                    </a:lnTo>
                    <a:lnTo>
                      <a:pt x="862444" y="882091"/>
                    </a:lnTo>
                    <a:lnTo>
                      <a:pt x="893991" y="849007"/>
                    </a:lnTo>
                    <a:lnTo>
                      <a:pt x="923048" y="813739"/>
                    </a:lnTo>
                    <a:lnTo>
                      <a:pt x="946404" y="775449"/>
                    </a:lnTo>
                    <a:lnTo>
                      <a:pt x="960831" y="733285"/>
                    </a:lnTo>
                    <a:lnTo>
                      <a:pt x="960932" y="687654"/>
                    </a:lnTo>
                    <a:close/>
                  </a:path>
                  <a:path w="3935095" h="2670175">
                    <a:moveTo>
                      <a:pt x="3934701" y="127838"/>
                    </a:moveTo>
                    <a:lnTo>
                      <a:pt x="3594176" y="56159"/>
                    </a:lnTo>
                    <a:lnTo>
                      <a:pt x="2589961" y="56159"/>
                    </a:lnTo>
                    <a:lnTo>
                      <a:pt x="2589961" y="2669921"/>
                    </a:lnTo>
                    <a:lnTo>
                      <a:pt x="3594176" y="2669921"/>
                    </a:lnTo>
                    <a:lnTo>
                      <a:pt x="3934701" y="2669921"/>
                    </a:lnTo>
                    <a:lnTo>
                      <a:pt x="3934701" y="127838"/>
                    </a:lnTo>
                    <a:close/>
                  </a:path>
                </a:pathLst>
              </a:custGeom>
              <a:solidFill>
                <a:srgbClr val="E1E0D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8400788" y="3768592"/>
                <a:ext cx="780415" cy="283845"/>
              </a:xfrm>
              <a:custGeom>
                <a:avLst/>
                <a:gdLst/>
                <a:ahLst/>
                <a:cxnLst/>
                <a:rect l="l" t="t" r="r" b="b"/>
                <a:pathLst>
                  <a:path w="780415" h="283845">
                    <a:moveTo>
                      <a:pt x="8712" y="0"/>
                    </a:moveTo>
                    <a:lnTo>
                      <a:pt x="0" y="0"/>
                    </a:lnTo>
                    <a:lnTo>
                      <a:pt x="0" y="281622"/>
                    </a:lnTo>
                    <a:lnTo>
                      <a:pt x="1955" y="283578"/>
                    </a:lnTo>
                    <a:lnTo>
                      <a:pt x="780021" y="283578"/>
                    </a:lnTo>
                    <a:lnTo>
                      <a:pt x="780021" y="274866"/>
                    </a:lnTo>
                    <a:lnTo>
                      <a:pt x="8712" y="274866"/>
                    </a:lnTo>
                    <a:lnTo>
                      <a:pt x="87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8695412" y="4258349"/>
                <a:ext cx="215265" cy="290195"/>
              </a:xfrm>
              <a:custGeom>
                <a:avLst/>
                <a:gdLst/>
                <a:ahLst/>
                <a:cxnLst/>
                <a:rect l="l" t="t" r="r" b="b"/>
                <a:pathLst>
                  <a:path w="215265" h="290195">
                    <a:moveTo>
                      <a:pt x="214680" y="0"/>
                    </a:moveTo>
                    <a:lnTo>
                      <a:pt x="0" y="0"/>
                    </a:lnTo>
                    <a:lnTo>
                      <a:pt x="12776" y="289661"/>
                    </a:lnTo>
                    <a:lnTo>
                      <a:pt x="201904" y="289661"/>
                    </a:lnTo>
                    <a:lnTo>
                      <a:pt x="214680" y="0"/>
                    </a:lnTo>
                    <a:close/>
                  </a:path>
                </a:pathLst>
              </a:custGeom>
              <a:solidFill>
                <a:srgbClr val="533A8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6" name="object 26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847503" y="4310028"/>
                <a:ext cx="113038" cy="186308"/>
              </a:xfrm>
              <a:prstGeom prst="rect">
                <a:avLst/>
              </a:prstGeom>
            </p:spPr>
          </p:pic>
          <p:sp>
            <p:nvSpPr>
              <p:cNvPr id="27" name="object 27"/>
              <p:cNvSpPr/>
              <p:nvPr/>
            </p:nvSpPr>
            <p:spPr>
              <a:xfrm>
                <a:off x="8743101" y="3474302"/>
                <a:ext cx="1223645" cy="880110"/>
              </a:xfrm>
              <a:custGeom>
                <a:avLst/>
                <a:gdLst/>
                <a:ahLst/>
                <a:cxnLst/>
                <a:rect l="l" t="t" r="r" b="b"/>
                <a:pathLst>
                  <a:path w="1223645" h="880110">
                    <a:moveTo>
                      <a:pt x="1165517" y="0"/>
                    </a:moveTo>
                    <a:lnTo>
                      <a:pt x="9677" y="0"/>
                    </a:lnTo>
                    <a:lnTo>
                      <a:pt x="0" y="9677"/>
                    </a:lnTo>
                    <a:lnTo>
                      <a:pt x="10833" y="17437"/>
                    </a:lnTo>
                    <a:lnTo>
                      <a:pt x="67208" y="870331"/>
                    </a:lnTo>
                    <a:lnTo>
                      <a:pt x="1199883" y="870331"/>
                    </a:lnTo>
                    <a:lnTo>
                      <a:pt x="1213370" y="880008"/>
                    </a:lnTo>
                    <a:lnTo>
                      <a:pt x="1223048" y="870331"/>
                    </a:lnTo>
                    <a:lnTo>
                      <a:pt x="1165517" y="0"/>
                    </a:lnTo>
                    <a:close/>
                  </a:path>
                </a:pathLst>
              </a:custGeom>
              <a:solidFill>
                <a:srgbClr val="E1E0D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9864151" y="3465762"/>
                <a:ext cx="423545" cy="1049655"/>
              </a:xfrm>
              <a:custGeom>
                <a:avLst/>
                <a:gdLst/>
                <a:ahLst/>
                <a:cxnLst/>
                <a:rect l="l" t="t" r="r" b="b"/>
                <a:pathLst>
                  <a:path w="423545" h="1049654">
                    <a:moveTo>
                      <a:pt x="422998" y="0"/>
                    </a:moveTo>
                    <a:lnTo>
                      <a:pt x="350531" y="66928"/>
                    </a:lnTo>
                    <a:lnTo>
                      <a:pt x="305034" y="178242"/>
                    </a:lnTo>
                    <a:lnTo>
                      <a:pt x="267300" y="414046"/>
                    </a:lnTo>
                    <a:lnTo>
                      <a:pt x="218122" y="854443"/>
                    </a:lnTo>
                    <a:lnTo>
                      <a:pt x="0" y="976248"/>
                    </a:lnTo>
                    <a:lnTo>
                      <a:pt x="0" y="1049604"/>
                    </a:lnTo>
                    <a:lnTo>
                      <a:pt x="106603" y="1028260"/>
                    </a:lnTo>
                    <a:lnTo>
                      <a:pt x="193332" y="1003096"/>
                    </a:lnTo>
                    <a:lnTo>
                      <a:pt x="251638" y="982124"/>
                    </a:lnTo>
                    <a:lnTo>
                      <a:pt x="272973" y="973353"/>
                    </a:lnTo>
                    <a:lnTo>
                      <a:pt x="422998" y="0"/>
                    </a:lnTo>
                    <a:close/>
                  </a:path>
                </a:pathLst>
              </a:custGeom>
              <a:solidFill>
                <a:srgbClr val="009AA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9718794" y="5173767"/>
                <a:ext cx="250825" cy="1255395"/>
              </a:xfrm>
              <a:custGeom>
                <a:avLst/>
                <a:gdLst/>
                <a:ahLst/>
                <a:cxnLst/>
                <a:rect l="l" t="t" r="r" b="b"/>
                <a:pathLst>
                  <a:path w="250825" h="1255395">
                    <a:moveTo>
                      <a:pt x="250558" y="0"/>
                    </a:moveTo>
                    <a:lnTo>
                      <a:pt x="190525" y="0"/>
                    </a:lnTo>
                    <a:lnTo>
                      <a:pt x="0" y="1254912"/>
                    </a:lnTo>
                    <a:lnTo>
                      <a:pt x="37896" y="1254912"/>
                    </a:lnTo>
                    <a:lnTo>
                      <a:pt x="250558" y="0"/>
                    </a:lnTo>
                    <a:close/>
                  </a:path>
                </a:pathLst>
              </a:custGeom>
              <a:solidFill>
                <a:srgbClr val="FF7ED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9890010" y="5173761"/>
                <a:ext cx="79375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79375" h="128270">
                    <a:moveTo>
                      <a:pt x="79336" y="0"/>
                    </a:moveTo>
                    <a:lnTo>
                      <a:pt x="19303" y="0"/>
                    </a:lnTo>
                    <a:lnTo>
                      <a:pt x="0" y="127749"/>
                    </a:lnTo>
                    <a:lnTo>
                      <a:pt x="70777" y="50495"/>
                    </a:lnTo>
                    <a:lnTo>
                      <a:pt x="79336" y="0"/>
                    </a:lnTo>
                    <a:close/>
                  </a:path>
                </a:pathLst>
              </a:custGeom>
              <a:solidFill>
                <a:srgbClr val="3E213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10342105" y="5173763"/>
                <a:ext cx="250825" cy="1255395"/>
              </a:xfrm>
              <a:custGeom>
                <a:avLst/>
                <a:gdLst/>
                <a:ahLst/>
                <a:cxnLst/>
                <a:rect l="l" t="t" r="r" b="b"/>
                <a:pathLst>
                  <a:path w="250825" h="1255395">
                    <a:moveTo>
                      <a:pt x="250545" y="0"/>
                    </a:moveTo>
                    <a:lnTo>
                      <a:pt x="190512" y="0"/>
                    </a:lnTo>
                    <a:lnTo>
                      <a:pt x="187413" y="20459"/>
                    </a:lnTo>
                    <a:lnTo>
                      <a:pt x="0" y="1254925"/>
                    </a:lnTo>
                    <a:lnTo>
                      <a:pt x="37896" y="1254925"/>
                    </a:lnTo>
                    <a:lnTo>
                      <a:pt x="241985" y="50495"/>
                    </a:lnTo>
                    <a:lnTo>
                      <a:pt x="250545" y="12"/>
                    </a:lnTo>
                    <a:close/>
                  </a:path>
                </a:pathLst>
              </a:custGeom>
              <a:solidFill>
                <a:srgbClr val="B64F8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10370401" y="5173763"/>
                <a:ext cx="770890" cy="1255395"/>
              </a:xfrm>
              <a:custGeom>
                <a:avLst/>
                <a:gdLst/>
                <a:ahLst/>
                <a:cxnLst/>
                <a:rect l="l" t="t" r="r" b="b"/>
                <a:pathLst>
                  <a:path w="770890" h="1255395">
                    <a:moveTo>
                      <a:pt x="250558" y="1254925"/>
                    </a:moveTo>
                    <a:lnTo>
                      <a:pt x="60439" y="2705"/>
                    </a:lnTo>
                    <a:lnTo>
                      <a:pt x="60032" y="12"/>
                    </a:lnTo>
                    <a:lnTo>
                      <a:pt x="12" y="0"/>
                    </a:lnTo>
                    <a:lnTo>
                      <a:pt x="212661" y="1254925"/>
                    </a:lnTo>
                    <a:lnTo>
                      <a:pt x="250558" y="1254925"/>
                    </a:lnTo>
                    <a:close/>
                  </a:path>
                  <a:path w="770890" h="1255395">
                    <a:moveTo>
                      <a:pt x="770661" y="1254925"/>
                    </a:moveTo>
                    <a:lnTo>
                      <a:pt x="580491" y="2374"/>
                    </a:lnTo>
                    <a:lnTo>
                      <a:pt x="580136" y="12"/>
                    </a:lnTo>
                    <a:lnTo>
                      <a:pt x="520103" y="0"/>
                    </a:lnTo>
                    <a:lnTo>
                      <a:pt x="732764" y="1254925"/>
                    </a:lnTo>
                    <a:lnTo>
                      <a:pt x="770661" y="1254925"/>
                    </a:lnTo>
                    <a:close/>
                  </a:path>
                </a:pathLst>
              </a:custGeom>
              <a:solidFill>
                <a:srgbClr val="FDEC5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9844075" y="5000535"/>
                <a:ext cx="638175" cy="173355"/>
              </a:xfrm>
              <a:custGeom>
                <a:avLst/>
                <a:gdLst/>
                <a:ahLst/>
                <a:cxnLst/>
                <a:rect l="l" t="t" r="r" b="b"/>
                <a:pathLst>
                  <a:path w="638175" h="173354">
                    <a:moveTo>
                      <a:pt x="637832" y="0"/>
                    </a:moveTo>
                    <a:lnTo>
                      <a:pt x="0" y="0"/>
                    </a:lnTo>
                    <a:lnTo>
                      <a:pt x="0" y="122961"/>
                    </a:lnTo>
                    <a:lnTo>
                      <a:pt x="22656" y="122961"/>
                    </a:lnTo>
                    <a:lnTo>
                      <a:pt x="22656" y="173228"/>
                    </a:lnTo>
                    <a:lnTo>
                      <a:pt x="615175" y="173228"/>
                    </a:lnTo>
                    <a:lnTo>
                      <a:pt x="615175" y="122961"/>
                    </a:lnTo>
                    <a:lnTo>
                      <a:pt x="637832" y="122961"/>
                    </a:lnTo>
                    <a:lnTo>
                      <a:pt x="637832" y="0"/>
                    </a:lnTo>
                    <a:close/>
                  </a:path>
                </a:pathLst>
              </a:custGeom>
              <a:solidFill>
                <a:srgbClr val="DDC84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10503026" y="5123497"/>
                <a:ext cx="471805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471804" h="50800">
                    <a:moveTo>
                      <a:pt x="471208" y="0"/>
                    </a:moveTo>
                    <a:lnTo>
                      <a:pt x="0" y="0"/>
                    </a:lnTo>
                    <a:lnTo>
                      <a:pt x="0" y="50266"/>
                    </a:lnTo>
                    <a:lnTo>
                      <a:pt x="471208" y="50266"/>
                    </a:lnTo>
                    <a:lnTo>
                      <a:pt x="471208" y="0"/>
                    </a:lnTo>
                    <a:close/>
                  </a:path>
                </a:pathLst>
              </a:custGeom>
              <a:solidFill>
                <a:srgbClr val="B64F8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9540836" y="4542973"/>
                <a:ext cx="1289050" cy="1699260"/>
              </a:xfrm>
              <a:custGeom>
                <a:avLst/>
                <a:gdLst/>
                <a:ahLst/>
                <a:cxnLst/>
                <a:rect l="l" t="t" r="r" b="b"/>
                <a:pathLst>
                  <a:path w="1289050" h="1699260">
                    <a:moveTo>
                      <a:pt x="152779" y="0"/>
                    </a:moveTo>
                    <a:lnTo>
                      <a:pt x="28902" y="36132"/>
                    </a:lnTo>
                    <a:lnTo>
                      <a:pt x="0" y="155627"/>
                    </a:lnTo>
                    <a:lnTo>
                      <a:pt x="30814" y="394399"/>
                    </a:lnTo>
                    <a:lnTo>
                      <a:pt x="73804" y="713075"/>
                    </a:lnTo>
                    <a:lnTo>
                      <a:pt x="126542" y="1148706"/>
                    </a:lnTo>
                    <a:lnTo>
                      <a:pt x="171233" y="1533288"/>
                    </a:lnTo>
                    <a:lnTo>
                      <a:pt x="190084" y="1698816"/>
                    </a:lnTo>
                    <a:lnTo>
                      <a:pt x="326559" y="1698816"/>
                    </a:lnTo>
                    <a:lnTo>
                      <a:pt x="411203" y="1049802"/>
                    </a:lnTo>
                    <a:lnTo>
                      <a:pt x="440644" y="700277"/>
                    </a:lnTo>
                    <a:lnTo>
                      <a:pt x="415986" y="530372"/>
                    </a:lnTo>
                    <a:lnTo>
                      <a:pt x="338331" y="420218"/>
                    </a:lnTo>
                    <a:lnTo>
                      <a:pt x="630359" y="423333"/>
                    </a:lnTo>
                    <a:lnTo>
                      <a:pt x="788126" y="424371"/>
                    </a:lnTo>
                    <a:lnTo>
                      <a:pt x="866013" y="423333"/>
                    </a:lnTo>
                    <a:lnTo>
                      <a:pt x="918404" y="420218"/>
                    </a:lnTo>
                    <a:lnTo>
                      <a:pt x="965451" y="412394"/>
                    </a:lnTo>
                    <a:lnTo>
                      <a:pt x="1029515" y="391277"/>
                    </a:lnTo>
                    <a:lnTo>
                      <a:pt x="1065133" y="374445"/>
                    </a:lnTo>
                    <a:lnTo>
                      <a:pt x="1101650" y="352746"/>
                    </a:lnTo>
                    <a:lnTo>
                      <a:pt x="1137947" y="325663"/>
                    </a:lnTo>
                    <a:lnTo>
                      <a:pt x="1172908" y="292682"/>
                    </a:lnTo>
                    <a:lnTo>
                      <a:pt x="1205413" y="253288"/>
                    </a:lnTo>
                    <a:lnTo>
                      <a:pt x="1234343" y="206967"/>
                    </a:lnTo>
                    <a:lnTo>
                      <a:pt x="1258582" y="153202"/>
                    </a:lnTo>
                    <a:lnTo>
                      <a:pt x="1277009" y="91480"/>
                    </a:lnTo>
                    <a:lnTo>
                      <a:pt x="1288507" y="21285"/>
                    </a:lnTo>
                    <a:lnTo>
                      <a:pt x="406886" y="11316"/>
                    </a:lnTo>
                    <a:lnTo>
                      <a:pt x="152779" y="0"/>
                    </a:lnTo>
                    <a:close/>
                  </a:path>
                </a:pathLst>
              </a:custGeom>
              <a:solidFill>
                <a:srgbClr val="C6C6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6" name="object 36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651592" y="6241794"/>
                <a:ext cx="226161" cy="186880"/>
              </a:xfrm>
              <a:prstGeom prst="rect">
                <a:avLst/>
              </a:prstGeom>
            </p:spPr>
          </p:pic>
          <p:sp>
            <p:nvSpPr>
              <p:cNvPr id="37" name="object 37"/>
              <p:cNvSpPr/>
              <p:nvPr/>
            </p:nvSpPr>
            <p:spPr>
              <a:xfrm>
                <a:off x="9098321" y="6206902"/>
                <a:ext cx="349250" cy="224154"/>
              </a:xfrm>
              <a:custGeom>
                <a:avLst/>
                <a:gdLst/>
                <a:ahLst/>
                <a:cxnLst/>
                <a:rect l="l" t="t" r="r" b="b"/>
                <a:pathLst>
                  <a:path w="349250" h="224154">
                    <a:moveTo>
                      <a:pt x="248323" y="0"/>
                    </a:moveTo>
                    <a:lnTo>
                      <a:pt x="181863" y="71742"/>
                    </a:lnTo>
                    <a:lnTo>
                      <a:pt x="92354" y="73759"/>
                    </a:lnTo>
                    <a:lnTo>
                      <a:pt x="43573" y="77738"/>
                    </a:lnTo>
                    <a:lnTo>
                      <a:pt x="18472" y="86653"/>
                    </a:lnTo>
                    <a:lnTo>
                      <a:pt x="0" y="103479"/>
                    </a:lnTo>
                    <a:lnTo>
                      <a:pt x="239077" y="222986"/>
                    </a:lnTo>
                    <a:lnTo>
                      <a:pt x="250167" y="223875"/>
                    </a:lnTo>
                    <a:lnTo>
                      <a:pt x="256740" y="222430"/>
                    </a:lnTo>
                    <a:lnTo>
                      <a:pt x="261383" y="217085"/>
                    </a:lnTo>
                    <a:lnTo>
                      <a:pt x="283182" y="172724"/>
                    </a:lnTo>
                    <a:lnTo>
                      <a:pt x="348907" y="42240"/>
                    </a:lnTo>
                    <a:lnTo>
                      <a:pt x="24832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9326915" y="4556113"/>
                <a:ext cx="1593215" cy="1697355"/>
              </a:xfrm>
              <a:custGeom>
                <a:avLst/>
                <a:gdLst/>
                <a:ahLst/>
                <a:cxnLst/>
                <a:rect l="l" t="t" r="r" b="b"/>
                <a:pathLst>
                  <a:path w="1593215" h="1697354">
                    <a:moveTo>
                      <a:pt x="1435239" y="0"/>
                    </a:moveTo>
                    <a:lnTo>
                      <a:pt x="971385" y="4362"/>
                    </a:lnTo>
                    <a:lnTo>
                      <a:pt x="924902" y="14460"/>
                    </a:lnTo>
                    <a:lnTo>
                      <a:pt x="807489" y="67730"/>
                    </a:lnTo>
                    <a:lnTo>
                      <a:pt x="658766" y="197209"/>
                    </a:lnTo>
                    <a:lnTo>
                      <a:pt x="517156" y="436195"/>
                    </a:lnTo>
                    <a:lnTo>
                      <a:pt x="396226" y="729713"/>
                    </a:lnTo>
                    <a:lnTo>
                      <a:pt x="302045" y="953210"/>
                    </a:lnTo>
                    <a:lnTo>
                      <a:pt x="186131" y="1219777"/>
                    </a:lnTo>
                    <a:lnTo>
                      <a:pt x="0" y="1642504"/>
                    </a:lnTo>
                    <a:lnTo>
                      <a:pt x="130162" y="1697178"/>
                    </a:lnTo>
                    <a:lnTo>
                      <a:pt x="249376" y="1529057"/>
                    </a:lnTo>
                    <a:lnTo>
                      <a:pt x="503953" y="1143715"/>
                    </a:lnTo>
                    <a:lnTo>
                      <a:pt x="739297" y="719677"/>
                    </a:lnTo>
                    <a:lnTo>
                      <a:pt x="800811" y="435471"/>
                    </a:lnTo>
                    <a:lnTo>
                      <a:pt x="1385032" y="435471"/>
                    </a:lnTo>
                    <a:lnTo>
                      <a:pt x="1458537" y="393149"/>
                    </a:lnTo>
                    <a:lnTo>
                      <a:pt x="1495186" y="357346"/>
                    </a:lnTo>
                    <a:lnTo>
                      <a:pt x="1525335" y="316828"/>
                    </a:lnTo>
                    <a:lnTo>
                      <a:pt x="1549391" y="273145"/>
                    </a:lnTo>
                    <a:lnTo>
                      <a:pt x="1567757" y="227850"/>
                    </a:lnTo>
                    <a:lnTo>
                      <a:pt x="1580841" y="182494"/>
                    </a:lnTo>
                    <a:lnTo>
                      <a:pt x="1589047" y="138629"/>
                    </a:lnTo>
                    <a:lnTo>
                      <a:pt x="1592780" y="97807"/>
                    </a:lnTo>
                    <a:lnTo>
                      <a:pt x="1592446" y="61581"/>
                    </a:lnTo>
                    <a:lnTo>
                      <a:pt x="1581200" y="9119"/>
                    </a:lnTo>
                    <a:lnTo>
                      <a:pt x="1537851" y="1809"/>
                    </a:lnTo>
                    <a:lnTo>
                      <a:pt x="1492377" y="383"/>
                    </a:lnTo>
                    <a:lnTo>
                      <a:pt x="1435239" y="0"/>
                    </a:lnTo>
                    <a:close/>
                  </a:path>
                  <a:path w="1593215" h="1697354">
                    <a:moveTo>
                      <a:pt x="1385032" y="435471"/>
                    </a:moveTo>
                    <a:lnTo>
                      <a:pt x="800811" y="435471"/>
                    </a:lnTo>
                    <a:lnTo>
                      <a:pt x="809781" y="436866"/>
                    </a:lnTo>
                    <a:lnTo>
                      <a:pt x="835558" y="439935"/>
                    </a:lnTo>
                    <a:lnTo>
                      <a:pt x="876442" y="443004"/>
                    </a:lnTo>
                    <a:lnTo>
                      <a:pt x="930732" y="444399"/>
                    </a:lnTo>
                    <a:lnTo>
                      <a:pt x="1364119" y="444399"/>
                    </a:lnTo>
                    <a:lnTo>
                      <a:pt x="1385032" y="435471"/>
                    </a:lnTo>
                    <a:close/>
                  </a:path>
                  <a:path w="1593215" h="1697354">
                    <a:moveTo>
                      <a:pt x="972578" y="4103"/>
                    </a:moveTo>
                    <a:lnTo>
                      <a:pt x="971214" y="4362"/>
                    </a:lnTo>
                    <a:lnTo>
                      <a:pt x="971391" y="4360"/>
                    </a:lnTo>
                    <a:lnTo>
                      <a:pt x="972578" y="4103"/>
                    </a:lnTo>
                    <a:close/>
                  </a:path>
                </a:pathLst>
              </a:custGeom>
              <a:solidFill>
                <a:srgbClr val="C6C6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10082279" y="3387728"/>
                <a:ext cx="927100" cy="1177925"/>
              </a:xfrm>
              <a:custGeom>
                <a:avLst/>
                <a:gdLst/>
                <a:ahLst/>
                <a:cxnLst/>
                <a:rect l="l" t="t" r="r" b="b"/>
                <a:pathLst>
                  <a:path w="927100" h="1177925">
                    <a:moveTo>
                      <a:pt x="836608" y="1094951"/>
                    </a:moveTo>
                    <a:lnTo>
                      <a:pt x="58699" y="1094951"/>
                    </a:lnTo>
                    <a:lnTo>
                      <a:pt x="60849" y="1113290"/>
                    </a:lnTo>
                    <a:lnTo>
                      <a:pt x="63353" y="1131617"/>
                    </a:lnTo>
                    <a:lnTo>
                      <a:pt x="66239" y="1149927"/>
                    </a:lnTo>
                    <a:lnTo>
                      <a:pt x="69532" y="1168217"/>
                    </a:lnTo>
                    <a:lnTo>
                      <a:pt x="825842" y="1177501"/>
                    </a:lnTo>
                    <a:lnTo>
                      <a:pt x="829850" y="1159356"/>
                    </a:lnTo>
                    <a:lnTo>
                      <a:pt x="833770" y="1129357"/>
                    </a:lnTo>
                    <a:lnTo>
                      <a:pt x="836608" y="1094951"/>
                    </a:lnTo>
                    <a:close/>
                  </a:path>
                  <a:path w="927100" h="1177925">
                    <a:moveTo>
                      <a:pt x="400213" y="0"/>
                    </a:moveTo>
                    <a:lnTo>
                      <a:pt x="322998" y="6456"/>
                    </a:lnTo>
                    <a:lnTo>
                      <a:pt x="251936" y="20791"/>
                    </a:lnTo>
                    <a:lnTo>
                      <a:pt x="202019" y="70940"/>
                    </a:lnTo>
                    <a:lnTo>
                      <a:pt x="170281" y="135491"/>
                    </a:lnTo>
                    <a:lnTo>
                      <a:pt x="150112" y="192680"/>
                    </a:lnTo>
                    <a:lnTo>
                      <a:pt x="139455" y="232539"/>
                    </a:lnTo>
                    <a:lnTo>
                      <a:pt x="128651" y="278462"/>
                    </a:lnTo>
                    <a:lnTo>
                      <a:pt x="117875" y="329368"/>
                    </a:lnTo>
                    <a:lnTo>
                      <a:pt x="107304" y="384174"/>
                    </a:lnTo>
                    <a:lnTo>
                      <a:pt x="97113" y="441796"/>
                    </a:lnTo>
                    <a:lnTo>
                      <a:pt x="87477" y="501152"/>
                    </a:lnTo>
                    <a:lnTo>
                      <a:pt x="78572" y="561159"/>
                    </a:lnTo>
                    <a:lnTo>
                      <a:pt x="70575" y="620734"/>
                    </a:lnTo>
                    <a:lnTo>
                      <a:pt x="63660" y="678793"/>
                    </a:lnTo>
                    <a:lnTo>
                      <a:pt x="58004" y="734255"/>
                    </a:lnTo>
                    <a:lnTo>
                      <a:pt x="53782" y="786036"/>
                    </a:lnTo>
                    <a:lnTo>
                      <a:pt x="51169" y="833054"/>
                    </a:lnTo>
                    <a:lnTo>
                      <a:pt x="50342" y="874225"/>
                    </a:lnTo>
                    <a:lnTo>
                      <a:pt x="50459" y="904480"/>
                    </a:lnTo>
                    <a:lnTo>
                      <a:pt x="50695" y="934739"/>
                    </a:lnTo>
                    <a:lnTo>
                      <a:pt x="51164" y="964995"/>
                    </a:lnTo>
                    <a:lnTo>
                      <a:pt x="51981" y="995243"/>
                    </a:lnTo>
                    <a:lnTo>
                      <a:pt x="0" y="1008730"/>
                    </a:lnTo>
                    <a:lnTo>
                      <a:pt x="13500" y="1095827"/>
                    </a:lnTo>
                    <a:lnTo>
                      <a:pt x="58699" y="1094951"/>
                    </a:lnTo>
                    <a:lnTo>
                      <a:pt x="836608" y="1094951"/>
                    </a:lnTo>
                    <a:lnTo>
                      <a:pt x="837162" y="1088234"/>
                    </a:lnTo>
                    <a:lnTo>
                      <a:pt x="839584" y="1036721"/>
                    </a:lnTo>
                    <a:lnTo>
                      <a:pt x="868522" y="1010796"/>
                    </a:lnTo>
                    <a:lnTo>
                      <a:pt x="891632" y="979266"/>
                    </a:lnTo>
                    <a:lnTo>
                      <a:pt x="909078" y="942345"/>
                    </a:lnTo>
                    <a:lnTo>
                      <a:pt x="921029" y="900247"/>
                    </a:lnTo>
                    <a:lnTo>
                      <a:pt x="926520" y="856807"/>
                    </a:lnTo>
                    <a:lnTo>
                      <a:pt x="926515" y="808576"/>
                    </a:lnTo>
                    <a:lnTo>
                      <a:pt x="921671" y="756492"/>
                    </a:lnTo>
                    <a:lnTo>
                      <a:pt x="912644" y="701495"/>
                    </a:lnTo>
                    <a:lnTo>
                      <a:pt x="900092" y="644524"/>
                    </a:lnTo>
                    <a:lnTo>
                      <a:pt x="884672" y="586518"/>
                    </a:lnTo>
                    <a:lnTo>
                      <a:pt x="867041" y="528416"/>
                    </a:lnTo>
                    <a:lnTo>
                      <a:pt x="847856" y="471157"/>
                    </a:lnTo>
                    <a:lnTo>
                      <a:pt x="827774" y="415679"/>
                    </a:lnTo>
                    <a:lnTo>
                      <a:pt x="807451" y="362922"/>
                    </a:lnTo>
                    <a:lnTo>
                      <a:pt x="787546" y="313825"/>
                    </a:lnTo>
                    <a:lnTo>
                      <a:pt x="768714" y="269327"/>
                    </a:lnTo>
                    <a:lnTo>
                      <a:pt x="751614" y="230367"/>
                    </a:lnTo>
                    <a:lnTo>
                      <a:pt x="725233" y="172816"/>
                    </a:lnTo>
                    <a:lnTo>
                      <a:pt x="722411" y="166619"/>
                    </a:lnTo>
                    <a:lnTo>
                      <a:pt x="694046" y="114921"/>
                    </a:lnTo>
                    <a:lnTo>
                      <a:pt x="648858" y="63367"/>
                    </a:lnTo>
                    <a:lnTo>
                      <a:pt x="506325" y="8152"/>
                    </a:lnTo>
                    <a:lnTo>
                      <a:pt x="400213" y="0"/>
                    </a:lnTo>
                    <a:close/>
                  </a:path>
                </a:pathLst>
              </a:custGeom>
              <a:solidFill>
                <a:srgbClr val="3BBB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10082279" y="3799706"/>
                <a:ext cx="723265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723265" h="596900">
                    <a:moveTo>
                      <a:pt x="620852" y="0"/>
                    </a:moveTo>
                    <a:lnTo>
                      <a:pt x="613290" y="122866"/>
                    </a:lnTo>
                    <a:lnTo>
                      <a:pt x="617791" y="209599"/>
                    </a:lnTo>
                    <a:lnTo>
                      <a:pt x="640676" y="301396"/>
                    </a:lnTo>
                    <a:lnTo>
                      <a:pt x="688263" y="439458"/>
                    </a:lnTo>
                    <a:lnTo>
                      <a:pt x="551022" y="457532"/>
                    </a:lnTo>
                    <a:lnTo>
                      <a:pt x="433581" y="479942"/>
                    </a:lnTo>
                    <a:lnTo>
                      <a:pt x="271415" y="521436"/>
                    </a:lnTo>
                    <a:lnTo>
                      <a:pt x="0" y="596760"/>
                    </a:lnTo>
                    <a:lnTo>
                      <a:pt x="100510" y="571022"/>
                    </a:lnTo>
                    <a:lnTo>
                      <a:pt x="328256" y="516093"/>
                    </a:lnTo>
                    <a:lnTo>
                      <a:pt x="572557" y="465397"/>
                    </a:lnTo>
                    <a:lnTo>
                      <a:pt x="722731" y="452361"/>
                    </a:lnTo>
                    <a:lnTo>
                      <a:pt x="712902" y="426556"/>
                    </a:lnTo>
                    <a:lnTo>
                      <a:pt x="686012" y="348295"/>
                    </a:lnTo>
                    <a:lnTo>
                      <a:pt x="670912" y="298381"/>
                    </a:lnTo>
                    <a:lnTo>
                      <a:pt x="656016" y="242975"/>
                    </a:lnTo>
                    <a:lnTo>
                      <a:pt x="642303" y="183347"/>
                    </a:lnTo>
                    <a:lnTo>
                      <a:pt x="630755" y="120770"/>
                    </a:lnTo>
                    <a:lnTo>
                      <a:pt x="622350" y="56514"/>
                    </a:lnTo>
                    <a:lnTo>
                      <a:pt x="620502" y="13948"/>
                    </a:lnTo>
                    <a:lnTo>
                      <a:pt x="620852" y="0"/>
                    </a:lnTo>
                    <a:close/>
                  </a:path>
                </a:pathLst>
              </a:custGeom>
              <a:solidFill>
                <a:srgbClr val="6F6F6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1" name="object 4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926356" y="4396464"/>
                <a:ext cx="169430" cy="118910"/>
              </a:xfrm>
              <a:prstGeom prst="rect">
                <a:avLst/>
              </a:prstGeom>
            </p:spPr>
          </p:pic>
          <p:pic>
            <p:nvPicPr>
              <p:cNvPr id="42" name="object 42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701425" y="4442006"/>
                <a:ext cx="162725" cy="73367"/>
              </a:xfrm>
              <a:prstGeom prst="rect">
                <a:avLst/>
              </a:prstGeom>
            </p:spPr>
          </p:pic>
          <p:sp>
            <p:nvSpPr>
              <p:cNvPr id="43" name="object 43"/>
              <p:cNvSpPr/>
              <p:nvPr/>
            </p:nvSpPr>
            <p:spPr>
              <a:xfrm>
                <a:off x="10481904" y="3968598"/>
                <a:ext cx="711200" cy="1155065"/>
              </a:xfrm>
              <a:custGeom>
                <a:avLst/>
                <a:gdLst/>
                <a:ahLst/>
                <a:cxnLst/>
                <a:rect l="l" t="t" r="r" b="b"/>
                <a:pathLst>
                  <a:path w="711200" h="1155064">
                    <a:moveTo>
                      <a:pt x="483425" y="0"/>
                    </a:moveTo>
                    <a:lnTo>
                      <a:pt x="499321" y="58990"/>
                    </a:lnTo>
                    <a:lnTo>
                      <a:pt x="512309" y="116990"/>
                    </a:lnTo>
                    <a:lnTo>
                      <a:pt x="521701" y="173015"/>
                    </a:lnTo>
                    <a:lnTo>
                      <a:pt x="526808" y="226078"/>
                    </a:lnTo>
                    <a:lnTo>
                      <a:pt x="526941" y="275195"/>
                    </a:lnTo>
                    <a:lnTo>
                      <a:pt x="521411" y="319379"/>
                    </a:lnTo>
                    <a:lnTo>
                      <a:pt x="509454" y="361475"/>
                    </a:lnTo>
                    <a:lnTo>
                      <a:pt x="492007" y="398392"/>
                    </a:lnTo>
                    <a:lnTo>
                      <a:pt x="468897" y="429918"/>
                    </a:lnTo>
                    <a:lnTo>
                      <a:pt x="439953" y="455841"/>
                    </a:lnTo>
                    <a:lnTo>
                      <a:pt x="437536" y="507361"/>
                    </a:lnTo>
                    <a:lnTo>
                      <a:pt x="434144" y="548487"/>
                    </a:lnTo>
                    <a:lnTo>
                      <a:pt x="430221" y="578488"/>
                    </a:lnTo>
                    <a:lnTo>
                      <a:pt x="426211" y="596633"/>
                    </a:lnTo>
                    <a:lnTo>
                      <a:pt x="434247" y="622912"/>
                    </a:lnTo>
                    <a:lnTo>
                      <a:pt x="437943" y="658974"/>
                    </a:lnTo>
                    <a:lnTo>
                      <a:pt x="436692" y="702497"/>
                    </a:lnTo>
                    <a:lnTo>
                      <a:pt x="429888" y="751156"/>
                    </a:lnTo>
                    <a:lnTo>
                      <a:pt x="416924" y="802627"/>
                    </a:lnTo>
                    <a:lnTo>
                      <a:pt x="397193" y="854586"/>
                    </a:lnTo>
                    <a:lnTo>
                      <a:pt x="370090" y="904709"/>
                    </a:lnTo>
                    <a:lnTo>
                      <a:pt x="219225" y="922653"/>
                    </a:lnTo>
                    <a:lnTo>
                      <a:pt x="102344" y="966598"/>
                    </a:lnTo>
                    <a:lnTo>
                      <a:pt x="26813" y="1011403"/>
                    </a:lnTo>
                    <a:lnTo>
                      <a:pt x="0" y="1031925"/>
                    </a:lnTo>
                    <a:lnTo>
                      <a:pt x="0" y="1154899"/>
                    </a:lnTo>
                    <a:lnTo>
                      <a:pt x="497077" y="1154899"/>
                    </a:lnTo>
                    <a:lnTo>
                      <a:pt x="543558" y="1145515"/>
                    </a:lnTo>
                    <a:lnTo>
                      <a:pt x="581512" y="1119924"/>
                    </a:lnTo>
                    <a:lnTo>
                      <a:pt x="607100" y="1081969"/>
                    </a:lnTo>
                    <a:lnTo>
                      <a:pt x="616483" y="1035494"/>
                    </a:lnTo>
                    <a:lnTo>
                      <a:pt x="616483" y="1031925"/>
                    </a:lnTo>
                    <a:lnTo>
                      <a:pt x="707186" y="380517"/>
                    </a:lnTo>
                    <a:lnTo>
                      <a:pt x="709891" y="354190"/>
                    </a:lnTo>
                    <a:lnTo>
                      <a:pt x="710603" y="327647"/>
                    </a:lnTo>
                    <a:lnTo>
                      <a:pt x="708990" y="297141"/>
                    </a:lnTo>
                    <a:lnTo>
                      <a:pt x="703173" y="259045"/>
                    </a:lnTo>
                    <a:lnTo>
                      <a:pt x="674080" y="174725"/>
                    </a:lnTo>
                    <a:lnTo>
                      <a:pt x="647295" y="129270"/>
                    </a:lnTo>
                    <a:lnTo>
                      <a:pt x="614222" y="88361"/>
                    </a:lnTo>
                    <a:lnTo>
                      <a:pt x="575477" y="52707"/>
                    </a:lnTo>
                    <a:lnTo>
                      <a:pt x="531674" y="23016"/>
                    </a:lnTo>
                    <a:lnTo>
                      <a:pt x="483425" y="0"/>
                    </a:lnTo>
                    <a:close/>
                  </a:path>
                </a:pathLst>
              </a:custGeom>
              <a:solidFill>
                <a:srgbClr val="FDEC5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7739062" y="6423786"/>
                <a:ext cx="390652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906520" h="9525">
                    <a:moveTo>
                      <a:pt x="1771713" y="3276"/>
                    </a:moveTo>
                    <a:lnTo>
                      <a:pt x="0" y="3276"/>
                    </a:lnTo>
                    <a:lnTo>
                      <a:pt x="0" y="9080"/>
                    </a:lnTo>
                    <a:lnTo>
                      <a:pt x="1771713" y="9080"/>
                    </a:lnTo>
                    <a:lnTo>
                      <a:pt x="1771713" y="3276"/>
                    </a:lnTo>
                    <a:close/>
                  </a:path>
                  <a:path w="3906520" h="9525">
                    <a:moveTo>
                      <a:pt x="3906062" y="63"/>
                    </a:moveTo>
                    <a:lnTo>
                      <a:pt x="1819224" y="0"/>
                    </a:lnTo>
                    <a:lnTo>
                      <a:pt x="1819224" y="5816"/>
                    </a:lnTo>
                    <a:lnTo>
                      <a:pt x="3906062" y="5867"/>
                    </a:lnTo>
                    <a:lnTo>
                      <a:pt x="3906062" y="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9642907" y="4424463"/>
                <a:ext cx="1279525" cy="1037590"/>
              </a:xfrm>
              <a:custGeom>
                <a:avLst/>
                <a:gdLst/>
                <a:ahLst/>
                <a:cxnLst/>
                <a:rect l="l" t="t" r="r" b="b"/>
                <a:pathLst>
                  <a:path w="1279525" h="1037589">
                    <a:moveTo>
                      <a:pt x="502056" y="193154"/>
                    </a:moveTo>
                    <a:lnTo>
                      <a:pt x="472046" y="132765"/>
                    </a:lnTo>
                    <a:lnTo>
                      <a:pt x="456641" y="132613"/>
                    </a:lnTo>
                    <a:lnTo>
                      <a:pt x="438200" y="149047"/>
                    </a:lnTo>
                    <a:lnTo>
                      <a:pt x="383184" y="204050"/>
                    </a:lnTo>
                    <a:lnTo>
                      <a:pt x="349656" y="242150"/>
                    </a:lnTo>
                    <a:lnTo>
                      <a:pt x="314172" y="287020"/>
                    </a:lnTo>
                    <a:lnTo>
                      <a:pt x="278244" y="338429"/>
                    </a:lnTo>
                    <a:lnTo>
                      <a:pt x="243408" y="396151"/>
                    </a:lnTo>
                    <a:lnTo>
                      <a:pt x="211201" y="459955"/>
                    </a:lnTo>
                    <a:lnTo>
                      <a:pt x="188747" y="510527"/>
                    </a:lnTo>
                    <a:lnTo>
                      <a:pt x="165938" y="564108"/>
                    </a:lnTo>
                    <a:lnTo>
                      <a:pt x="143154" y="619506"/>
                    </a:lnTo>
                    <a:lnTo>
                      <a:pt x="120751" y="675538"/>
                    </a:lnTo>
                    <a:lnTo>
                      <a:pt x="99123" y="731037"/>
                    </a:lnTo>
                    <a:lnTo>
                      <a:pt x="78613" y="784834"/>
                    </a:lnTo>
                    <a:lnTo>
                      <a:pt x="59601" y="835736"/>
                    </a:lnTo>
                    <a:lnTo>
                      <a:pt x="42468" y="882561"/>
                    </a:lnTo>
                    <a:lnTo>
                      <a:pt x="27559" y="924153"/>
                    </a:lnTo>
                    <a:lnTo>
                      <a:pt x="5956" y="986904"/>
                    </a:lnTo>
                    <a:lnTo>
                      <a:pt x="0" y="1005700"/>
                    </a:lnTo>
                    <a:lnTo>
                      <a:pt x="3263" y="1032865"/>
                    </a:lnTo>
                    <a:lnTo>
                      <a:pt x="3784" y="1037209"/>
                    </a:lnTo>
                    <a:lnTo>
                      <a:pt x="105879" y="796658"/>
                    </a:lnTo>
                    <a:lnTo>
                      <a:pt x="183057" y="611784"/>
                    </a:lnTo>
                    <a:lnTo>
                      <a:pt x="201168" y="567855"/>
                    </a:lnTo>
                    <a:lnTo>
                      <a:pt x="228092" y="507580"/>
                    </a:lnTo>
                    <a:lnTo>
                      <a:pt x="256641" y="453161"/>
                    </a:lnTo>
                    <a:lnTo>
                      <a:pt x="286473" y="404329"/>
                    </a:lnTo>
                    <a:lnTo>
                      <a:pt x="317233" y="360756"/>
                    </a:lnTo>
                    <a:lnTo>
                      <a:pt x="348564" y="322148"/>
                    </a:lnTo>
                    <a:lnTo>
                      <a:pt x="380149" y="288213"/>
                    </a:lnTo>
                    <a:lnTo>
                      <a:pt x="411632" y="258648"/>
                    </a:lnTo>
                    <a:lnTo>
                      <a:pt x="442671" y="233146"/>
                    </a:lnTo>
                    <a:lnTo>
                      <a:pt x="472935" y="211416"/>
                    </a:lnTo>
                    <a:lnTo>
                      <a:pt x="502056" y="193154"/>
                    </a:lnTo>
                    <a:close/>
                  </a:path>
                  <a:path w="1279525" h="1037589">
                    <a:moveTo>
                      <a:pt x="1278953" y="0"/>
                    </a:moveTo>
                    <a:lnTo>
                      <a:pt x="1278623" y="25"/>
                    </a:lnTo>
                    <a:lnTo>
                      <a:pt x="1249273" y="17500"/>
                    </a:lnTo>
                    <a:lnTo>
                      <a:pt x="1215491" y="30632"/>
                    </a:lnTo>
                    <a:lnTo>
                      <a:pt x="1177150" y="39281"/>
                    </a:lnTo>
                    <a:lnTo>
                      <a:pt x="1134110" y="43281"/>
                    </a:lnTo>
                    <a:lnTo>
                      <a:pt x="1050607" y="45859"/>
                    </a:lnTo>
                    <a:lnTo>
                      <a:pt x="498055" y="58216"/>
                    </a:lnTo>
                    <a:lnTo>
                      <a:pt x="498741" y="64376"/>
                    </a:lnTo>
                    <a:lnTo>
                      <a:pt x="925652" y="69291"/>
                    </a:lnTo>
                    <a:lnTo>
                      <a:pt x="1045794" y="69951"/>
                    </a:lnTo>
                    <a:lnTo>
                      <a:pt x="1108735" y="69748"/>
                    </a:lnTo>
                    <a:lnTo>
                      <a:pt x="1209814" y="63741"/>
                    </a:lnTo>
                    <a:lnTo>
                      <a:pt x="1252740" y="53086"/>
                    </a:lnTo>
                    <a:lnTo>
                      <a:pt x="1277327" y="38176"/>
                    </a:lnTo>
                    <a:lnTo>
                      <a:pt x="1278953" y="0"/>
                    </a:lnTo>
                    <a:close/>
                  </a:path>
                </a:pathLst>
              </a:custGeom>
              <a:solidFill>
                <a:srgbClr val="6F6F6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8184489" y="4548022"/>
                <a:ext cx="3255645" cy="1880870"/>
              </a:xfrm>
              <a:custGeom>
                <a:avLst/>
                <a:gdLst/>
                <a:ahLst/>
                <a:cxnLst/>
                <a:rect l="l" t="t" r="r" b="b"/>
                <a:pathLst>
                  <a:path w="3255645" h="1880870">
                    <a:moveTo>
                      <a:pt x="3255505" y="0"/>
                    </a:moveTo>
                    <a:lnTo>
                      <a:pt x="0" y="0"/>
                    </a:lnTo>
                    <a:lnTo>
                      <a:pt x="0" y="53035"/>
                    </a:lnTo>
                    <a:lnTo>
                      <a:pt x="231508" y="53035"/>
                    </a:lnTo>
                    <a:lnTo>
                      <a:pt x="231508" y="66141"/>
                    </a:lnTo>
                    <a:lnTo>
                      <a:pt x="231508" y="129286"/>
                    </a:lnTo>
                    <a:lnTo>
                      <a:pt x="317106" y="129286"/>
                    </a:lnTo>
                    <a:lnTo>
                      <a:pt x="317106" y="176923"/>
                    </a:lnTo>
                    <a:lnTo>
                      <a:pt x="464832" y="176923"/>
                    </a:lnTo>
                    <a:lnTo>
                      <a:pt x="455117" y="237261"/>
                    </a:lnTo>
                    <a:lnTo>
                      <a:pt x="190449" y="1880654"/>
                    </a:lnTo>
                    <a:lnTo>
                      <a:pt x="228346" y="1880654"/>
                    </a:lnTo>
                    <a:lnTo>
                      <a:pt x="536473" y="176923"/>
                    </a:lnTo>
                    <a:lnTo>
                      <a:pt x="567804" y="176923"/>
                    </a:lnTo>
                    <a:lnTo>
                      <a:pt x="875931" y="1880654"/>
                    </a:lnTo>
                    <a:lnTo>
                      <a:pt x="913828" y="1880654"/>
                    </a:lnTo>
                    <a:lnTo>
                      <a:pt x="649160" y="237261"/>
                    </a:lnTo>
                    <a:lnTo>
                      <a:pt x="639445" y="176923"/>
                    </a:lnTo>
                    <a:lnTo>
                      <a:pt x="787184" y="176923"/>
                    </a:lnTo>
                    <a:lnTo>
                      <a:pt x="787184" y="129286"/>
                    </a:lnTo>
                    <a:lnTo>
                      <a:pt x="2449461" y="129286"/>
                    </a:lnTo>
                    <a:lnTo>
                      <a:pt x="2449461" y="176923"/>
                    </a:lnTo>
                    <a:lnTo>
                      <a:pt x="2597188" y="176923"/>
                    </a:lnTo>
                    <a:lnTo>
                      <a:pt x="2587472" y="237261"/>
                    </a:lnTo>
                    <a:lnTo>
                      <a:pt x="2322804" y="1880654"/>
                    </a:lnTo>
                    <a:lnTo>
                      <a:pt x="2360701" y="1880654"/>
                    </a:lnTo>
                    <a:lnTo>
                      <a:pt x="2668828" y="176923"/>
                    </a:lnTo>
                    <a:lnTo>
                      <a:pt x="2700159" y="176923"/>
                    </a:lnTo>
                    <a:lnTo>
                      <a:pt x="3008287" y="1880654"/>
                    </a:lnTo>
                    <a:lnTo>
                      <a:pt x="3046184" y="1880654"/>
                    </a:lnTo>
                    <a:lnTo>
                      <a:pt x="2781516" y="237261"/>
                    </a:lnTo>
                    <a:lnTo>
                      <a:pt x="2771800" y="176923"/>
                    </a:lnTo>
                    <a:lnTo>
                      <a:pt x="2919539" y="176923"/>
                    </a:lnTo>
                    <a:lnTo>
                      <a:pt x="2919539" y="129286"/>
                    </a:lnTo>
                    <a:lnTo>
                      <a:pt x="3023984" y="129286"/>
                    </a:lnTo>
                    <a:lnTo>
                      <a:pt x="3023984" y="74853"/>
                    </a:lnTo>
                    <a:lnTo>
                      <a:pt x="3023984" y="53035"/>
                    </a:lnTo>
                    <a:lnTo>
                      <a:pt x="3255505" y="53035"/>
                    </a:lnTo>
                    <a:lnTo>
                      <a:pt x="3255505" y="0"/>
                    </a:lnTo>
                    <a:close/>
                  </a:path>
                </a:pathLst>
              </a:custGeom>
              <a:solidFill>
                <a:srgbClr val="D2479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8743101" y="3483979"/>
                <a:ext cx="1213485" cy="870585"/>
              </a:xfrm>
              <a:custGeom>
                <a:avLst/>
                <a:gdLst/>
                <a:ahLst/>
                <a:cxnLst/>
                <a:rect l="l" t="t" r="r" b="b"/>
                <a:pathLst>
                  <a:path w="1213484" h="870585">
                    <a:moveTo>
                      <a:pt x="1155839" y="0"/>
                    </a:moveTo>
                    <a:lnTo>
                      <a:pt x="0" y="0"/>
                    </a:lnTo>
                    <a:lnTo>
                      <a:pt x="57531" y="870330"/>
                    </a:lnTo>
                    <a:lnTo>
                      <a:pt x="1213370" y="870330"/>
                    </a:lnTo>
                    <a:lnTo>
                      <a:pt x="1155839" y="0"/>
                    </a:lnTo>
                    <a:close/>
                  </a:path>
                </a:pathLst>
              </a:custGeom>
              <a:solidFill>
                <a:srgbClr val="F3F1F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9156928" y="4040530"/>
                <a:ext cx="953769" cy="508000"/>
              </a:xfrm>
              <a:custGeom>
                <a:avLst/>
                <a:gdLst/>
                <a:ahLst/>
                <a:cxnLst/>
                <a:rect l="l" t="t" r="r" b="b"/>
                <a:pathLst>
                  <a:path w="953770" h="508000">
                    <a:moveTo>
                      <a:pt x="341515" y="474840"/>
                    </a:moveTo>
                    <a:lnTo>
                      <a:pt x="260464" y="474840"/>
                    </a:lnTo>
                    <a:lnTo>
                      <a:pt x="260464" y="0"/>
                    </a:lnTo>
                    <a:lnTo>
                      <a:pt x="61112" y="0"/>
                    </a:lnTo>
                    <a:lnTo>
                      <a:pt x="0" y="365709"/>
                    </a:lnTo>
                    <a:lnTo>
                      <a:pt x="2260" y="406869"/>
                    </a:lnTo>
                    <a:lnTo>
                      <a:pt x="20904" y="441706"/>
                    </a:lnTo>
                    <a:lnTo>
                      <a:pt x="52184" y="465823"/>
                    </a:lnTo>
                    <a:lnTo>
                      <a:pt x="92405" y="474840"/>
                    </a:lnTo>
                    <a:lnTo>
                      <a:pt x="81191" y="474840"/>
                    </a:lnTo>
                    <a:lnTo>
                      <a:pt x="81191" y="507479"/>
                    </a:lnTo>
                    <a:lnTo>
                      <a:pt x="341515" y="507479"/>
                    </a:lnTo>
                    <a:lnTo>
                      <a:pt x="341515" y="474840"/>
                    </a:lnTo>
                    <a:close/>
                  </a:path>
                  <a:path w="953770" h="508000">
                    <a:moveTo>
                      <a:pt x="953579" y="474840"/>
                    </a:moveTo>
                    <a:lnTo>
                      <a:pt x="393268" y="474840"/>
                    </a:lnTo>
                    <a:lnTo>
                      <a:pt x="393268" y="507479"/>
                    </a:lnTo>
                    <a:lnTo>
                      <a:pt x="953579" y="507479"/>
                    </a:lnTo>
                    <a:lnTo>
                      <a:pt x="953579" y="474840"/>
                    </a:lnTo>
                    <a:close/>
                  </a:path>
                </a:pathLst>
              </a:custGeom>
              <a:solidFill>
                <a:srgbClr val="E1E0D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9238120" y="4515371"/>
                <a:ext cx="260350" cy="33020"/>
              </a:xfrm>
              <a:custGeom>
                <a:avLst/>
                <a:gdLst/>
                <a:ahLst/>
                <a:cxnLst/>
                <a:rect l="l" t="t" r="r" b="b"/>
                <a:pathLst>
                  <a:path w="260350" h="33020">
                    <a:moveTo>
                      <a:pt x="260324" y="0"/>
                    </a:moveTo>
                    <a:lnTo>
                      <a:pt x="0" y="0"/>
                    </a:lnTo>
                    <a:lnTo>
                      <a:pt x="210248" y="32638"/>
                    </a:lnTo>
                    <a:lnTo>
                      <a:pt x="260324" y="32638"/>
                    </a:lnTo>
                    <a:lnTo>
                      <a:pt x="260324" y="0"/>
                    </a:lnTo>
                    <a:close/>
                  </a:path>
                </a:pathLst>
              </a:custGeom>
              <a:solidFill>
                <a:srgbClr val="D3D1D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8390140" y="3388791"/>
                <a:ext cx="30480" cy="384175"/>
              </a:xfrm>
              <a:custGeom>
                <a:avLst/>
                <a:gdLst/>
                <a:ahLst/>
                <a:cxnLst/>
                <a:rect l="l" t="t" r="r" b="b"/>
                <a:pathLst>
                  <a:path w="30479" h="384175">
                    <a:moveTo>
                      <a:pt x="29997" y="360883"/>
                    </a:moveTo>
                    <a:lnTo>
                      <a:pt x="23266" y="354152"/>
                    </a:lnTo>
                    <a:lnTo>
                      <a:pt x="21285" y="354152"/>
                    </a:lnTo>
                    <a:lnTo>
                      <a:pt x="21285" y="365683"/>
                    </a:lnTo>
                    <a:lnTo>
                      <a:pt x="21285" y="372618"/>
                    </a:lnTo>
                    <a:lnTo>
                      <a:pt x="18465" y="375450"/>
                    </a:lnTo>
                    <a:lnTo>
                      <a:pt x="11531" y="375450"/>
                    </a:lnTo>
                    <a:lnTo>
                      <a:pt x="8712" y="372618"/>
                    </a:lnTo>
                    <a:lnTo>
                      <a:pt x="8712" y="365683"/>
                    </a:lnTo>
                    <a:lnTo>
                      <a:pt x="11531" y="362864"/>
                    </a:lnTo>
                    <a:lnTo>
                      <a:pt x="18465" y="362864"/>
                    </a:lnTo>
                    <a:lnTo>
                      <a:pt x="21285" y="365683"/>
                    </a:lnTo>
                    <a:lnTo>
                      <a:pt x="21285" y="354152"/>
                    </a:lnTo>
                    <a:lnTo>
                      <a:pt x="6731" y="354152"/>
                    </a:lnTo>
                    <a:lnTo>
                      <a:pt x="0" y="360883"/>
                    </a:lnTo>
                    <a:lnTo>
                      <a:pt x="0" y="377431"/>
                    </a:lnTo>
                    <a:lnTo>
                      <a:pt x="6731" y="384162"/>
                    </a:lnTo>
                    <a:lnTo>
                      <a:pt x="23266" y="384162"/>
                    </a:lnTo>
                    <a:lnTo>
                      <a:pt x="29997" y="377431"/>
                    </a:lnTo>
                    <a:lnTo>
                      <a:pt x="29997" y="375450"/>
                    </a:lnTo>
                    <a:lnTo>
                      <a:pt x="29997" y="362864"/>
                    </a:lnTo>
                    <a:lnTo>
                      <a:pt x="29997" y="360883"/>
                    </a:lnTo>
                    <a:close/>
                  </a:path>
                  <a:path w="30479" h="384175">
                    <a:moveTo>
                      <a:pt x="29997" y="231152"/>
                    </a:moveTo>
                    <a:lnTo>
                      <a:pt x="23266" y="224421"/>
                    </a:lnTo>
                    <a:lnTo>
                      <a:pt x="21285" y="224421"/>
                    </a:lnTo>
                    <a:lnTo>
                      <a:pt x="21285" y="235953"/>
                    </a:lnTo>
                    <a:lnTo>
                      <a:pt x="21285" y="242887"/>
                    </a:lnTo>
                    <a:lnTo>
                      <a:pt x="18465" y="245706"/>
                    </a:lnTo>
                    <a:lnTo>
                      <a:pt x="11531" y="245706"/>
                    </a:lnTo>
                    <a:lnTo>
                      <a:pt x="8712" y="242887"/>
                    </a:lnTo>
                    <a:lnTo>
                      <a:pt x="8712" y="235953"/>
                    </a:lnTo>
                    <a:lnTo>
                      <a:pt x="11531" y="233133"/>
                    </a:lnTo>
                    <a:lnTo>
                      <a:pt x="18465" y="233133"/>
                    </a:lnTo>
                    <a:lnTo>
                      <a:pt x="21285" y="235953"/>
                    </a:lnTo>
                    <a:lnTo>
                      <a:pt x="21285" y="224421"/>
                    </a:lnTo>
                    <a:lnTo>
                      <a:pt x="19367" y="224421"/>
                    </a:lnTo>
                    <a:lnTo>
                      <a:pt x="19367" y="0"/>
                    </a:lnTo>
                    <a:lnTo>
                      <a:pt x="10655" y="0"/>
                    </a:lnTo>
                    <a:lnTo>
                      <a:pt x="10655" y="224421"/>
                    </a:lnTo>
                    <a:lnTo>
                      <a:pt x="6731" y="224421"/>
                    </a:lnTo>
                    <a:lnTo>
                      <a:pt x="0" y="231152"/>
                    </a:lnTo>
                    <a:lnTo>
                      <a:pt x="0" y="247688"/>
                    </a:lnTo>
                    <a:lnTo>
                      <a:pt x="6731" y="254419"/>
                    </a:lnTo>
                    <a:lnTo>
                      <a:pt x="23266" y="254419"/>
                    </a:lnTo>
                    <a:lnTo>
                      <a:pt x="29997" y="247688"/>
                    </a:lnTo>
                    <a:lnTo>
                      <a:pt x="29997" y="245706"/>
                    </a:lnTo>
                    <a:lnTo>
                      <a:pt x="29997" y="233133"/>
                    </a:lnTo>
                    <a:lnTo>
                      <a:pt x="29997" y="23115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10329414" y="3005976"/>
                <a:ext cx="288925" cy="496570"/>
              </a:xfrm>
              <a:custGeom>
                <a:avLst/>
                <a:gdLst/>
                <a:ahLst/>
                <a:cxnLst/>
                <a:rect l="l" t="t" r="r" b="b"/>
                <a:pathLst>
                  <a:path w="288925" h="496570">
                    <a:moveTo>
                      <a:pt x="218459" y="1714"/>
                    </a:moveTo>
                    <a:lnTo>
                      <a:pt x="61944" y="12674"/>
                    </a:lnTo>
                    <a:lnTo>
                      <a:pt x="49819" y="67765"/>
                    </a:lnTo>
                    <a:lnTo>
                      <a:pt x="45672" y="102973"/>
                    </a:lnTo>
                    <a:lnTo>
                      <a:pt x="49406" y="133459"/>
                    </a:lnTo>
                    <a:lnTo>
                      <a:pt x="60928" y="174383"/>
                    </a:lnTo>
                    <a:lnTo>
                      <a:pt x="75241" y="207149"/>
                    </a:lnTo>
                    <a:lnTo>
                      <a:pt x="68075" y="286558"/>
                    </a:lnTo>
                    <a:lnTo>
                      <a:pt x="56557" y="347586"/>
                    </a:lnTo>
                    <a:lnTo>
                      <a:pt x="45857" y="386754"/>
                    </a:lnTo>
                    <a:lnTo>
                      <a:pt x="41141" y="400583"/>
                    </a:lnTo>
                    <a:lnTo>
                      <a:pt x="6959" y="457674"/>
                    </a:lnTo>
                    <a:lnTo>
                      <a:pt x="0" y="486600"/>
                    </a:lnTo>
                    <a:lnTo>
                      <a:pt x="24253" y="496266"/>
                    </a:lnTo>
                    <a:lnTo>
                      <a:pt x="83712" y="495579"/>
                    </a:lnTo>
                    <a:lnTo>
                      <a:pt x="159798" y="478435"/>
                    </a:lnTo>
                    <a:lnTo>
                      <a:pt x="225282" y="444495"/>
                    </a:lnTo>
                    <a:lnTo>
                      <a:pt x="271167" y="411281"/>
                    </a:lnTo>
                    <a:lnTo>
                      <a:pt x="288461" y="396316"/>
                    </a:lnTo>
                    <a:lnTo>
                      <a:pt x="276302" y="338117"/>
                    </a:lnTo>
                    <a:lnTo>
                      <a:pt x="267211" y="282074"/>
                    </a:lnTo>
                    <a:lnTo>
                      <a:pt x="260772" y="231283"/>
                    </a:lnTo>
                    <a:lnTo>
                      <a:pt x="256571" y="188836"/>
                    </a:lnTo>
                    <a:lnTo>
                      <a:pt x="250361" y="99694"/>
                    </a:lnTo>
                    <a:lnTo>
                      <a:pt x="256918" y="87005"/>
                    </a:lnTo>
                    <a:lnTo>
                      <a:pt x="258724" y="73937"/>
                    </a:lnTo>
                    <a:lnTo>
                      <a:pt x="246919" y="50482"/>
                    </a:lnTo>
                    <a:lnTo>
                      <a:pt x="243535" y="1739"/>
                    </a:lnTo>
                    <a:lnTo>
                      <a:pt x="218459" y="1739"/>
                    </a:lnTo>
                    <a:close/>
                  </a:path>
                  <a:path w="288925" h="496570">
                    <a:moveTo>
                      <a:pt x="243414" y="0"/>
                    </a:moveTo>
                    <a:lnTo>
                      <a:pt x="218471" y="1739"/>
                    </a:lnTo>
                    <a:lnTo>
                      <a:pt x="243535" y="1739"/>
                    </a:lnTo>
                    <a:lnTo>
                      <a:pt x="243414" y="0"/>
                    </a:lnTo>
                    <a:close/>
                  </a:path>
                </a:pathLst>
              </a:custGeom>
              <a:solidFill>
                <a:srgbClr val="FFE2F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2" name="object 52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394380" y="3205680"/>
                <a:ext cx="129730" cy="122258"/>
              </a:xfrm>
              <a:prstGeom prst="rect">
                <a:avLst/>
              </a:prstGeom>
            </p:spPr>
          </p:pic>
          <p:pic>
            <p:nvPicPr>
              <p:cNvPr id="53" name="object 53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366520" y="2947682"/>
                <a:ext cx="240823" cy="197802"/>
              </a:xfrm>
              <a:prstGeom prst="rect">
                <a:avLst/>
              </a:prstGeom>
            </p:spPr>
          </p:pic>
          <p:sp>
            <p:nvSpPr>
              <p:cNvPr id="54" name="object 54"/>
              <p:cNvSpPr/>
              <p:nvPr/>
            </p:nvSpPr>
            <p:spPr>
              <a:xfrm>
                <a:off x="9612914" y="2320710"/>
                <a:ext cx="489584" cy="854075"/>
              </a:xfrm>
              <a:custGeom>
                <a:avLst/>
                <a:gdLst/>
                <a:ahLst/>
                <a:cxnLst/>
                <a:rect l="l" t="t" r="r" b="b"/>
                <a:pathLst>
                  <a:path w="489584" h="854075">
                    <a:moveTo>
                      <a:pt x="466051" y="0"/>
                    </a:moveTo>
                    <a:lnTo>
                      <a:pt x="22910" y="0"/>
                    </a:lnTo>
                    <a:lnTo>
                      <a:pt x="13994" y="1801"/>
                    </a:lnTo>
                    <a:lnTo>
                      <a:pt x="6711" y="6711"/>
                    </a:lnTo>
                    <a:lnTo>
                      <a:pt x="1801" y="13994"/>
                    </a:lnTo>
                    <a:lnTo>
                      <a:pt x="0" y="22910"/>
                    </a:lnTo>
                    <a:lnTo>
                      <a:pt x="0" y="830770"/>
                    </a:lnTo>
                    <a:lnTo>
                      <a:pt x="1801" y="839686"/>
                    </a:lnTo>
                    <a:lnTo>
                      <a:pt x="6711" y="846969"/>
                    </a:lnTo>
                    <a:lnTo>
                      <a:pt x="13994" y="851880"/>
                    </a:lnTo>
                    <a:lnTo>
                      <a:pt x="22910" y="853681"/>
                    </a:lnTo>
                    <a:lnTo>
                      <a:pt x="466051" y="853681"/>
                    </a:lnTo>
                    <a:lnTo>
                      <a:pt x="474975" y="851880"/>
                    </a:lnTo>
                    <a:lnTo>
                      <a:pt x="482261" y="846969"/>
                    </a:lnTo>
                    <a:lnTo>
                      <a:pt x="487174" y="839686"/>
                    </a:lnTo>
                    <a:lnTo>
                      <a:pt x="488975" y="830770"/>
                    </a:lnTo>
                    <a:lnTo>
                      <a:pt x="488975" y="22910"/>
                    </a:lnTo>
                    <a:lnTo>
                      <a:pt x="487174" y="13994"/>
                    </a:lnTo>
                    <a:lnTo>
                      <a:pt x="482261" y="6711"/>
                    </a:lnTo>
                    <a:lnTo>
                      <a:pt x="474975" y="1801"/>
                    </a:lnTo>
                    <a:lnTo>
                      <a:pt x="46605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9626692" y="2336277"/>
                <a:ext cx="461645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461645" h="822960">
                    <a:moveTo>
                      <a:pt x="455460" y="0"/>
                    </a:moveTo>
                    <a:lnTo>
                      <a:pt x="5956" y="0"/>
                    </a:lnTo>
                    <a:lnTo>
                      <a:pt x="0" y="5943"/>
                    </a:lnTo>
                    <a:lnTo>
                      <a:pt x="0" y="816597"/>
                    </a:lnTo>
                    <a:lnTo>
                      <a:pt x="5956" y="822540"/>
                    </a:lnTo>
                    <a:lnTo>
                      <a:pt x="448119" y="822540"/>
                    </a:lnTo>
                    <a:lnTo>
                      <a:pt x="455460" y="822540"/>
                    </a:lnTo>
                    <a:lnTo>
                      <a:pt x="461403" y="816597"/>
                    </a:lnTo>
                    <a:lnTo>
                      <a:pt x="461403" y="5943"/>
                    </a:lnTo>
                    <a:lnTo>
                      <a:pt x="455460" y="0"/>
                    </a:lnTo>
                    <a:close/>
                  </a:path>
                </a:pathLst>
              </a:custGeom>
              <a:solidFill>
                <a:srgbClr val="F3F1F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9626705" y="2336276"/>
                <a:ext cx="461645" cy="636905"/>
              </a:xfrm>
              <a:custGeom>
                <a:avLst/>
                <a:gdLst/>
                <a:ahLst/>
                <a:cxnLst/>
                <a:rect l="l" t="t" r="r" b="b"/>
                <a:pathLst>
                  <a:path w="461645" h="636905">
                    <a:moveTo>
                      <a:pt x="455447" y="0"/>
                    </a:moveTo>
                    <a:lnTo>
                      <a:pt x="448106" y="0"/>
                    </a:lnTo>
                    <a:lnTo>
                      <a:pt x="392379" y="0"/>
                    </a:lnTo>
                    <a:lnTo>
                      <a:pt x="372302" y="52825"/>
                    </a:lnTo>
                    <a:lnTo>
                      <a:pt x="349037" y="105167"/>
                    </a:lnTo>
                    <a:lnTo>
                      <a:pt x="323074" y="156751"/>
                    </a:lnTo>
                    <a:lnTo>
                      <a:pt x="294905" y="207301"/>
                    </a:lnTo>
                    <a:lnTo>
                      <a:pt x="265021" y="256541"/>
                    </a:lnTo>
                    <a:lnTo>
                      <a:pt x="233914" y="304197"/>
                    </a:lnTo>
                    <a:lnTo>
                      <a:pt x="202076" y="349994"/>
                    </a:lnTo>
                    <a:lnTo>
                      <a:pt x="169997" y="393656"/>
                    </a:lnTo>
                    <a:lnTo>
                      <a:pt x="138169" y="434907"/>
                    </a:lnTo>
                    <a:lnTo>
                      <a:pt x="107084" y="473473"/>
                    </a:lnTo>
                    <a:lnTo>
                      <a:pt x="77233" y="509078"/>
                    </a:lnTo>
                    <a:lnTo>
                      <a:pt x="49107" y="541447"/>
                    </a:lnTo>
                    <a:lnTo>
                      <a:pt x="23199" y="570305"/>
                    </a:lnTo>
                    <a:lnTo>
                      <a:pt x="0" y="595376"/>
                    </a:lnTo>
                    <a:lnTo>
                      <a:pt x="0" y="636651"/>
                    </a:lnTo>
                    <a:lnTo>
                      <a:pt x="461390" y="636651"/>
                    </a:lnTo>
                    <a:lnTo>
                      <a:pt x="461390" y="5956"/>
                    </a:lnTo>
                    <a:lnTo>
                      <a:pt x="455447" y="0"/>
                    </a:lnTo>
                    <a:close/>
                  </a:path>
                </a:pathLst>
              </a:custGeom>
              <a:solidFill>
                <a:srgbClr val="F7F7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9740869" y="2332641"/>
                <a:ext cx="233679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233679" h="27939">
                    <a:moveTo>
                      <a:pt x="232600" y="0"/>
                    </a:moveTo>
                    <a:lnTo>
                      <a:pt x="457" y="0"/>
                    </a:lnTo>
                    <a:lnTo>
                      <a:pt x="0" y="457"/>
                    </a:lnTo>
                    <a:lnTo>
                      <a:pt x="0" y="1866"/>
                    </a:lnTo>
                    <a:lnTo>
                      <a:pt x="2026" y="11901"/>
                    </a:lnTo>
                    <a:lnTo>
                      <a:pt x="7551" y="20096"/>
                    </a:lnTo>
                    <a:lnTo>
                      <a:pt x="15746" y="25621"/>
                    </a:lnTo>
                    <a:lnTo>
                      <a:pt x="25781" y="27647"/>
                    </a:lnTo>
                    <a:lnTo>
                      <a:pt x="207276" y="27647"/>
                    </a:lnTo>
                    <a:lnTo>
                      <a:pt x="217311" y="25621"/>
                    </a:lnTo>
                    <a:lnTo>
                      <a:pt x="225505" y="20096"/>
                    </a:lnTo>
                    <a:lnTo>
                      <a:pt x="231031" y="11901"/>
                    </a:lnTo>
                    <a:lnTo>
                      <a:pt x="233057" y="1866"/>
                    </a:lnTo>
                    <a:lnTo>
                      <a:pt x="233057" y="457"/>
                    </a:lnTo>
                    <a:lnTo>
                      <a:pt x="2326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9670160" y="2486888"/>
                <a:ext cx="374650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108585">
                    <a:moveTo>
                      <a:pt x="374472" y="0"/>
                    </a:moveTo>
                    <a:lnTo>
                      <a:pt x="0" y="0"/>
                    </a:lnTo>
                    <a:lnTo>
                      <a:pt x="0" y="108089"/>
                    </a:lnTo>
                    <a:lnTo>
                      <a:pt x="374472" y="108089"/>
                    </a:lnTo>
                    <a:lnTo>
                      <a:pt x="374472" y="0"/>
                    </a:lnTo>
                    <a:close/>
                  </a:path>
                </a:pathLst>
              </a:custGeom>
              <a:solidFill>
                <a:srgbClr val="E0E0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9626701" y="2972815"/>
                <a:ext cx="461645" cy="185420"/>
              </a:xfrm>
              <a:custGeom>
                <a:avLst/>
                <a:gdLst/>
                <a:ahLst/>
                <a:cxnLst/>
                <a:rect l="l" t="t" r="r" b="b"/>
                <a:pathLst>
                  <a:path w="461645" h="185419">
                    <a:moveTo>
                      <a:pt x="461391" y="0"/>
                    </a:moveTo>
                    <a:lnTo>
                      <a:pt x="0" y="0"/>
                    </a:lnTo>
                    <a:lnTo>
                      <a:pt x="0" y="172720"/>
                    </a:lnTo>
                    <a:lnTo>
                      <a:pt x="0" y="180340"/>
                    </a:lnTo>
                    <a:lnTo>
                      <a:pt x="2819" y="180340"/>
                    </a:lnTo>
                    <a:lnTo>
                      <a:pt x="2819" y="185420"/>
                    </a:lnTo>
                    <a:lnTo>
                      <a:pt x="458571" y="185420"/>
                    </a:lnTo>
                    <a:lnTo>
                      <a:pt x="458571" y="180340"/>
                    </a:lnTo>
                    <a:lnTo>
                      <a:pt x="461391" y="180340"/>
                    </a:lnTo>
                    <a:lnTo>
                      <a:pt x="461391" y="172720"/>
                    </a:lnTo>
                    <a:lnTo>
                      <a:pt x="46139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9684841" y="2500439"/>
                <a:ext cx="90170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81280">
                    <a:moveTo>
                      <a:pt x="90157" y="0"/>
                    </a:moveTo>
                    <a:lnTo>
                      <a:pt x="0" y="0"/>
                    </a:lnTo>
                    <a:lnTo>
                      <a:pt x="0" y="80987"/>
                    </a:lnTo>
                    <a:lnTo>
                      <a:pt x="90157" y="80987"/>
                    </a:lnTo>
                    <a:lnTo>
                      <a:pt x="90157" y="0"/>
                    </a:lnTo>
                    <a:close/>
                  </a:path>
                </a:pathLst>
              </a:custGeom>
              <a:solidFill>
                <a:srgbClr val="533A8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61"/>
              <p:cNvSpPr/>
              <p:nvPr/>
            </p:nvSpPr>
            <p:spPr>
              <a:xfrm>
                <a:off x="9682175" y="2626715"/>
                <a:ext cx="356870" cy="232410"/>
              </a:xfrm>
              <a:custGeom>
                <a:avLst/>
                <a:gdLst/>
                <a:ahLst/>
                <a:cxnLst/>
                <a:rect l="l" t="t" r="r" b="b"/>
                <a:pathLst>
                  <a:path w="356870" h="232410">
                    <a:moveTo>
                      <a:pt x="68770" y="170281"/>
                    </a:moveTo>
                    <a:lnTo>
                      <a:pt x="0" y="170281"/>
                    </a:lnTo>
                    <a:lnTo>
                      <a:pt x="0" y="232067"/>
                    </a:lnTo>
                    <a:lnTo>
                      <a:pt x="68770" y="232067"/>
                    </a:lnTo>
                    <a:lnTo>
                      <a:pt x="68770" y="170281"/>
                    </a:lnTo>
                    <a:close/>
                  </a:path>
                  <a:path w="356870" h="232410">
                    <a:moveTo>
                      <a:pt x="68770" y="85140"/>
                    </a:moveTo>
                    <a:lnTo>
                      <a:pt x="0" y="85140"/>
                    </a:lnTo>
                    <a:lnTo>
                      <a:pt x="0" y="146926"/>
                    </a:lnTo>
                    <a:lnTo>
                      <a:pt x="68770" y="146926"/>
                    </a:lnTo>
                    <a:lnTo>
                      <a:pt x="68770" y="85140"/>
                    </a:lnTo>
                    <a:close/>
                  </a:path>
                  <a:path w="356870" h="232410">
                    <a:moveTo>
                      <a:pt x="68770" y="0"/>
                    </a:moveTo>
                    <a:lnTo>
                      <a:pt x="0" y="0"/>
                    </a:lnTo>
                    <a:lnTo>
                      <a:pt x="0" y="61785"/>
                    </a:lnTo>
                    <a:lnTo>
                      <a:pt x="68770" y="61785"/>
                    </a:lnTo>
                    <a:lnTo>
                      <a:pt x="68770" y="0"/>
                    </a:lnTo>
                    <a:close/>
                  </a:path>
                  <a:path w="356870" h="232410">
                    <a:moveTo>
                      <a:pt x="164630" y="170281"/>
                    </a:moveTo>
                    <a:lnTo>
                      <a:pt x="95859" y="170281"/>
                    </a:lnTo>
                    <a:lnTo>
                      <a:pt x="95859" y="232067"/>
                    </a:lnTo>
                    <a:lnTo>
                      <a:pt x="164630" y="232067"/>
                    </a:lnTo>
                    <a:lnTo>
                      <a:pt x="164630" y="170281"/>
                    </a:lnTo>
                    <a:close/>
                  </a:path>
                  <a:path w="356870" h="232410">
                    <a:moveTo>
                      <a:pt x="164630" y="85140"/>
                    </a:moveTo>
                    <a:lnTo>
                      <a:pt x="95859" y="85140"/>
                    </a:lnTo>
                    <a:lnTo>
                      <a:pt x="95859" y="146926"/>
                    </a:lnTo>
                    <a:lnTo>
                      <a:pt x="164630" y="146926"/>
                    </a:lnTo>
                    <a:lnTo>
                      <a:pt x="164630" y="85140"/>
                    </a:lnTo>
                    <a:close/>
                  </a:path>
                  <a:path w="356870" h="232410">
                    <a:moveTo>
                      <a:pt x="164630" y="0"/>
                    </a:moveTo>
                    <a:lnTo>
                      <a:pt x="95859" y="0"/>
                    </a:lnTo>
                    <a:lnTo>
                      <a:pt x="95859" y="61785"/>
                    </a:lnTo>
                    <a:lnTo>
                      <a:pt x="164630" y="61785"/>
                    </a:lnTo>
                    <a:lnTo>
                      <a:pt x="164630" y="0"/>
                    </a:lnTo>
                    <a:close/>
                  </a:path>
                  <a:path w="356870" h="232410">
                    <a:moveTo>
                      <a:pt x="260502" y="170281"/>
                    </a:moveTo>
                    <a:lnTo>
                      <a:pt x="191731" y="170281"/>
                    </a:lnTo>
                    <a:lnTo>
                      <a:pt x="191731" y="232067"/>
                    </a:lnTo>
                    <a:lnTo>
                      <a:pt x="260502" y="232067"/>
                    </a:lnTo>
                    <a:lnTo>
                      <a:pt x="260502" y="170281"/>
                    </a:lnTo>
                    <a:close/>
                  </a:path>
                  <a:path w="356870" h="232410">
                    <a:moveTo>
                      <a:pt x="260502" y="85140"/>
                    </a:moveTo>
                    <a:lnTo>
                      <a:pt x="191731" y="85140"/>
                    </a:lnTo>
                    <a:lnTo>
                      <a:pt x="191731" y="146926"/>
                    </a:lnTo>
                    <a:lnTo>
                      <a:pt x="260502" y="146926"/>
                    </a:lnTo>
                    <a:lnTo>
                      <a:pt x="260502" y="85140"/>
                    </a:lnTo>
                    <a:close/>
                  </a:path>
                  <a:path w="356870" h="232410">
                    <a:moveTo>
                      <a:pt x="260502" y="0"/>
                    </a:moveTo>
                    <a:lnTo>
                      <a:pt x="191731" y="0"/>
                    </a:lnTo>
                    <a:lnTo>
                      <a:pt x="191731" y="61785"/>
                    </a:lnTo>
                    <a:lnTo>
                      <a:pt x="260502" y="61785"/>
                    </a:lnTo>
                    <a:lnTo>
                      <a:pt x="260502" y="0"/>
                    </a:lnTo>
                    <a:close/>
                  </a:path>
                  <a:path w="356870" h="232410">
                    <a:moveTo>
                      <a:pt x="356362" y="170281"/>
                    </a:moveTo>
                    <a:lnTo>
                      <a:pt x="287591" y="170281"/>
                    </a:lnTo>
                    <a:lnTo>
                      <a:pt x="287591" y="232067"/>
                    </a:lnTo>
                    <a:lnTo>
                      <a:pt x="356362" y="232067"/>
                    </a:lnTo>
                    <a:lnTo>
                      <a:pt x="356362" y="170281"/>
                    </a:lnTo>
                    <a:close/>
                  </a:path>
                  <a:path w="356870" h="232410">
                    <a:moveTo>
                      <a:pt x="356362" y="85140"/>
                    </a:moveTo>
                    <a:lnTo>
                      <a:pt x="287591" y="85140"/>
                    </a:lnTo>
                    <a:lnTo>
                      <a:pt x="287591" y="146926"/>
                    </a:lnTo>
                    <a:lnTo>
                      <a:pt x="356362" y="146926"/>
                    </a:lnTo>
                    <a:lnTo>
                      <a:pt x="356362" y="85140"/>
                    </a:lnTo>
                    <a:close/>
                  </a:path>
                  <a:path w="356870" h="232410">
                    <a:moveTo>
                      <a:pt x="356362" y="0"/>
                    </a:moveTo>
                    <a:lnTo>
                      <a:pt x="287591" y="0"/>
                    </a:lnTo>
                    <a:lnTo>
                      <a:pt x="287591" y="61785"/>
                    </a:lnTo>
                    <a:lnTo>
                      <a:pt x="356362" y="61785"/>
                    </a:lnTo>
                    <a:lnTo>
                      <a:pt x="356362" y="0"/>
                    </a:lnTo>
                    <a:close/>
                  </a:path>
                </a:pathLst>
              </a:custGeom>
              <a:solidFill>
                <a:srgbClr val="E0E0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9793389" y="2523235"/>
                <a:ext cx="236220" cy="58419"/>
              </a:xfrm>
              <a:custGeom>
                <a:avLst/>
                <a:gdLst/>
                <a:ahLst/>
                <a:cxnLst/>
                <a:rect l="l" t="t" r="r" b="b"/>
                <a:pathLst>
                  <a:path w="236220" h="58419">
                    <a:moveTo>
                      <a:pt x="235826" y="51092"/>
                    </a:moveTo>
                    <a:lnTo>
                      <a:pt x="0" y="51092"/>
                    </a:lnTo>
                    <a:lnTo>
                      <a:pt x="0" y="58191"/>
                    </a:lnTo>
                    <a:lnTo>
                      <a:pt x="235826" y="58191"/>
                    </a:lnTo>
                    <a:lnTo>
                      <a:pt x="235826" y="51092"/>
                    </a:lnTo>
                    <a:close/>
                  </a:path>
                  <a:path w="236220" h="58419">
                    <a:moveTo>
                      <a:pt x="235826" y="25552"/>
                    </a:moveTo>
                    <a:lnTo>
                      <a:pt x="0" y="25552"/>
                    </a:lnTo>
                    <a:lnTo>
                      <a:pt x="0" y="32651"/>
                    </a:lnTo>
                    <a:lnTo>
                      <a:pt x="235826" y="32651"/>
                    </a:lnTo>
                    <a:lnTo>
                      <a:pt x="235826" y="25552"/>
                    </a:lnTo>
                    <a:close/>
                  </a:path>
                  <a:path w="236220" h="58419">
                    <a:moveTo>
                      <a:pt x="235826" y="0"/>
                    </a:moveTo>
                    <a:lnTo>
                      <a:pt x="0" y="0"/>
                    </a:lnTo>
                    <a:lnTo>
                      <a:pt x="0" y="7112"/>
                    </a:lnTo>
                    <a:lnTo>
                      <a:pt x="235826" y="7112"/>
                    </a:lnTo>
                    <a:lnTo>
                      <a:pt x="23582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9673107" y="2392374"/>
                <a:ext cx="137795" cy="59690"/>
              </a:xfrm>
              <a:custGeom>
                <a:avLst/>
                <a:gdLst/>
                <a:ahLst/>
                <a:cxnLst/>
                <a:rect l="l" t="t" r="r" b="b"/>
                <a:pathLst>
                  <a:path w="137795" h="59689">
                    <a:moveTo>
                      <a:pt x="59385" y="29692"/>
                    </a:moveTo>
                    <a:lnTo>
                      <a:pt x="57048" y="18135"/>
                    </a:lnTo>
                    <a:lnTo>
                      <a:pt x="50685" y="8699"/>
                    </a:lnTo>
                    <a:lnTo>
                      <a:pt x="41249" y="2324"/>
                    </a:lnTo>
                    <a:lnTo>
                      <a:pt x="29692" y="0"/>
                    </a:lnTo>
                    <a:lnTo>
                      <a:pt x="18135" y="2324"/>
                    </a:lnTo>
                    <a:lnTo>
                      <a:pt x="8699" y="8699"/>
                    </a:lnTo>
                    <a:lnTo>
                      <a:pt x="2336" y="18135"/>
                    </a:lnTo>
                    <a:lnTo>
                      <a:pt x="0" y="29692"/>
                    </a:lnTo>
                    <a:lnTo>
                      <a:pt x="2336" y="41249"/>
                    </a:lnTo>
                    <a:lnTo>
                      <a:pt x="8699" y="50685"/>
                    </a:lnTo>
                    <a:lnTo>
                      <a:pt x="18135" y="57048"/>
                    </a:lnTo>
                    <a:lnTo>
                      <a:pt x="29692" y="59385"/>
                    </a:lnTo>
                    <a:lnTo>
                      <a:pt x="41249" y="57048"/>
                    </a:lnTo>
                    <a:lnTo>
                      <a:pt x="50685" y="50685"/>
                    </a:lnTo>
                    <a:lnTo>
                      <a:pt x="57048" y="41249"/>
                    </a:lnTo>
                    <a:lnTo>
                      <a:pt x="59385" y="29692"/>
                    </a:lnTo>
                    <a:close/>
                  </a:path>
                  <a:path w="137795" h="59689">
                    <a:moveTo>
                      <a:pt x="137299" y="29692"/>
                    </a:moveTo>
                    <a:lnTo>
                      <a:pt x="134962" y="18135"/>
                    </a:lnTo>
                    <a:lnTo>
                      <a:pt x="128600" y="8699"/>
                    </a:lnTo>
                    <a:lnTo>
                      <a:pt x="119151" y="2324"/>
                    </a:lnTo>
                    <a:lnTo>
                      <a:pt x="107607" y="0"/>
                    </a:lnTo>
                    <a:lnTo>
                      <a:pt x="96050" y="2324"/>
                    </a:lnTo>
                    <a:lnTo>
                      <a:pt x="86601" y="8699"/>
                    </a:lnTo>
                    <a:lnTo>
                      <a:pt x="80238" y="18135"/>
                    </a:lnTo>
                    <a:lnTo>
                      <a:pt x="77914" y="29692"/>
                    </a:lnTo>
                    <a:lnTo>
                      <a:pt x="80238" y="41249"/>
                    </a:lnTo>
                    <a:lnTo>
                      <a:pt x="86601" y="50685"/>
                    </a:lnTo>
                    <a:lnTo>
                      <a:pt x="96050" y="57048"/>
                    </a:lnTo>
                    <a:lnTo>
                      <a:pt x="107607" y="59385"/>
                    </a:lnTo>
                    <a:lnTo>
                      <a:pt x="119151" y="57048"/>
                    </a:lnTo>
                    <a:lnTo>
                      <a:pt x="128600" y="50685"/>
                    </a:lnTo>
                    <a:lnTo>
                      <a:pt x="134962" y="41249"/>
                    </a:lnTo>
                    <a:lnTo>
                      <a:pt x="137299" y="29692"/>
                    </a:lnTo>
                    <a:close/>
                  </a:path>
                </a:pathLst>
              </a:custGeom>
              <a:solidFill>
                <a:srgbClr val="B380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9672498" y="2905543"/>
                <a:ext cx="37592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75920" h="38100">
                    <a:moveTo>
                      <a:pt x="107873" y="34569"/>
                    </a:moveTo>
                    <a:lnTo>
                      <a:pt x="0" y="34569"/>
                    </a:lnTo>
                    <a:lnTo>
                      <a:pt x="0" y="38100"/>
                    </a:lnTo>
                    <a:lnTo>
                      <a:pt x="107873" y="38100"/>
                    </a:lnTo>
                    <a:lnTo>
                      <a:pt x="107873" y="34569"/>
                    </a:lnTo>
                    <a:close/>
                  </a:path>
                  <a:path w="375920" h="38100">
                    <a:moveTo>
                      <a:pt x="107873" y="17272"/>
                    </a:moveTo>
                    <a:lnTo>
                      <a:pt x="0" y="17272"/>
                    </a:lnTo>
                    <a:lnTo>
                      <a:pt x="0" y="20802"/>
                    </a:lnTo>
                    <a:lnTo>
                      <a:pt x="107873" y="20802"/>
                    </a:lnTo>
                    <a:lnTo>
                      <a:pt x="107873" y="17272"/>
                    </a:lnTo>
                    <a:close/>
                  </a:path>
                  <a:path w="375920" h="38100">
                    <a:moveTo>
                      <a:pt x="107873" y="0"/>
                    </a:moveTo>
                    <a:lnTo>
                      <a:pt x="0" y="0"/>
                    </a:lnTo>
                    <a:lnTo>
                      <a:pt x="0" y="3530"/>
                    </a:lnTo>
                    <a:lnTo>
                      <a:pt x="107873" y="3530"/>
                    </a:lnTo>
                    <a:lnTo>
                      <a:pt x="107873" y="0"/>
                    </a:lnTo>
                    <a:close/>
                  </a:path>
                  <a:path w="375920" h="38100">
                    <a:moveTo>
                      <a:pt x="241173" y="34569"/>
                    </a:moveTo>
                    <a:lnTo>
                      <a:pt x="133299" y="34569"/>
                    </a:lnTo>
                    <a:lnTo>
                      <a:pt x="133299" y="38100"/>
                    </a:lnTo>
                    <a:lnTo>
                      <a:pt x="241173" y="38100"/>
                    </a:lnTo>
                    <a:lnTo>
                      <a:pt x="241173" y="34569"/>
                    </a:lnTo>
                    <a:close/>
                  </a:path>
                  <a:path w="375920" h="38100">
                    <a:moveTo>
                      <a:pt x="241173" y="17272"/>
                    </a:moveTo>
                    <a:lnTo>
                      <a:pt x="133299" y="17272"/>
                    </a:lnTo>
                    <a:lnTo>
                      <a:pt x="133299" y="20802"/>
                    </a:lnTo>
                    <a:lnTo>
                      <a:pt x="241173" y="20802"/>
                    </a:lnTo>
                    <a:lnTo>
                      <a:pt x="241173" y="17272"/>
                    </a:lnTo>
                    <a:close/>
                  </a:path>
                  <a:path w="375920" h="38100">
                    <a:moveTo>
                      <a:pt x="241173" y="0"/>
                    </a:moveTo>
                    <a:lnTo>
                      <a:pt x="133299" y="0"/>
                    </a:lnTo>
                    <a:lnTo>
                      <a:pt x="133299" y="3530"/>
                    </a:lnTo>
                    <a:lnTo>
                      <a:pt x="241173" y="3530"/>
                    </a:lnTo>
                    <a:lnTo>
                      <a:pt x="241173" y="0"/>
                    </a:lnTo>
                    <a:close/>
                  </a:path>
                  <a:path w="375920" h="38100">
                    <a:moveTo>
                      <a:pt x="375704" y="34569"/>
                    </a:moveTo>
                    <a:lnTo>
                      <a:pt x="267843" y="34569"/>
                    </a:lnTo>
                    <a:lnTo>
                      <a:pt x="267843" y="38100"/>
                    </a:lnTo>
                    <a:lnTo>
                      <a:pt x="375704" y="38100"/>
                    </a:lnTo>
                    <a:lnTo>
                      <a:pt x="375704" y="34569"/>
                    </a:lnTo>
                    <a:close/>
                  </a:path>
                  <a:path w="375920" h="38100">
                    <a:moveTo>
                      <a:pt x="375704" y="17272"/>
                    </a:moveTo>
                    <a:lnTo>
                      <a:pt x="267843" y="17272"/>
                    </a:lnTo>
                    <a:lnTo>
                      <a:pt x="267843" y="20802"/>
                    </a:lnTo>
                    <a:lnTo>
                      <a:pt x="375704" y="20802"/>
                    </a:lnTo>
                    <a:lnTo>
                      <a:pt x="375704" y="17272"/>
                    </a:lnTo>
                    <a:close/>
                  </a:path>
                  <a:path w="375920" h="38100">
                    <a:moveTo>
                      <a:pt x="375704" y="0"/>
                    </a:moveTo>
                    <a:lnTo>
                      <a:pt x="267843" y="0"/>
                    </a:lnTo>
                    <a:lnTo>
                      <a:pt x="267843" y="3530"/>
                    </a:lnTo>
                    <a:lnTo>
                      <a:pt x="375704" y="3530"/>
                    </a:lnTo>
                    <a:lnTo>
                      <a:pt x="375704" y="0"/>
                    </a:lnTo>
                    <a:close/>
                  </a:path>
                </a:pathLst>
              </a:custGeom>
              <a:solidFill>
                <a:srgbClr val="E0E0E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5" name="object 65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9669464" y="3004357"/>
                <a:ext cx="104315" cy="95267"/>
              </a:xfrm>
              <a:prstGeom prst="rect">
                <a:avLst/>
              </a:prstGeom>
            </p:spPr>
          </p:pic>
          <p:pic>
            <p:nvPicPr>
              <p:cNvPr id="66" name="object 66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805239" y="3004357"/>
                <a:ext cx="104316" cy="95267"/>
              </a:xfrm>
              <a:prstGeom prst="rect">
                <a:avLst/>
              </a:prstGeom>
            </p:spPr>
          </p:pic>
          <p:pic>
            <p:nvPicPr>
              <p:cNvPr id="67" name="object 67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9941014" y="3004357"/>
                <a:ext cx="104316" cy="95267"/>
              </a:xfrm>
              <a:prstGeom prst="rect">
                <a:avLst/>
              </a:prstGeom>
            </p:spPr>
          </p:pic>
          <p:sp>
            <p:nvSpPr>
              <p:cNvPr id="68" name="object 68"/>
              <p:cNvSpPr/>
              <p:nvPr/>
            </p:nvSpPr>
            <p:spPr>
              <a:xfrm>
                <a:off x="9763606" y="2338359"/>
                <a:ext cx="7620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619">
                    <a:moveTo>
                      <a:pt x="5613" y="0"/>
                    </a:moveTo>
                    <a:lnTo>
                      <a:pt x="1625" y="0"/>
                    </a:lnTo>
                    <a:lnTo>
                      <a:pt x="0" y="1625"/>
                    </a:lnTo>
                    <a:lnTo>
                      <a:pt x="0" y="5613"/>
                    </a:lnTo>
                    <a:lnTo>
                      <a:pt x="1625" y="7239"/>
                    </a:lnTo>
                    <a:lnTo>
                      <a:pt x="5613" y="7239"/>
                    </a:lnTo>
                    <a:lnTo>
                      <a:pt x="7239" y="5613"/>
                    </a:lnTo>
                    <a:lnTo>
                      <a:pt x="7239" y="3619"/>
                    </a:lnTo>
                    <a:lnTo>
                      <a:pt x="7239" y="1625"/>
                    </a:lnTo>
                    <a:lnTo>
                      <a:pt x="561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6" name="object 16"/>
            <p:cNvGrpSpPr/>
            <p:nvPr/>
          </p:nvGrpSpPr>
          <p:grpSpPr>
            <a:xfrm>
              <a:off x="10787341" y="2365908"/>
              <a:ext cx="541020" cy="740410"/>
              <a:chOff x="10787341" y="2365908"/>
              <a:chExt cx="541020" cy="740410"/>
            </a:xfrm>
          </p:grpSpPr>
          <p:sp>
            <p:nvSpPr>
              <p:cNvPr id="17" name="object 17"/>
              <p:cNvSpPr/>
              <p:nvPr/>
            </p:nvSpPr>
            <p:spPr>
              <a:xfrm>
                <a:off x="10787341" y="2365908"/>
                <a:ext cx="541020" cy="740410"/>
              </a:xfrm>
              <a:custGeom>
                <a:avLst/>
                <a:gdLst/>
                <a:ahLst/>
                <a:cxnLst/>
                <a:rect l="l" t="t" r="r" b="b"/>
                <a:pathLst>
                  <a:path w="541020" h="740410">
                    <a:moveTo>
                      <a:pt x="540664" y="0"/>
                    </a:moveTo>
                    <a:lnTo>
                      <a:pt x="0" y="0"/>
                    </a:lnTo>
                    <a:lnTo>
                      <a:pt x="0" y="740181"/>
                    </a:lnTo>
                    <a:lnTo>
                      <a:pt x="540664" y="740181"/>
                    </a:lnTo>
                    <a:lnTo>
                      <a:pt x="540664" y="0"/>
                    </a:lnTo>
                    <a:close/>
                  </a:path>
                </a:pathLst>
              </a:custGeom>
              <a:solidFill>
                <a:srgbClr val="F3F1F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8" name="object 18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841689" y="2436002"/>
                <a:ext cx="242138" cy="109423"/>
              </a:xfrm>
              <a:prstGeom prst="rect">
                <a:avLst/>
              </a:prstGeom>
            </p:spPr>
          </p:pic>
          <p:pic>
            <p:nvPicPr>
              <p:cNvPr id="19" name="object 19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841689" y="2608390"/>
                <a:ext cx="242138" cy="109423"/>
              </a:xfrm>
              <a:prstGeom prst="rect">
                <a:avLst/>
              </a:prstGeom>
            </p:spPr>
          </p:pic>
          <p:pic>
            <p:nvPicPr>
              <p:cNvPr id="20" name="object 20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841689" y="2780779"/>
                <a:ext cx="242138" cy="109423"/>
              </a:xfrm>
              <a:prstGeom prst="rect">
                <a:avLst/>
              </a:prstGeom>
            </p:spPr>
          </p:pic>
          <p:sp>
            <p:nvSpPr>
              <p:cNvPr id="21" name="object 21"/>
              <p:cNvSpPr/>
              <p:nvPr/>
            </p:nvSpPr>
            <p:spPr>
              <a:xfrm>
                <a:off x="10841698" y="2540330"/>
                <a:ext cx="436245" cy="505459"/>
              </a:xfrm>
              <a:custGeom>
                <a:avLst/>
                <a:gdLst/>
                <a:ahLst/>
                <a:cxnLst/>
                <a:rect l="l" t="t" r="r" b="b"/>
                <a:pathLst>
                  <a:path w="436245" h="505460">
                    <a:moveTo>
                      <a:pt x="435838" y="500253"/>
                    </a:moveTo>
                    <a:lnTo>
                      <a:pt x="0" y="500253"/>
                    </a:lnTo>
                    <a:lnTo>
                      <a:pt x="0" y="505358"/>
                    </a:lnTo>
                    <a:lnTo>
                      <a:pt x="435838" y="505358"/>
                    </a:lnTo>
                    <a:lnTo>
                      <a:pt x="435838" y="500253"/>
                    </a:lnTo>
                    <a:close/>
                  </a:path>
                  <a:path w="436245" h="505460">
                    <a:moveTo>
                      <a:pt x="435838" y="453809"/>
                    </a:moveTo>
                    <a:lnTo>
                      <a:pt x="0" y="453809"/>
                    </a:lnTo>
                    <a:lnTo>
                      <a:pt x="0" y="458901"/>
                    </a:lnTo>
                    <a:lnTo>
                      <a:pt x="435838" y="458901"/>
                    </a:lnTo>
                    <a:lnTo>
                      <a:pt x="435838" y="453809"/>
                    </a:lnTo>
                    <a:close/>
                  </a:path>
                  <a:path w="436245" h="505460">
                    <a:moveTo>
                      <a:pt x="435838" y="407339"/>
                    </a:moveTo>
                    <a:lnTo>
                      <a:pt x="0" y="407339"/>
                    </a:lnTo>
                    <a:lnTo>
                      <a:pt x="0" y="412445"/>
                    </a:lnTo>
                    <a:lnTo>
                      <a:pt x="435838" y="412445"/>
                    </a:lnTo>
                    <a:lnTo>
                      <a:pt x="435838" y="407339"/>
                    </a:lnTo>
                    <a:close/>
                  </a:path>
                  <a:path w="436245" h="505460">
                    <a:moveTo>
                      <a:pt x="435838" y="344766"/>
                    </a:moveTo>
                    <a:lnTo>
                      <a:pt x="288620" y="344766"/>
                    </a:lnTo>
                    <a:lnTo>
                      <a:pt x="288620" y="349872"/>
                    </a:lnTo>
                    <a:lnTo>
                      <a:pt x="435838" y="349872"/>
                    </a:lnTo>
                    <a:lnTo>
                      <a:pt x="435838" y="344766"/>
                    </a:lnTo>
                    <a:close/>
                  </a:path>
                  <a:path w="436245" h="505460">
                    <a:moveTo>
                      <a:pt x="435838" y="172377"/>
                    </a:moveTo>
                    <a:lnTo>
                      <a:pt x="288620" y="172377"/>
                    </a:lnTo>
                    <a:lnTo>
                      <a:pt x="288620" y="177482"/>
                    </a:lnTo>
                    <a:lnTo>
                      <a:pt x="435838" y="177482"/>
                    </a:lnTo>
                    <a:lnTo>
                      <a:pt x="435838" y="172377"/>
                    </a:lnTo>
                    <a:close/>
                  </a:path>
                  <a:path w="436245" h="505460">
                    <a:moveTo>
                      <a:pt x="435838" y="0"/>
                    </a:moveTo>
                    <a:lnTo>
                      <a:pt x="288620" y="0"/>
                    </a:lnTo>
                    <a:lnTo>
                      <a:pt x="288620" y="5092"/>
                    </a:lnTo>
                    <a:lnTo>
                      <a:pt x="435838" y="5092"/>
                    </a:lnTo>
                    <a:lnTo>
                      <a:pt x="435838" y="0"/>
                    </a:lnTo>
                    <a:close/>
                  </a:path>
                </a:pathLst>
              </a:custGeom>
              <a:solidFill>
                <a:srgbClr val="E1E0D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9" name="object 69"/>
          <p:cNvSpPr/>
          <p:nvPr/>
        </p:nvSpPr>
        <p:spPr>
          <a:xfrm>
            <a:off x="4133582" y="767502"/>
            <a:ext cx="1068070" cy="648970"/>
          </a:xfrm>
          <a:custGeom>
            <a:avLst/>
            <a:gdLst/>
            <a:ahLst/>
            <a:cxnLst/>
            <a:rect l="l" t="t" r="r" b="b"/>
            <a:pathLst>
              <a:path w="1068070" h="648969">
                <a:moveTo>
                  <a:pt x="457428" y="0"/>
                </a:moveTo>
                <a:lnTo>
                  <a:pt x="411335" y="4393"/>
                </a:lnTo>
                <a:lnTo>
                  <a:pt x="368403" y="16992"/>
                </a:lnTo>
                <a:lnTo>
                  <a:pt x="329552" y="36929"/>
                </a:lnTo>
                <a:lnTo>
                  <a:pt x="295703" y="63333"/>
                </a:lnTo>
                <a:lnTo>
                  <a:pt x="267775" y="95334"/>
                </a:lnTo>
                <a:lnTo>
                  <a:pt x="246687" y="132064"/>
                </a:lnTo>
                <a:lnTo>
                  <a:pt x="233361" y="172653"/>
                </a:lnTo>
                <a:lnTo>
                  <a:pt x="228714" y="216230"/>
                </a:lnTo>
                <a:lnTo>
                  <a:pt x="182620" y="220623"/>
                </a:lnTo>
                <a:lnTo>
                  <a:pt x="139688" y="233222"/>
                </a:lnTo>
                <a:lnTo>
                  <a:pt x="100838" y="253159"/>
                </a:lnTo>
                <a:lnTo>
                  <a:pt x="66989" y="279563"/>
                </a:lnTo>
                <a:lnTo>
                  <a:pt x="39061" y="311565"/>
                </a:lnTo>
                <a:lnTo>
                  <a:pt x="17973" y="348294"/>
                </a:lnTo>
                <a:lnTo>
                  <a:pt x="4646" y="388883"/>
                </a:lnTo>
                <a:lnTo>
                  <a:pt x="0" y="432460"/>
                </a:lnTo>
                <a:lnTo>
                  <a:pt x="4646" y="476041"/>
                </a:lnTo>
                <a:lnTo>
                  <a:pt x="17973" y="516633"/>
                </a:lnTo>
                <a:lnTo>
                  <a:pt x="39061" y="553365"/>
                </a:lnTo>
                <a:lnTo>
                  <a:pt x="66989" y="585368"/>
                </a:lnTo>
                <a:lnTo>
                  <a:pt x="100838" y="611773"/>
                </a:lnTo>
                <a:lnTo>
                  <a:pt x="139688" y="631710"/>
                </a:lnTo>
                <a:lnTo>
                  <a:pt x="182620" y="644310"/>
                </a:lnTo>
                <a:lnTo>
                  <a:pt x="228714" y="648703"/>
                </a:lnTo>
                <a:lnTo>
                  <a:pt x="806919" y="648703"/>
                </a:lnTo>
                <a:lnTo>
                  <a:pt x="806919" y="648487"/>
                </a:lnTo>
                <a:lnTo>
                  <a:pt x="853934" y="643797"/>
                </a:lnTo>
                <a:lnTo>
                  <a:pt x="898144" y="631718"/>
                </a:lnTo>
                <a:lnTo>
                  <a:pt x="938819" y="612932"/>
                </a:lnTo>
                <a:lnTo>
                  <a:pt x="975234" y="588123"/>
                </a:lnTo>
                <a:lnTo>
                  <a:pt x="1006659" y="557976"/>
                </a:lnTo>
                <a:lnTo>
                  <a:pt x="1032368" y="523176"/>
                </a:lnTo>
                <a:lnTo>
                  <a:pt x="1051632" y="484404"/>
                </a:lnTo>
                <a:lnTo>
                  <a:pt x="1063725" y="442347"/>
                </a:lnTo>
                <a:lnTo>
                  <a:pt x="1067917" y="397687"/>
                </a:lnTo>
                <a:lnTo>
                  <a:pt x="1063639" y="352567"/>
                </a:lnTo>
                <a:lnTo>
                  <a:pt x="1051306" y="310099"/>
                </a:lnTo>
                <a:lnTo>
                  <a:pt x="1031668" y="270994"/>
                </a:lnTo>
                <a:lnTo>
                  <a:pt x="1005474" y="235961"/>
                </a:lnTo>
                <a:lnTo>
                  <a:pt x="973475" y="205707"/>
                </a:lnTo>
                <a:lnTo>
                  <a:pt x="936420" y="180943"/>
                </a:lnTo>
                <a:lnTo>
                  <a:pt x="895060" y="162376"/>
                </a:lnTo>
                <a:lnTo>
                  <a:pt x="850145" y="150716"/>
                </a:lnTo>
                <a:lnTo>
                  <a:pt x="802424" y="146672"/>
                </a:lnTo>
                <a:lnTo>
                  <a:pt x="770303" y="148522"/>
                </a:lnTo>
                <a:lnTo>
                  <a:pt x="739355" y="153908"/>
                </a:lnTo>
                <a:lnTo>
                  <a:pt x="709780" y="162585"/>
                </a:lnTo>
                <a:lnTo>
                  <a:pt x="681774" y="174307"/>
                </a:lnTo>
                <a:lnTo>
                  <a:pt x="668672" y="133373"/>
                </a:lnTo>
                <a:lnTo>
                  <a:pt x="647702" y="96308"/>
                </a:lnTo>
                <a:lnTo>
                  <a:pt x="619793" y="63997"/>
                </a:lnTo>
                <a:lnTo>
                  <a:pt x="585880" y="37326"/>
                </a:lnTo>
                <a:lnTo>
                  <a:pt x="546893" y="17179"/>
                </a:lnTo>
                <a:lnTo>
                  <a:pt x="503765" y="4442"/>
                </a:lnTo>
                <a:lnTo>
                  <a:pt x="457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02714" y="1554745"/>
            <a:ext cx="608965" cy="370205"/>
          </a:xfrm>
          <a:custGeom>
            <a:avLst/>
            <a:gdLst/>
            <a:ahLst/>
            <a:cxnLst/>
            <a:rect l="l" t="t" r="r" b="b"/>
            <a:pathLst>
              <a:path w="608965" h="370205">
                <a:moveTo>
                  <a:pt x="347840" y="0"/>
                </a:moveTo>
                <a:lnTo>
                  <a:pt x="302809" y="7557"/>
                </a:lnTo>
                <a:lnTo>
                  <a:pt x="264596" y="28430"/>
                </a:lnTo>
                <a:lnTo>
                  <a:pt x="236049" y="59916"/>
                </a:lnTo>
                <a:lnTo>
                  <a:pt x="220014" y="99313"/>
                </a:lnTo>
                <a:lnTo>
                  <a:pt x="204060" y="92636"/>
                </a:lnTo>
                <a:lnTo>
                  <a:pt x="187210" y="87691"/>
                </a:lnTo>
                <a:lnTo>
                  <a:pt x="169579" y="84621"/>
                </a:lnTo>
                <a:lnTo>
                  <a:pt x="151282" y="83565"/>
                </a:lnTo>
                <a:lnTo>
                  <a:pt x="103464" y="90857"/>
                </a:lnTo>
                <a:lnTo>
                  <a:pt x="61935" y="111161"/>
                </a:lnTo>
                <a:lnTo>
                  <a:pt x="29188" y="142122"/>
                </a:lnTo>
                <a:lnTo>
                  <a:pt x="7712" y="181384"/>
                </a:lnTo>
                <a:lnTo>
                  <a:pt x="0" y="226593"/>
                </a:lnTo>
                <a:lnTo>
                  <a:pt x="7560" y="271346"/>
                </a:lnTo>
                <a:lnTo>
                  <a:pt x="28628" y="310286"/>
                </a:lnTo>
                <a:lnTo>
                  <a:pt x="60789" y="341140"/>
                </a:lnTo>
                <a:lnTo>
                  <a:pt x="101624" y="361634"/>
                </a:lnTo>
                <a:lnTo>
                  <a:pt x="148717" y="369620"/>
                </a:lnTo>
                <a:lnTo>
                  <a:pt x="478167" y="369620"/>
                </a:lnTo>
                <a:lnTo>
                  <a:pt x="528892" y="359937"/>
                </a:lnTo>
                <a:lnTo>
                  <a:pt x="570314" y="333530"/>
                </a:lnTo>
                <a:lnTo>
                  <a:pt x="598241" y="294364"/>
                </a:lnTo>
                <a:lnTo>
                  <a:pt x="608482" y="246405"/>
                </a:lnTo>
                <a:lnTo>
                  <a:pt x="598241" y="198447"/>
                </a:lnTo>
                <a:lnTo>
                  <a:pt x="570314" y="159286"/>
                </a:lnTo>
                <a:lnTo>
                  <a:pt x="528892" y="132884"/>
                </a:lnTo>
                <a:lnTo>
                  <a:pt x="478167" y="123202"/>
                </a:lnTo>
                <a:lnTo>
                  <a:pt x="467926" y="75245"/>
                </a:lnTo>
                <a:lnTo>
                  <a:pt x="439997" y="36083"/>
                </a:lnTo>
                <a:lnTo>
                  <a:pt x="398572" y="9681"/>
                </a:lnTo>
                <a:lnTo>
                  <a:pt x="3478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457452" y="767496"/>
            <a:ext cx="554990" cy="337185"/>
          </a:xfrm>
          <a:custGeom>
            <a:avLst/>
            <a:gdLst/>
            <a:ahLst/>
            <a:cxnLst/>
            <a:rect l="l" t="t" r="r" b="b"/>
            <a:pathLst>
              <a:path w="554990" h="337184">
                <a:moveTo>
                  <a:pt x="317144" y="0"/>
                </a:moveTo>
                <a:lnTo>
                  <a:pt x="276086" y="6892"/>
                </a:lnTo>
                <a:lnTo>
                  <a:pt x="241244" y="25927"/>
                </a:lnTo>
                <a:lnTo>
                  <a:pt x="215215" y="54638"/>
                </a:lnTo>
                <a:lnTo>
                  <a:pt x="200596" y="90563"/>
                </a:lnTo>
                <a:lnTo>
                  <a:pt x="186047" y="84472"/>
                </a:lnTo>
                <a:lnTo>
                  <a:pt x="170683" y="79962"/>
                </a:lnTo>
                <a:lnTo>
                  <a:pt x="154606" y="77162"/>
                </a:lnTo>
                <a:lnTo>
                  <a:pt x="137922" y="76199"/>
                </a:lnTo>
                <a:lnTo>
                  <a:pt x="94327" y="82847"/>
                </a:lnTo>
                <a:lnTo>
                  <a:pt x="56466" y="101359"/>
                </a:lnTo>
                <a:lnTo>
                  <a:pt x="26610" y="129588"/>
                </a:lnTo>
                <a:lnTo>
                  <a:pt x="7031" y="165385"/>
                </a:lnTo>
                <a:lnTo>
                  <a:pt x="0" y="206603"/>
                </a:lnTo>
                <a:lnTo>
                  <a:pt x="6892" y="247407"/>
                </a:lnTo>
                <a:lnTo>
                  <a:pt x="26102" y="282911"/>
                </a:lnTo>
                <a:lnTo>
                  <a:pt x="55423" y="311041"/>
                </a:lnTo>
                <a:lnTo>
                  <a:pt x="92652" y="329726"/>
                </a:lnTo>
                <a:lnTo>
                  <a:pt x="135585" y="337007"/>
                </a:lnTo>
                <a:lnTo>
                  <a:pt x="435965" y="337007"/>
                </a:lnTo>
                <a:lnTo>
                  <a:pt x="482215" y="328179"/>
                </a:lnTo>
                <a:lnTo>
                  <a:pt x="519984" y="304106"/>
                </a:lnTo>
                <a:lnTo>
                  <a:pt x="545448" y="268400"/>
                </a:lnTo>
                <a:lnTo>
                  <a:pt x="554786" y="224675"/>
                </a:lnTo>
                <a:lnTo>
                  <a:pt x="545448" y="180943"/>
                </a:lnTo>
                <a:lnTo>
                  <a:pt x="519984" y="145234"/>
                </a:lnTo>
                <a:lnTo>
                  <a:pt x="482215" y="121159"/>
                </a:lnTo>
                <a:lnTo>
                  <a:pt x="435965" y="112331"/>
                </a:lnTo>
                <a:lnTo>
                  <a:pt x="426627" y="68606"/>
                </a:lnTo>
                <a:lnTo>
                  <a:pt x="401162" y="32900"/>
                </a:lnTo>
                <a:lnTo>
                  <a:pt x="363394" y="8827"/>
                </a:lnTo>
                <a:lnTo>
                  <a:pt x="3171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Picture 75" descr="Logo, company name&#10;&#10;Description automatically generated">
            <a:extLst>
              <a:ext uri="{FF2B5EF4-FFF2-40B4-BE49-F238E27FC236}">
                <a16:creationId xmlns:a16="http://schemas.microsoft.com/office/drawing/2014/main" xmlns="" id="{8E6C65E2-8ABC-FF49-A840-795D70148F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37" y="2134532"/>
            <a:ext cx="3073400" cy="145582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A66392C6-07AF-6B4F-BB2D-7F411D9F2F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21302" y="-56728"/>
            <a:ext cx="2438400" cy="1473200"/>
          </a:xfrm>
          <a:prstGeom prst="rect">
            <a:avLst/>
          </a:prstGeom>
        </p:spPr>
      </p:pic>
      <p:sp>
        <p:nvSpPr>
          <p:cNvPr id="75" name="object 5">
            <a:extLst>
              <a:ext uri="{FF2B5EF4-FFF2-40B4-BE49-F238E27FC236}">
                <a16:creationId xmlns:a16="http://schemas.microsoft.com/office/drawing/2014/main" xmlns="" id="{6420B7B2-1D08-4A77-ADF7-D3E5B8C3D88D}"/>
              </a:ext>
            </a:extLst>
          </p:cNvPr>
          <p:cNvSpPr txBox="1">
            <a:spLocks/>
          </p:cNvSpPr>
          <p:nvPr/>
        </p:nvSpPr>
        <p:spPr>
          <a:xfrm>
            <a:off x="3849490" y="2134532"/>
            <a:ext cx="2475110" cy="1115690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>
            <a:lvl1pPr marL="0">
              <a:defRPr sz="7200" b="1" i="0">
                <a:solidFill>
                  <a:srgbClr val="F6F2F9"/>
                </a:solidFill>
                <a:latin typeface="Huawei Sans"/>
                <a:ea typeface="+mn-ea"/>
                <a:cs typeface="Huawei San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5080" algn="r">
              <a:lnSpc>
                <a:spcPts val="7000"/>
              </a:lnSpc>
            </a:pPr>
            <a:r>
              <a:rPr lang="pl-PL" sz="4800" kern="0" smtClean="0">
                <a:latin typeface="Plus Jakarta Sans" pitchFamily="2" charset="77"/>
                <a:cs typeface="Plus Jakarta Sans" pitchFamily="2" charset="77"/>
              </a:rPr>
              <a:t>summit</a:t>
            </a:r>
            <a:r>
              <a:rPr lang="it-IT" sz="4800" kern="0" smtClean="0">
                <a:latin typeface="Plus Jakarta Sans" pitchFamily="2" charset="77"/>
                <a:cs typeface="Plus Jakarta Sans" pitchFamily="2" charset="77"/>
              </a:rPr>
              <a:t> </a:t>
            </a:r>
            <a:endParaRPr lang="it-IT" sz="4800" kern="0" spc="-5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6334" y="6541746"/>
            <a:ext cx="1135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schemeClr val="accent2">
                    <a:lumMod val="75000"/>
                  </a:schemeClr>
                </a:solidFill>
              </a:rPr>
              <a:t>* </a:t>
            </a:r>
            <a:r>
              <a:rPr lang="en-US" sz="1400" i="1" dirty="0" smtClean="0">
                <a:solidFill>
                  <a:schemeClr val="accent2">
                    <a:lumMod val="75000"/>
                  </a:schemeClr>
                </a:solidFill>
              </a:rPr>
              <a:t>https</a:t>
            </a:r>
            <a:r>
              <a:rPr lang="en-US" sz="1400" i="1" dirty="0">
                <a:solidFill>
                  <a:schemeClr val="accent2">
                    <a:lumMod val="75000"/>
                  </a:schemeClr>
                </a:solidFill>
              </a:rPr>
              <a:t>://www.linkedin.com/pulse/strawman-project-plan-what-why-should-you-use-one-brian-fredrickson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352" y="433885"/>
            <a:ext cx="8327295" cy="369332"/>
          </a:xfrm>
        </p:spPr>
        <p:txBody>
          <a:bodyPr/>
          <a:lstStyle/>
          <a:p>
            <a:r>
              <a:rPr lang="pl-PL" dirty="0" smtClean="0"/>
              <a:t>Systems </a:t>
            </a:r>
            <a:r>
              <a:rPr lang="pl-PL" dirty="0" smtClean="0"/>
              <a:t>we’ve used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0" y="1859280"/>
            <a:ext cx="8839200" cy="3657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OSTC </a:t>
            </a:r>
            <a:r>
              <a:rPr lang="en-US" dirty="0" err="1" smtClean="0"/>
              <a:t>GitLab</a:t>
            </a:r>
            <a:r>
              <a:rPr lang="en-US" dirty="0" smtClean="0"/>
              <a:t>	- code, tasks management, planning, documents storage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Booting </a:t>
            </a:r>
            <a:r>
              <a:rPr lang="en-US" dirty="0" err="1" smtClean="0"/>
              <a:t>GitLab</a:t>
            </a:r>
            <a:r>
              <a:rPr lang="en-US" dirty="0" smtClean="0"/>
              <a:t>	- code, tasks management, planning, documents storage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OSTC </a:t>
            </a:r>
            <a:r>
              <a:rPr lang="en-US" dirty="0" err="1" smtClean="0"/>
              <a:t>Mattermost</a:t>
            </a:r>
            <a:r>
              <a:rPr lang="en-US" dirty="0" smtClean="0"/>
              <a:t>	- </a:t>
            </a:r>
            <a:r>
              <a:rPr lang="pl-PL" dirty="0" smtClean="0"/>
              <a:t>c</a:t>
            </a:r>
            <a:r>
              <a:rPr lang="en-US" dirty="0" smtClean="0"/>
              <a:t>hat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Booting </a:t>
            </a:r>
            <a:r>
              <a:rPr lang="en-US" dirty="0" err="1" smtClean="0"/>
              <a:t>Mattermost</a:t>
            </a:r>
            <a:r>
              <a:rPr lang="en-US" dirty="0" smtClean="0"/>
              <a:t>- </a:t>
            </a:r>
            <a:r>
              <a:rPr lang="pl-PL" dirty="0" smtClean="0"/>
              <a:t>still booting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OSTC Discourse	- </a:t>
            </a:r>
            <a:r>
              <a:rPr lang="pl-PL" dirty="0" smtClean="0"/>
              <a:t>f</a:t>
            </a:r>
            <a:r>
              <a:rPr lang="en-US" dirty="0" err="1" smtClean="0"/>
              <a:t>orum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OSTC </a:t>
            </a:r>
            <a:r>
              <a:rPr lang="en-US" dirty="0" err="1" smtClean="0"/>
              <a:t>OpenProject</a:t>
            </a:r>
            <a:r>
              <a:rPr lang="en-US" dirty="0" smtClean="0"/>
              <a:t>	- requirements management (deprecated)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IRC		- IRC public chat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xmlns="" id="{6EA20091-0963-AB43-B420-E08DE08C0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61" y="6245099"/>
            <a:ext cx="1293902" cy="6129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56264" y="5486400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3">
                    <a:lumMod val="75000"/>
                    <a:lumOff val="25000"/>
                  </a:schemeClr>
                </a:solidFill>
                <a:latin typeface="Segoe UI Emoji" panose="020B0502040204020203" pitchFamily="34" charset="0"/>
              </a:rPr>
              <a:t>🙁</a:t>
            </a:r>
            <a:endParaRPr lang="en-US" sz="40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352" y="433885"/>
            <a:ext cx="8327295" cy="369332"/>
          </a:xfrm>
        </p:spPr>
        <p:txBody>
          <a:bodyPr/>
          <a:lstStyle/>
          <a:p>
            <a:r>
              <a:rPr lang="pl-PL" smtClean="0"/>
              <a:t>Planning, monitoring, reporting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90699" y="1752600"/>
            <a:ext cx="8610600" cy="2895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Tasks managed in </a:t>
            </a:r>
            <a:r>
              <a:rPr lang="en-US" dirty="0" err="1" smtClean="0"/>
              <a:t>GitLab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Requirements managed in </a:t>
            </a:r>
            <a:r>
              <a:rPr lang="en-US" dirty="0" err="1" smtClean="0"/>
              <a:t>OpenProject</a:t>
            </a:r>
            <a:r>
              <a:rPr lang="en-US" dirty="0" smtClean="0"/>
              <a:t>, moved to </a:t>
            </a:r>
            <a:r>
              <a:rPr lang="en-US" dirty="0" err="1" smtClean="0"/>
              <a:t>GitLab</a:t>
            </a:r>
            <a:r>
              <a:rPr lang="en-US" dirty="0" smtClean="0"/>
              <a:t> lately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Planning and review meetings every sprint cycle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Weekly engineering </a:t>
            </a:r>
            <a:r>
              <a:rPr lang="en-US" dirty="0" err="1" smtClean="0"/>
              <a:t>syncup</a:t>
            </a:r>
            <a:r>
              <a:rPr lang="en-US" dirty="0" smtClean="0"/>
              <a:t> meetings documented </a:t>
            </a:r>
            <a:r>
              <a:rPr lang="pl-PL" dirty="0" smtClean="0"/>
              <a:t>in</a:t>
            </a:r>
            <a:r>
              <a:rPr lang="en-US" dirty="0" smtClean="0"/>
              <a:t> </a:t>
            </a:r>
            <a:r>
              <a:rPr lang="en-US" dirty="0" err="1" smtClean="0"/>
              <a:t>GitLab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Weekly report sent by project manager to all parties on Friday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Periodical requirements review meeting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6EA20091-0963-AB43-B420-E08DE08C0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61" y="6245099"/>
            <a:ext cx="1293902" cy="6129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256264" y="5486400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3">
                    <a:lumMod val="75000"/>
                    <a:lumOff val="25000"/>
                  </a:schemeClr>
                </a:solidFill>
                <a:latin typeface="Segoe UI Emoji" panose="020B0502040204020203" pitchFamily="34" charset="0"/>
              </a:rPr>
              <a:t>😀</a:t>
            </a:r>
            <a:endParaRPr lang="en-US" sz="40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024735"/>
            <a:ext cx="883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i="1" dirty="0"/>
              <a:t>https://git.ostc-eu.org/OSTC/planning/scrum/-/blob/master/WGEngineeringWeeklyReports/README.md</a:t>
            </a:r>
          </a:p>
          <a:p>
            <a:r>
              <a:rPr lang="pl-PL" sz="1400" i="1" dirty="0"/>
              <a:t>https://git.ostc-eu.org/OSTC/planning/scrum/-/wikis/home</a:t>
            </a:r>
          </a:p>
          <a:p>
            <a:r>
              <a:rPr lang="pl-PL" sz="1400" i="1" dirty="0"/>
              <a:t>https://git.ostc-eu.org/groups/OSTC/-/boards/100?iteration_id=Current</a:t>
            </a:r>
          </a:p>
          <a:p>
            <a:r>
              <a:rPr lang="pl-PL" sz="1400" i="1" dirty="0"/>
              <a:t>https://project.ostc-eu.org/projects/open-source-technology-center-eu/</a:t>
            </a:r>
          </a:p>
          <a:p>
            <a:r>
              <a:rPr lang="pl-PL" sz="1400" i="1" dirty="0"/>
              <a:t>https://git.ostc-eu.org/OSTC/requirements/-/issues</a:t>
            </a:r>
          </a:p>
        </p:txBody>
      </p:sp>
    </p:spTree>
    <p:extLst>
      <p:ext uri="{BB962C8B-B14F-4D97-AF65-F5344CB8AC3E}">
        <p14:creationId xmlns:p14="http://schemas.microsoft.com/office/powerpoint/2010/main" val="19195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2">
            <a:extLst>
              <a:ext uri="{FF2B5EF4-FFF2-40B4-BE49-F238E27FC236}">
                <a16:creationId xmlns:a16="http://schemas.microsoft.com/office/drawing/2014/main" xmlns="" id="{78A50979-069D-4786-925A-726DB58D5C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1937"/>
          </a:solidFill>
        </p:spPr>
        <p:txBody>
          <a:bodyPr wrap="square" lIns="0" tIns="0" rIns="0" bIns="0" rtlCol="0"/>
          <a:lstStyle/>
          <a:p>
            <a:endParaRPr dirty="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0" y="6252349"/>
            <a:ext cx="12192000" cy="605790"/>
          </a:xfrm>
          <a:custGeom>
            <a:avLst/>
            <a:gdLst/>
            <a:ahLst/>
            <a:cxnLst/>
            <a:rect l="l" t="t" r="r" b="b"/>
            <a:pathLst>
              <a:path w="12192000" h="605790">
                <a:moveTo>
                  <a:pt x="12039601" y="0"/>
                </a:moveTo>
                <a:lnTo>
                  <a:pt x="140399" y="0"/>
                </a:lnTo>
                <a:lnTo>
                  <a:pt x="92231" y="7769"/>
                </a:lnTo>
                <a:lnTo>
                  <a:pt x="50396" y="29405"/>
                </a:lnTo>
                <a:lnTo>
                  <a:pt x="17405" y="62396"/>
                </a:lnTo>
                <a:lnTo>
                  <a:pt x="0" y="96052"/>
                </a:lnTo>
                <a:lnTo>
                  <a:pt x="0" y="605650"/>
                </a:lnTo>
                <a:lnTo>
                  <a:pt x="12192000" y="605650"/>
                </a:lnTo>
                <a:lnTo>
                  <a:pt x="12192000" y="152392"/>
                </a:lnTo>
                <a:lnTo>
                  <a:pt x="12184231" y="104231"/>
                </a:lnTo>
                <a:lnTo>
                  <a:pt x="12162595" y="62396"/>
                </a:lnTo>
                <a:lnTo>
                  <a:pt x="12129604" y="29405"/>
                </a:lnTo>
                <a:lnTo>
                  <a:pt x="12087769" y="7769"/>
                </a:lnTo>
                <a:lnTo>
                  <a:pt x="12039601" y="0"/>
                </a:lnTo>
                <a:close/>
              </a:path>
            </a:pathLst>
          </a:custGeom>
          <a:solidFill>
            <a:srgbClr val="533B8F"/>
          </a:solidFill>
        </p:spPr>
        <p:txBody>
          <a:bodyPr wrap="square" lIns="0" tIns="0" rIns="0" bIns="0" rtlCol="0"/>
          <a:lstStyle/>
          <a:p>
            <a:endParaRPr dirty="0">
              <a:latin typeface="Plus Jakarta Sans" pitchFamily="2" charset="77"/>
              <a:cs typeface="Plus Jakarta Sans" pitchFamily="2" charset="77"/>
            </a:endParaRPr>
          </a:p>
        </p:txBody>
      </p:sp>
      <p:pic>
        <p:nvPicPr>
          <p:cNvPr id="61" name="Immagine 60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523AEDC9-1322-468B-9C42-2258EAD5E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5562600" y="2769355"/>
            <a:ext cx="11569700" cy="764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500"/>
              </a:lnSpc>
              <a:spcBef>
                <a:spcPts val="100"/>
              </a:spcBef>
            </a:pPr>
            <a:r>
              <a:rPr lang="pl-PL" sz="4400" b="1" spc="-5" smtClean="0">
                <a:solidFill>
                  <a:srgbClr val="3BBCDB"/>
                </a:solidFill>
                <a:latin typeface="Plus Jakarta Sans" pitchFamily="2" charset="77"/>
                <a:cs typeface="Plus Jakarta Sans" pitchFamily="2" charset="77"/>
              </a:rPr>
              <a:t>WHAT NOW?</a:t>
            </a:r>
            <a:endParaRPr lang="it-IT" sz="2400" b="1" spc="-5">
              <a:solidFill>
                <a:srgbClr val="3BBCDB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xfrm>
            <a:off x="407300" y="6446508"/>
            <a:ext cx="7517500" cy="15709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>
                <a:latin typeface="Plus Jakarta Sans" pitchFamily="2" charset="77"/>
                <a:cs typeface="Plus Jakarta Sans" pitchFamily="2" charset="77"/>
              </a:rPr>
              <a:t>Building</a:t>
            </a:r>
            <a:r>
              <a:rPr spc="-10" dirty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5" dirty="0">
                <a:latin typeface="Plus Jakarta Sans" pitchFamily="2" charset="77"/>
                <a:cs typeface="Plus Jakarta Sans" pitchFamily="2" charset="77"/>
              </a:rPr>
              <a:t>together</a:t>
            </a:r>
            <a:r>
              <a:rPr spc="-10" dirty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dirty="0">
                <a:latin typeface="Plus Jakarta Sans" pitchFamily="2" charset="77"/>
                <a:cs typeface="Plus Jakarta Sans" pitchFamily="2" charset="77"/>
              </a:rPr>
              <a:t>a</a:t>
            </a:r>
            <a:r>
              <a:rPr spc="-10" dirty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5" dirty="0">
                <a:latin typeface="Plus Jakarta Sans" pitchFamily="2" charset="77"/>
                <a:cs typeface="Plus Jakarta Sans" pitchFamily="2" charset="77"/>
              </a:rPr>
              <a:t>fully-connected</a:t>
            </a:r>
            <a:r>
              <a:rPr spc="-10" dirty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5" dirty="0">
                <a:latin typeface="Plus Jakarta Sans" pitchFamily="2" charset="77"/>
                <a:cs typeface="Plus Jakarta Sans" pitchFamily="2" charset="77"/>
              </a:rPr>
              <a:t>all-scenario</a:t>
            </a:r>
            <a:r>
              <a:rPr spc="-10" dirty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dirty="0">
                <a:latin typeface="Plus Jakarta Sans" pitchFamily="2" charset="77"/>
                <a:cs typeface="Plus Jakarta Sans" pitchFamily="2" charset="77"/>
              </a:rPr>
              <a:t>intelligent</a:t>
            </a:r>
            <a:r>
              <a:rPr spc="-5" dirty="0">
                <a:latin typeface="Plus Jakarta Sans" pitchFamily="2" charset="77"/>
                <a:cs typeface="Plus Jakarta Sans" pitchFamily="2" charset="77"/>
              </a:rPr>
              <a:t> ecosystem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xmlns="" id="{A59209AE-BA71-3343-B5EA-F5FB4DBDC2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61" y="6245099"/>
            <a:ext cx="1293902" cy="6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352" y="433885"/>
            <a:ext cx="8327295" cy="369332"/>
          </a:xfrm>
        </p:spPr>
        <p:txBody>
          <a:bodyPr/>
          <a:lstStyle/>
          <a:p>
            <a:r>
              <a:rPr lang="pl-PL" smtClean="0"/>
              <a:t>Designing the roadmap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85800" y="1420743"/>
            <a:ext cx="8077200" cy="441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l-PL" dirty="0"/>
              <a:t> </a:t>
            </a:r>
            <a:r>
              <a:rPr lang="pl-PL" dirty="0" smtClean="0"/>
              <a:t>   </a:t>
            </a:r>
            <a:r>
              <a:rPr lang="en-US" dirty="0" smtClean="0"/>
              <a:t>Goofy roadmap design </a:t>
            </a:r>
            <a:r>
              <a:rPr lang="pl-PL" dirty="0" smtClean="0"/>
              <a:t>should </a:t>
            </a:r>
            <a:r>
              <a:rPr lang="en-US" dirty="0" smtClean="0"/>
              <a:t>follow Jasmin best practices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Requirements gathering</a:t>
            </a:r>
            <a:r>
              <a:rPr lang="pl-PL" dirty="0" smtClean="0"/>
              <a:t> </a:t>
            </a:r>
            <a:r>
              <a:rPr lang="pl-PL" i="1" dirty="0" smtClean="0"/>
              <a:t>(ongoing)</a:t>
            </a:r>
            <a:endParaRPr lang="en-US" i="1" dirty="0" smtClean="0"/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/>
              <a:t>Final r</a:t>
            </a:r>
            <a:r>
              <a:rPr lang="en-US" dirty="0" err="1" smtClean="0"/>
              <a:t>elease</a:t>
            </a:r>
            <a:r>
              <a:rPr lang="en-US" dirty="0" smtClean="0"/>
              <a:t> </a:t>
            </a:r>
            <a:r>
              <a:rPr lang="en-US" dirty="0" smtClean="0"/>
              <a:t>scope definition </a:t>
            </a:r>
            <a:r>
              <a:rPr lang="en-US" i="1" dirty="0" smtClean="0"/>
              <a:t>(</a:t>
            </a:r>
            <a:r>
              <a:rPr lang="pl-PL" b="1" i="1" dirty="0" smtClean="0"/>
              <a:t>end of Feb 2022</a:t>
            </a:r>
            <a:r>
              <a:rPr lang="en-US" i="1" dirty="0" smtClean="0"/>
              <a:t>)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Workload estimation done by whole engineering team (change)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Manpower and cost estimation</a:t>
            </a:r>
            <a:br>
              <a:rPr lang="en-US" dirty="0" smtClean="0"/>
            </a:br>
            <a:r>
              <a:rPr lang="en-US" i="1" dirty="0" smtClean="0"/>
              <a:t>(time is bounded, quality defined by requirements</a:t>
            </a:r>
            <a:r>
              <a:rPr lang="en-US" dirty="0" smtClean="0"/>
              <a:t>)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Release scope reevaluation (if necessary)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Project execution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Ongoing requirements review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xmlns="" id="{6EA20091-0963-AB43-B420-E08DE08C0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61" y="6245099"/>
            <a:ext cx="1293902" cy="6129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56264" y="5486400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3">
                    <a:lumMod val="75000"/>
                    <a:lumOff val="25000"/>
                  </a:schemeClr>
                </a:solidFill>
                <a:latin typeface="Segoe UI Emoji" panose="020B0502040204020203" pitchFamily="34" charset="0"/>
              </a:rPr>
              <a:t>😀</a:t>
            </a:r>
            <a:endParaRPr lang="en-US" sz="40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81239" y="2971800"/>
            <a:ext cx="2488692" cy="1524000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latin typeface="Plus Jakarta Sans" pitchFamily="2" charset="77"/>
                <a:cs typeface="Plus Jakarta Sans" pitchFamily="2" charset="77"/>
              </a:rPr>
              <a:t>What kind of manpower we can expect for Goofy?</a:t>
            </a:r>
          </a:p>
        </p:txBody>
      </p:sp>
    </p:spTree>
    <p:extLst>
      <p:ext uri="{BB962C8B-B14F-4D97-AF65-F5344CB8AC3E}">
        <p14:creationId xmlns:p14="http://schemas.microsoft.com/office/powerpoint/2010/main" val="1913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352" y="433885"/>
            <a:ext cx="8327295" cy="369332"/>
          </a:xfrm>
        </p:spPr>
        <p:txBody>
          <a:bodyPr/>
          <a:lstStyle/>
          <a:p>
            <a:r>
              <a:rPr lang="pl-PL" smtClean="0"/>
              <a:t>Release cycle for Oniro 2.0 LTS (Goofy)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796" y="990601"/>
            <a:ext cx="3572004" cy="5257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702300" y="4114800"/>
            <a:ext cx="5638800" cy="1066800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l-PL" b="1">
                <a:latin typeface="Plus Jakarta Sans" pitchFamily="2" charset="77"/>
                <a:cs typeface="Plus Jakarta Sans" pitchFamily="2" charset="77"/>
              </a:rPr>
              <a:t>52 weeks total = 1 </a:t>
            </a:r>
            <a:r>
              <a:rPr lang="pl-PL" b="1" smtClean="0">
                <a:latin typeface="Plus Jakarta Sans" pitchFamily="2" charset="77"/>
                <a:cs typeface="Plus Jakarta Sans" pitchFamily="2" charset="77"/>
              </a:rPr>
              <a:t>year</a:t>
            </a:r>
            <a:endParaRPr lang="pl-PL" b="1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02300" y="1828800"/>
            <a:ext cx="5638800" cy="1565217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Longer sprints to minimize related overhead</a:t>
            </a: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Release every quarter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Stabilization phase with intense testing before GA</a:t>
            </a: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Planning considered in schedule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xmlns="" id="{6EA20091-0963-AB43-B420-E08DE08C0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61" y="6245099"/>
            <a:ext cx="1293902" cy="6129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256264" y="5486400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3">
                    <a:lumMod val="75000"/>
                    <a:lumOff val="25000"/>
                  </a:schemeClr>
                </a:solidFill>
                <a:latin typeface="Segoe UI Emoji" panose="020B0502040204020203" pitchFamily="34" charset="0"/>
              </a:rPr>
              <a:t>😀</a:t>
            </a:r>
            <a:endParaRPr lang="en-US" sz="40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9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352" y="433885"/>
            <a:ext cx="8327295" cy="369332"/>
          </a:xfrm>
        </p:spPr>
        <p:txBody>
          <a:bodyPr/>
          <a:lstStyle/>
          <a:p>
            <a:r>
              <a:rPr lang="pl-PL" smtClean="0"/>
              <a:t>Scrum updated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1317781"/>
            <a:ext cx="8077200" cy="441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4 weeks cycle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Effort planning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Moving from hours to points (??)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Better control over under/over planning to improve predictability</a:t>
            </a:r>
            <a:br>
              <a:rPr lang="en-US" dirty="0" smtClean="0"/>
            </a:br>
            <a:r>
              <a:rPr lang="en-US" dirty="0" smtClean="0"/>
              <a:t>(supported by automated tools)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Done by allocated sub-groups divided by technological areas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Maintained periodical meetings (planning, closing, retro, weekly)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xmlns="" id="{6EA20091-0963-AB43-B420-E08DE08C0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61" y="6245099"/>
            <a:ext cx="1293902" cy="6129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56264" y="5486400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3">
                    <a:lumMod val="75000"/>
                    <a:lumOff val="25000"/>
                  </a:schemeClr>
                </a:solidFill>
                <a:latin typeface="Segoe UI Emoji" panose="020B0502040204020203" pitchFamily="34" charset="0"/>
              </a:rPr>
              <a:t>😀</a:t>
            </a:r>
            <a:endParaRPr lang="en-US" sz="40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64079" y="2819400"/>
            <a:ext cx="2787485" cy="1124042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Plus Jakarta Sans" pitchFamily="2" charset="77"/>
                <a:cs typeface="Plus Jakarta Sans" pitchFamily="2" charset="77"/>
              </a:rPr>
              <a:t>Rotational Project Management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latin typeface="Plus Jakarta Sans" pitchFamily="2" charset="77"/>
                <a:cs typeface="Plus Jakarta Sans" pitchFamily="2" charset="77"/>
              </a:rPr>
              <a:t>Who will drive Goofy?</a:t>
            </a:r>
          </a:p>
        </p:txBody>
      </p:sp>
    </p:spTree>
    <p:extLst>
      <p:ext uri="{BB962C8B-B14F-4D97-AF65-F5344CB8AC3E}">
        <p14:creationId xmlns:p14="http://schemas.microsoft.com/office/powerpoint/2010/main" val="8494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352" y="433885"/>
            <a:ext cx="8327295" cy="369332"/>
          </a:xfrm>
        </p:spPr>
        <p:txBody>
          <a:bodyPr/>
          <a:lstStyle/>
          <a:p>
            <a:r>
              <a:rPr lang="en-US" dirty="0" smtClean="0"/>
              <a:t>Requirements management improvements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62000" y="1524000"/>
            <a:ext cx="6858000" cy="38370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>
              <a:lnSpc>
                <a:spcPct val="150000"/>
              </a:lnSpc>
              <a:spcBef>
                <a:spcPts val="100"/>
              </a:spcBef>
            </a:pP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Requirements should:</a:t>
            </a:r>
          </a:p>
          <a:p>
            <a:pPr marL="7429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clearly define benefits</a:t>
            </a:r>
          </a:p>
          <a:p>
            <a:pPr marL="7429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indicate beneficent(-s)</a:t>
            </a:r>
          </a:p>
          <a:p>
            <a:pPr marL="7429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have accountable person</a:t>
            </a:r>
            <a:r>
              <a:rPr lang="pl-PL" dirty="0" smtClean="0">
                <a:latin typeface="Plus Jakarta Sans" pitchFamily="2" charset="77"/>
                <a:cs typeface="Plus Jakarta Sans" pitchFamily="2" charset="77"/>
              </a:rPr>
              <a:t>(-s)</a:t>
            </a: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 assigned</a:t>
            </a:r>
          </a:p>
          <a:p>
            <a:pPr marL="7429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Plus Jakarta Sans" pitchFamily="2" charset="77"/>
                <a:cs typeface="Plus Jakarta Sans" pitchFamily="2" charset="77"/>
              </a:rPr>
              <a:t>span for no more than 2 sprints</a:t>
            </a:r>
          </a:p>
          <a:p>
            <a:pPr marL="7429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Plus Jakarta Sans" pitchFamily="2" charset="77"/>
                <a:cs typeface="Plus Jakarta Sans" pitchFamily="2" charset="77"/>
              </a:rPr>
              <a:t>have clear testing and closing criteria</a:t>
            </a:r>
          </a:p>
          <a:p>
            <a:pPr marL="7429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be automatically linked with tasks </a:t>
            </a:r>
            <a:br>
              <a:rPr lang="en-US" dirty="0" smtClean="0">
                <a:latin typeface="Plus Jakarta Sans" pitchFamily="2" charset="77"/>
                <a:cs typeface="Plus Jakarta Sans" pitchFamily="2" charset="77"/>
              </a:rPr>
            </a:br>
            <a:r>
              <a:rPr lang="en-US" i="1" dirty="0" smtClean="0">
                <a:latin typeface="Plus Jakarta Sans" pitchFamily="2" charset="77"/>
                <a:cs typeface="Plus Jakarta Sans" pitchFamily="2" charset="77"/>
              </a:rPr>
              <a:t>(same system preferred)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6EA20091-0963-AB43-B420-E08DE08C0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61" y="6245099"/>
            <a:ext cx="1293902" cy="6129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56264" y="5486400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3">
                    <a:lumMod val="75000"/>
                    <a:lumOff val="25000"/>
                  </a:schemeClr>
                </a:solidFill>
                <a:latin typeface="Segoe UI Emoji" panose="020B0502040204020203" pitchFamily="34" charset="0"/>
              </a:rPr>
              <a:t>😀</a:t>
            </a:r>
            <a:endParaRPr lang="en-US" sz="40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53400" y="2590800"/>
            <a:ext cx="3733800" cy="1428842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latin typeface="Plus Jakarta Sans" pitchFamily="2" charset="77"/>
                <a:cs typeface="Plus Jakarta Sans" pitchFamily="2" charset="77"/>
              </a:rPr>
              <a:t>Lack of test team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latin typeface="Plus Jakarta Sans" pitchFamily="2" charset="77"/>
                <a:cs typeface="Plus Jakarta Sans" pitchFamily="2" charset="77"/>
              </a:rPr>
              <a:t>How to staff test team before Goofy starts?</a:t>
            </a:r>
          </a:p>
        </p:txBody>
      </p:sp>
    </p:spTree>
    <p:extLst>
      <p:ext uri="{BB962C8B-B14F-4D97-AF65-F5344CB8AC3E}">
        <p14:creationId xmlns:p14="http://schemas.microsoft.com/office/powerpoint/2010/main" val="275259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352" y="433885"/>
            <a:ext cx="8327295" cy="369332"/>
          </a:xfrm>
        </p:spPr>
        <p:txBody>
          <a:bodyPr/>
          <a:lstStyle/>
          <a:p>
            <a:r>
              <a:rPr lang="pl-PL" smtClean="0"/>
              <a:t>Other improvements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438400" y="2209800"/>
            <a:ext cx="6172200" cy="2743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Define and follow QA process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Automate data gathering including </a:t>
            </a:r>
            <a:r>
              <a:rPr lang="en-US" dirty="0" smtClean="0"/>
              <a:t>project metrics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Minimize number of systems used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Common videoconferencing </a:t>
            </a:r>
            <a:r>
              <a:rPr lang="en-US" dirty="0" smtClean="0"/>
              <a:t>system</a:t>
            </a:r>
            <a:r>
              <a:rPr lang="pl-PL" dirty="0" smtClean="0"/>
              <a:t> for whole WG</a:t>
            </a:r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6EA20091-0963-AB43-B420-E08DE08C0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61" y="6245099"/>
            <a:ext cx="1293902" cy="6129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256264" y="5486400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3">
                    <a:lumMod val="75000"/>
                    <a:lumOff val="25000"/>
                  </a:schemeClr>
                </a:solidFill>
                <a:latin typeface="Segoe UI Emoji" panose="020B0502040204020203" pitchFamily="34" charset="0"/>
              </a:rPr>
              <a:t>😀</a:t>
            </a:r>
            <a:endParaRPr lang="en-US" sz="40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24024"/>
            <a:ext cx="12192000" cy="5841365"/>
          </a:xfrm>
          <a:custGeom>
            <a:avLst/>
            <a:gdLst/>
            <a:ahLst/>
            <a:cxnLst/>
            <a:rect l="l" t="t" r="r" b="b"/>
            <a:pathLst>
              <a:path w="12192000" h="5841365">
                <a:moveTo>
                  <a:pt x="12192000" y="0"/>
                </a:moveTo>
                <a:lnTo>
                  <a:pt x="0" y="0"/>
                </a:lnTo>
                <a:lnTo>
                  <a:pt x="0" y="5841009"/>
                </a:lnTo>
                <a:lnTo>
                  <a:pt x="12192000" y="5841009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1937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6252349"/>
            <a:ext cx="12192000" cy="605790"/>
          </a:xfrm>
          <a:custGeom>
            <a:avLst/>
            <a:gdLst/>
            <a:ahLst/>
            <a:cxnLst/>
            <a:rect l="l" t="t" r="r" b="b"/>
            <a:pathLst>
              <a:path w="12192000" h="605790">
                <a:moveTo>
                  <a:pt x="12039601" y="0"/>
                </a:moveTo>
                <a:lnTo>
                  <a:pt x="140399" y="0"/>
                </a:lnTo>
                <a:lnTo>
                  <a:pt x="92231" y="7769"/>
                </a:lnTo>
                <a:lnTo>
                  <a:pt x="50396" y="29405"/>
                </a:lnTo>
                <a:lnTo>
                  <a:pt x="17405" y="62396"/>
                </a:lnTo>
                <a:lnTo>
                  <a:pt x="0" y="96052"/>
                </a:lnTo>
                <a:lnTo>
                  <a:pt x="0" y="605650"/>
                </a:lnTo>
                <a:lnTo>
                  <a:pt x="12192000" y="605650"/>
                </a:lnTo>
                <a:lnTo>
                  <a:pt x="12192000" y="152392"/>
                </a:lnTo>
                <a:lnTo>
                  <a:pt x="12184231" y="104231"/>
                </a:lnTo>
                <a:lnTo>
                  <a:pt x="12162595" y="62396"/>
                </a:lnTo>
                <a:lnTo>
                  <a:pt x="12129604" y="29405"/>
                </a:lnTo>
                <a:lnTo>
                  <a:pt x="12087769" y="7769"/>
                </a:lnTo>
                <a:lnTo>
                  <a:pt x="12039601" y="0"/>
                </a:lnTo>
                <a:close/>
              </a:path>
            </a:pathLst>
          </a:custGeom>
          <a:solidFill>
            <a:srgbClr val="533B8F"/>
          </a:solidFill>
        </p:spPr>
        <p:txBody>
          <a:bodyPr wrap="square" lIns="0" tIns="0" rIns="0" bIns="0" rtlCol="0"/>
          <a:lstStyle/>
          <a:p>
            <a:endParaRPr dirty="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8000" y="445510"/>
            <a:ext cx="299720" cy="342900"/>
          </a:xfrm>
          <a:custGeom>
            <a:avLst/>
            <a:gdLst/>
            <a:ahLst/>
            <a:cxnLst/>
            <a:rect l="l" t="t" r="r" b="b"/>
            <a:pathLst>
              <a:path w="299720" h="342900">
                <a:moveTo>
                  <a:pt x="37685" y="0"/>
                </a:moveTo>
                <a:lnTo>
                  <a:pt x="18426" y="3011"/>
                </a:lnTo>
                <a:lnTo>
                  <a:pt x="5412" y="17525"/>
                </a:lnTo>
                <a:lnTo>
                  <a:pt x="596" y="42480"/>
                </a:lnTo>
                <a:lnTo>
                  <a:pt x="0" y="297331"/>
                </a:lnTo>
                <a:lnTo>
                  <a:pt x="4907" y="322656"/>
                </a:lnTo>
                <a:lnTo>
                  <a:pt x="18413" y="338179"/>
                </a:lnTo>
                <a:lnTo>
                  <a:pt x="38488" y="342688"/>
                </a:lnTo>
                <a:lnTo>
                  <a:pt x="63106" y="334974"/>
                </a:lnTo>
                <a:lnTo>
                  <a:pt x="272503" y="221283"/>
                </a:lnTo>
                <a:lnTo>
                  <a:pt x="292382" y="204839"/>
                </a:lnTo>
                <a:lnTo>
                  <a:pt x="299534" y="185544"/>
                </a:lnTo>
                <a:lnTo>
                  <a:pt x="293872" y="165760"/>
                </a:lnTo>
                <a:lnTo>
                  <a:pt x="275310" y="147852"/>
                </a:lnTo>
                <a:lnTo>
                  <a:pt x="61239" y="9549"/>
                </a:lnTo>
                <a:lnTo>
                  <a:pt x="37685" y="0"/>
                </a:lnTo>
                <a:close/>
              </a:path>
            </a:pathLst>
          </a:custGeom>
          <a:solidFill>
            <a:srgbClr val="533B8F"/>
          </a:solidFill>
        </p:spPr>
        <p:txBody>
          <a:bodyPr wrap="square" lIns="0" tIns="0" rIns="0" bIns="0" rtlCol="0"/>
          <a:lstStyle/>
          <a:p>
            <a:endParaRPr dirty="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813438" y="424884"/>
            <a:ext cx="63279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JOI</a:t>
            </a:r>
            <a:r>
              <a:rPr spc="-40" dirty="0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N</a:t>
            </a:r>
            <a:r>
              <a:rPr spc="-110" dirty="0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lang="it-IT" spc="-80" smtClean="0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ONIRO PROJECT</a:t>
            </a:r>
            <a:endParaRPr spc="-85" dirty="0">
              <a:solidFill>
                <a:srgbClr val="0C053B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xfrm>
            <a:off x="407300" y="6446509"/>
            <a:ext cx="7441300" cy="15709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>
                <a:latin typeface="Plus Jakarta Sans" pitchFamily="2" charset="77"/>
                <a:cs typeface="Plus Jakarta Sans" pitchFamily="2" charset="77"/>
              </a:rPr>
              <a:t>Building</a:t>
            </a:r>
            <a:r>
              <a:rPr spc="-10" dirty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5" dirty="0">
                <a:latin typeface="Plus Jakarta Sans" pitchFamily="2" charset="77"/>
                <a:cs typeface="Plus Jakarta Sans" pitchFamily="2" charset="77"/>
              </a:rPr>
              <a:t>together</a:t>
            </a:r>
            <a:r>
              <a:rPr spc="-10" dirty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dirty="0">
                <a:latin typeface="Plus Jakarta Sans" pitchFamily="2" charset="77"/>
                <a:cs typeface="Plus Jakarta Sans" pitchFamily="2" charset="77"/>
              </a:rPr>
              <a:t>a</a:t>
            </a:r>
            <a:r>
              <a:rPr spc="-10" dirty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5" dirty="0">
                <a:latin typeface="Plus Jakarta Sans" pitchFamily="2" charset="77"/>
                <a:cs typeface="Plus Jakarta Sans" pitchFamily="2" charset="77"/>
              </a:rPr>
              <a:t>fully-connected</a:t>
            </a:r>
            <a:r>
              <a:rPr spc="-10" dirty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5" dirty="0">
                <a:latin typeface="Plus Jakarta Sans" pitchFamily="2" charset="77"/>
                <a:cs typeface="Plus Jakarta Sans" pitchFamily="2" charset="77"/>
              </a:rPr>
              <a:t>all-scenario</a:t>
            </a:r>
            <a:r>
              <a:rPr spc="-10" dirty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dirty="0">
                <a:latin typeface="Plus Jakarta Sans" pitchFamily="2" charset="77"/>
                <a:cs typeface="Plus Jakarta Sans" pitchFamily="2" charset="77"/>
              </a:rPr>
              <a:t>intelligent</a:t>
            </a:r>
            <a:r>
              <a:rPr spc="-5" dirty="0">
                <a:latin typeface="Plus Jakarta Sans" pitchFamily="2" charset="77"/>
                <a:cs typeface="Plus Jakarta Sans" pitchFamily="2" charset="77"/>
              </a:rPr>
              <a:t> ecosystem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xfrm>
            <a:off x="9220201" y="6419084"/>
            <a:ext cx="2527728" cy="185948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>
                <a:latin typeface="Plus Jakarta Sans" pitchFamily="2" charset="77"/>
                <a:cs typeface="Plus Jakarta Sans" pitchFamily="2" charset="77"/>
              </a:rPr>
              <a:pPr marL="38100" algn="r">
                <a:lnSpc>
                  <a:spcPct val="100000"/>
                </a:lnSpc>
                <a:spcBef>
                  <a:spcPts val="10"/>
                </a:spcBef>
              </a:pPr>
              <a:t>18</a:t>
            </a:fld>
            <a:endParaRPr dirty="0">
              <a:latin typeface="Plus Jakarta Sans" pitchFamily="2" charset="77"/>
              <a:cs typeface="Plus Jakarta Sans" pitchFamily="2" charset="77"/>
            </a:endParaRPr>
          </a:p>
        </p:txBody>
      </p:sp>
      <p:pic>
        <p:nvPicPr>
          <p:cNvPr id="110" name="Picture 109" descr="Logo, company name&#10;&#10;Description automatically generated">
            <a:extLst>
              <a:ext uri="{FF2B5EF4-FFF2-40B4-BE49-F238E27FC236}">
                <a16:creationId xmlns:a16="http://schemas.microsoft.com/office/drawing/2014/main" xmlns="" id="{E71F436C-0685-874B-90BF-EB31750F1F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61" y="6245099"/>
            <a:ext cx="1293902" cy="612901"/>
          </a:xfrm>
          <a:prstGeom prst="rect">
            <a:avLst/>
          </a:prstGeom>
        </p:spPr>
      </p:pic>
      <p:sp>
        <p:nvSpPr>
          <p:cNvPr id="96" name="object 26">
            <a:extLst>
              <a:ext uri="{FF2B5EF4-FFF2-40B4-BE49-F238E27FC236}">
                <a16:creationId xmlns:a16="http://schemas.microsoft.com/office/drawing/2014/main" xmlns="" id="{E7BA044C-C7D3-2B43-B72E-9584AB74580D}"/>
              </a:ext>
            </a:extLst>
          </p:cNvPr>
          <p:cNvSpPr txBox="1"/>
          <p:nvPr/>
        </p:nvSpPr>
        <p:spPr>
          <a:xfrm>
            <a:off x="2598253" y="2112103"/>
            <a:ext cx="6978316" cy="2639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4800" b="1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  <a:t>Thank you</a:t>
            </a:r>
            <a:r>
              <a:rPr lang="it-IT" sz="4800" b="1" smtClean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  <a:t>!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2500" b="1" smtClean="0">
              <a:solidFill>
                <a:schemeClr val="bg1"/>
              </a:solidFill>
              <a:latin typeface="Plus Jakarta Sans" pitchFamily="2" charset="77"/>
              <a:cs typeface="Plus Jakarta Sans" pitchFamily="2" charset="77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4800" smtClean="0">
                <a:solidFill>
                  <a:schemeClr val="bg1"/>
                </a:solidFill>
                <a:latin typeface="Plus Jakarta Sans" pitchFamily="2" charset="77"/>
                <a:cs typeface="Plus Jakarta Sans" pitchFamily="2" charset="77"/>
              </a:rPr>
              <a:t>Join us on oniroproject.org</a:t>
            </a:r>
            <a:endParaRPr sz="4800" dirty="0">
              <a:solidFill>
                <a:schemeClr val="bg1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59" y="-456307"/>
            <a:ext cx="8383995" cy="83839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4370" y="-717307"/>
            <a:ext cx="7900457" cy="790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6252349"/>
            <a:ext cx="12192000" cy="605790"/>
          </a:xfrm>
          <a:custGeom>
            <a:avLst/>
            <a:gdLst/>
            <a:ahLst/>
            <a:cxnLst/>
            <a:rect l="l" t="t" r="r" b="b"/>
            <a:pathLst>
              <a:path w="12192000" h="605790">
                <a:moveTo>
                  <a:pt x="12039601" y="0"/>
                </a:moveTo>
                <a:lnTo>
                  <a:pt x="140399" y="0"/>
                </a:lnTo>
                <a:lnTo>
                  <a:pt x="92231" y="7769"/>
                </a:lnTo>
                <a:lnTo>
                  <a:pt x="50396" y="29405"/>
                </a:lnTo>
                <a:lnTo>
                  <a:pt x="17405" y="62396"/>
                </a:lnTo>
                <a:lnTo>
                  <a:pt x="0" y="96052"/>
                </a:lnTo>
                <a:lnTo>
                  <a:pt x="0" y="605650"/>
                </a:lnTo>
                <a:lnTo>
                  <a:pt x="12192000" y="605650"/>
                </a:lnTo>
                <a:lnTo>
                  <a:pt x="12192000" y="152392"/>
                </a:lnTo>
                <a:lnTo>
                  <a:pt x="12184231" y="104231"/>
                </a:lnTo>
                <a:lnTo>
                  <a:pt x="12162595" y="62396"/>
                </a:lnTo>
                <a:lnTo>
                  <a:pt x="12129604" y="29405"/>
                </a:lnTo>
                <a:lnTo>
                  <a:pt x="12087769" y="7769"/>
                </a:lnTo>
                <a:lnTo>
                  <a:pt x="12039601" y="0"/>
                </a:lnTo>
                <a:close/>
              </a:path>
            </a:pathLst>
          </a:custGeom>
          <a:solidFill>
            <a:srgbClr val="533B8F"/>
          </a:solidFill>
        </p:spPr>
        <p:txBody>
          <a:bodyPr wrap="square" lIns="0" tIns="0" rIns="0" bIns="0" rtlCol="0"/>
          <a:lstStyle/>
          <a:p>
            <a:endParaRPr dirty="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38000" y="445510"/>
            <a:ext cx="299720" cy="342900"/>
          </a:xfrm>
          <a:custGeom>
            <a:avLst/>
            <a:gdLst/>
            <a:ahLst/>
            <a:cxnLst/>
            <a:rect l="l" t="t" r="r" b="b"/>
            <a:pathLst>
              <a:path w="299720" h="342900">
                <a:moveTo>
                  <a:pt x="37685" y="0"/>
                </a:moveTo>
                <a:lnTo>
                  <a:pt x="18426" y="3011"/>
                </a:lnTo>
                <a:lnTo>
                  <a:pt x="5412" y="17525"/>
                </a:lnTo>
                <a:lnTo>
                  <a:pt x="596" y="42480"/>
                </a:lnTo>
                <a:lnTo>
                  <a:pt x="0" y="297331"/>
                </a:lnTo>
                <a:lnTo>
                  <a:pt x="4907" y="322656"/>
                </a:lnTo>
                <a:lnTo>
                  <a:pt x="18413" y="338179"/>
                </a:lnTo>
                <a:lnTo>
                  <a:pt x="38488" y="342688"/>
                </a:lnTo>
                <a:lnTo>
                  <a:pt x="63106" y="334974"/>
                </a:lnTo>
                <a:lnTo>
                  <a:pt x="272503" y="221283"/>
                </a:lnTo>
                <a:lnTo>
                  <a:pt x="292382" y="204839"/>
                </a:lnTo>
                <a:lnTo>
                  <a:pt x="299534" y="185544"/>
                </a:lnTo>
                <a:lnTo>
                  <a:pt x="293872" y="165760"/>
                </a:lnTo>
                <a:lnTo>
                  <a:pt x="275310" y="147852"/>
                </a:lnTo>
                <a:lnTo>
                  <a:pt x="61239" y="9549"/>
                </a:lnTo>
                <a:lnTo>
                  <a:pt x="37685" y="0"/>
                </a:lnTo>
                <a:close/>
              </a:path>
            </a:pathLst>
          </a:custGeom>
          <a:solidFill>
            <a:srgbClr val="533B8F"/>
          </a:solidFill>
        </p:spPr>
        <p:txBody>
          <a:bodyPr wrap="square" lIns="0" tIns="0" rIns="0" bIns="0" rtlCol="0"/>
          <a:lstStyle/>
          <a:p>
            <a:endParaRPr dirty="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77" name="object 77"/>
          <p:cNvSpPr txBox="1">
            <a:spLocks noGrp="1"/>
          </p:cNvSpPr>
          <p:nvPr>
            <p:ph type="title"/>
          </p:nvPr>
        </p:nvSpPr>
        <p:spPr>
          <a:xfrm>
            <a:off x="813438" y="424883"/>
            <a:ext cx="75984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pc="-85" dirty="0">
                <a:latin typeface="Plus Jakarta Sans" pitchFamily="2" charset="77"/>
                <a:cs typeface="Plus Jakarta Sans" pitchFamily="2" charset="77"/>
              </a:rPr>
              <a:t>PRODUCT RELEASE LIFECYCLE</a:t>
            </a:r>
            <a:endParaRPr spc="-90" dirty="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79" name="object 79"/>
          <p:cNvSpPr txBox="1">
            <a:spLocks noGrp="1"/>
          </p:cNvSpPr>
          <p:nvPr>
            <p:ph type="ftr" sz="quarter" idx="5"/>
          </p:nvPr>
        </p:nvSpPr>
        <p:spPr>
          <a:xfrm>
            <a:off x="407299" y="6446509"/>
            <a:ext cx="6406901" cy="15709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>
                <a:latin typeface="Plus Jakarta Sans" pitchFamily="2" charset="77"/>
                <a:cs typeface="Plus Jakarta Sans" pitchFamily="2" charset="77"/>
              </a:rPr>
              <a:t>Building</a:t>
            </a:r>
            <a:r>
              <a:rPr spc="-10" dirty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5" dirty="0">
                <a:latin typeface="Plus Jakarta Sans" pitchFamily="2" charset="77"/>
                <a:cs typeface="Plus Jakarta Sans" pitchFamily="2" charset="77"/>
              </a:rPr>
              <a:t>together</a:t>
            </a:r>
            <a:r>
              <a:rPr spc="-10" dirty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dirty="0">
                <a:latin typeface="Plus Jakarta Sans" pitchFamily="2" charset="77"/>
                <a:cs typeface="Plus Jakarta Sans" pitchFamily="2" charset="77"/>
              </a:rPr>
              <a:t>a</a:t>
            </a:r>
            <a:r>
              <a:rPr spc="-10" dirty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5" dirty="0">
                <a:latin typeface="Plus Jakarta Sans" pitchFamily="2" charset="77"/>
                <a:cs typeface="Plus Jakarta Sans" pitchFamily="2" charset="77"/>
              </a:rPr>
              <a:t>fully-connected</a:t>
            </a:r>
            <a:r>
              <a:rPr spc="-10" dirty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5" dirty="0">
                <a:latin typeface="Plus Jakarta Sans" pitchFamily="2" charset="77"/>
                <a:cs typeface="Plus Jakarta Sans" pitchFamily="2" charset="77"/>
              </a:rPr>
              <a:t>all-scenario</a:t>
            </a:r>
            <a:r>
              <a:rPr spc="-10" dirty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dirty="0">
                <a:latin typeface="Plus Jakarta Sans" pitchFamily="2" charset="77"/>
                <a:cs typeface="Plus Jakarta Sans" pitchFamily="2" charset="77"/>
              </a:rPr>
              <a:t>intelligent</a:t>
            </a:r>
            <a:r>
              <a:rPr spc="-5" dirty="0">
                <a:latin typeface="Plus Jakarta Sans" pitchFamily="2" charset="77"/>
                <a:cs typeface="Plus Jakarta Sans" pitchFamily="2" charset="77"/>
              </a:rPr>
              <a:t> ecosystem</a:t>
            </a:r>
          </a:p>
        </p:txBody>
      </p: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xfrm>
            <a:off x="8589861" y="6419084"/>
            <a:ext cx="3158068" cy="185948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>
                <a:latin typeface="Plus Jakarta Sans" pitchFamily="2" charset="77"/>
                <a:cs typeface="Plus Jakarta Sans" pitchFamily="2" charset="77"/>
              </a:rPr>
              <a:pPr marL="38100" algn="r">
                <a:lnSpc>
                  <a:spcPct val="100000"/>
                </a:lnSpc>
                <a:spcBef>
                  <a:spcPts val="10"/>
                </a:spcBef>
              </a:pPr>
              <a:t>19</a:t>
            </a:fld>
            <a:endParaRPr dirty="0">
              <a:latin typeface="Plus Jakarta Sans" pitchFamily="2" charset="77"/>
              <a:cs typeface="Plus Jakarta Sans" pitchFamily="2" charset="77"/>
            </a:endParaRPr>
          </a:p>
        </p:txBody>
      </p:sp>
      <p:pic>
        <p:nvPicPr>
          <p:cNvPr id="124" name="Picture 123" descr="Logo, company name&#10;&#10;Description automatically generated">
            <a:extLst>
              <a:ext uri="{FF2B5EF4-FFF2-40B4-BE49-F238E27FC236}">
                <a16:creationId xmlns:a16="http://schemas.microsoft.com/office/drawing/2014/main" xmlns="" id="{9B7A088F-9330-F54C-BACA-ACDF69B873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61" y="6245099"/>
            <a:ext cx="1293902" cy="612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4" y="1426341"/>
            <a:ext cx="11820525" cy="417195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8292" y="5879039"/>
            <a:ext cx="7637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i="1" dirty="0" smtClean="0"/>
              <a:t>* https</a:t>
            </a:r>
            <a:r>
              <a:rPr lang="pl-PL" sz="1600" i="1" dirty="0"/>
              <a:t>://git.ostc-eu.org/OSTC/planning/maintenance/-/wikis/Releases-and-supportability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7722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2">
            <a:extLst>
              <a:ext uri="{FF2B5EF4-FFF2-40B4-BE49-F238E27FC236}">
                <a16:creationId xmlns:a16="http://schemas.microsoft.com/office/drawing/2014/main" xmlns="" id="{78A50979-069D-4786-925A-726DB58D5C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1937"/>
          </a:solidFill>
        </p:spPr>
        <p:txBody>
          <a:bodyPr wrap="square" lIns="0" tIns="0" rIns="0" bIns="0" rtlCol="0"/>
          <a:lstStyle/>
          <a:p>
            <a:endParaRPr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0" y="6252349"/>
            <a:ext cx="12192000" cy="605790"/>
          </a:xfrm>
          <a:custGeom>
            <a:avLst/>
            <a:gdLst/>
            <a:ahLst/>
            <a:cxnLst/>
            <a:rect l="l" t="t" r="r" b="b"/>
            <a:pathLst>
              <a:path w="12192000" h="605790">
                <a:moveTo>
                  <a:pt x="12039601" y="0"/>
                </a:moveTo>
                <a:lnTo>
                  <a:pt x="140399" y="0"/>
                </a:lnTo>
                <a:lnTo>
                  <a:pt x="92231" y="7769"/>
                </a:lnTo>
                <a:lnTo>
                  <a:pt x="50396" y="29405"/>
                </a:lnTo>
                <a:lnTo>
                  <a:pt x="17405" y="62396"/>
                </a:lnTo>
                <a:lnTo>
                  <a:pt x="0" y="96052"/>
                </a:lnTo>
                <a:lnTo>
                  <a:pt x="0" y="605650"/>
                </a:lnTo>
                <a:lnTo>
                  <a:pt x="12192000" y="605650"/>
                </a:lnTo>
                <a:lnTo>
                  <a:pt x="12192000" y="152392"/>
                </a:lnTo>
                <a:lnTo>
                  <a:pt x="12184231" y="104231"/>
                </a:lnTo>
                <a:lnTo>
                  <a:pt x="12162595" y="62396"/>
                </a:lnTo>
                <a:lnTo>
                  <a:pt x="12129604" y="29405"/>
                </a:lnTo>
                <a:lnTo>
                  <a:pt x="12087769" y="7769"/>
                </a:lnTo>
                <a:lnTo>
                  <a:pt x="12039601" y="0"/>
                </a:lnTo>
                <a:close/>
              </a:path>
            </a:pathLst>
          </a:custGeom>
          <a:solidFill>
            <a:srgbClr val="533B8F"/>
          </a:solidFill>
        </p:spPr>
        <p:txBody>
          <a:bodyPr wrap="square" lIns="0" tIns="0" rIns="0" bIns="0" rtlCol="0"/>
          <a:lstStyle/>
          <a:p>
            <a:endParaRPr>
              <a:latin typeface="Plus Jakarta Sans" pitchFamily="2" charset="77"/>
              <a:cs typeface="Plus Jakarta Sans" pitchFamily="2" charset="77"/>
            </a:endParaRPr>
          </a:p>
        </p:txBody>
      </p:sp>
      <p:pic>
        <p:nvPicPr>
          <p:cNvPr id="61" name="Immagine 60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523AEDC9-1322-468B-9C42-2258EAD5E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5562600" y="2769355"/>
            <a:ext cx="11569700" cy="764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500"/>
              </a:lnSpc>
              <a:spcBef>
                <a:spcPts val="100"/>
              </a:spcBef>
            </a:pPr>
            <a:r>
              <a:rPr lang="pl-PL" sz="4400" b="1" spc="-5" smtClean="0">
                <a:solidFill>
                  <a:srgbClr val="3BBCDB"/>
                </a:solidFill>
                <a:latin typeface="Plus Jakarta Sans" pitchFamily="2" charset="77"/>
                <a:cs typeface="Plus Jakarta Sans" pitchFamily="2" charset="77"/>
              </a:rPr>
              <a:t>RETROSPECTION</a:t>
            </a:r>
            <a:endParaRPr lang="it-IT" sz="2400" b="1" spc="-5">
              <a:solidFill>
                <a:srgbClr val="3BBCDB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xfrm>
            <a:off x="407300" y="6446508"/>
            <a:ext cx="7517500" cy="15709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>
                <a:latin typeface="Plus Jakarta Sans" pitchFamily="2" charset="77"/>
                <a:cs typeface="Plus Jakarta Sans" pitchFamily="2" charset="77"/>
              </a:rPr>
              <a:t>Building</a:t>
            </a:r>
            <a:r>
              <a:rPr spc="-10"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5">
                <a:latin typeface="Plus Jakarta Sans" pitchFamily="2" charset="77"/>
                <a:cs typeface="Plus Jakarta Sans" pitchFamily="2" charset="77"/>
              </a:rPr>
              <a:t>together</a:t>
            </a:r>
            <a:r>
              <a:rPr spc="-10">
                <a:latin typeface="Plus Jakarta Sans" pitchFamily="2" charset="77"/>
                <a:cs typeface="Plus Jakarta Sans" pitchFamily="2" charset="77"/>
              </a:rPr>
              <a:t> </a:t>
            </a:r>
            <a:r>
              <a:rPr>
                <a:latin typeface="Plus Jakarta Sans" pitchFamily="2" charset="77"/>
                <a:cs typeface="Plus Jakarta Sans" pitchFamily="2" charset="77"/>
              </a:rPr>
              <a:t>a</a:t>
            </a:r>
            <a:r>
              <a:rPr spc="-10"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5">
                <a:latin typeface="Plus Jakarta Sans" pitchFamily="2" charset="77"/>
                <a:cs typeface="Plus Jakarta Sans" pitchFamily="2" charset="77"/>
              </a:rPr>
              <a:t>fully-connected</a:t>
            </a:r>
            <a:r>
              <a:rPr spc="-10"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5">
                <a:latin typeface="Plus Jakarta Sans" pitchFamily="2" charset="77"/>
                <a:cs typeface="Plus Jakarta Sans" pitchFamily="2" charset="77"/>
              </a:rPr>
              <a:t>all-scenario</a:t>
            </a:r>
            <a:r>
              <a:rPr spc="-10">
                <a:latin typeface="Plus Jakarta Sans" pitchFamily="2" charset="77"/>
                <a:cs typeface="Plus Jakarta Sans" pitchFamily="2" charset="77"/>
              </a:rPr>
              <a:t> </a:t>
            </a:r>
            <a:r>
              <a:rPr>
                <a:latin typeface="Plus Jakarta Sans" pitchFamily="2" charset="77"/>
                <a:cs typeface="Plus Jakarta Sans" pitchFamily="2" charset="77"/>
              </a:rPr>
              <a:t>intelligent</a:t>
            </a:r>
            <a:r>
              <a:rPr spc="-5">
                <a:latin typeface="Plus Jakarta Sans" pitchFamily="2" charset="77"/>
                <a:cs typeface="Plus Jakarta Sans" pitchFamily="2" charset="77"/>
              </a:rPr>
              <a:t> ecosystem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xmlns="" id="{A59209AE-BA71-3343-B5EA-F5FB4DBDC2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61" y="6245099"/>
            <a:ext cx="1293902" cy="6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16990"/>
            <a:ext cx="12192000" cy="5841365"/>
          </a:xfrm>
          <a:custGeom>
            <a:avLst/>
            <a:gdLst/>
            <a:ahLst/>
            <a:cxnLst/>
            <a:rect l="l" t="t" r="r" b="b"/>
            <a:pathLst>
              <a:path w="12192000" h="5841365">
                <a:moveTo>
                  <a:pt x="12192000" y="0"/>
                </a:moveTo>
                <a:lnTo>
                  <a:pt x="0" y="0"/>
                </a:lnTo>
                <a:lnTo>
                  <a:pt x="0" y="5841009"/>
                </a:lnTo>
                <a:lnTo>
                  <a:pt x="12192000" y="5841009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1937"/>
          </a:solidFill>
        </p:spPr>
        <p:txBody>
          <a:bodyPr wrap="square" lIns="0" tIns="0" rIns="0" bIns="0" rtlCol="0"/>
          <a:lstStyle/>
          <a:p>
            <a:endParaRPr dirty="0">
              <a:latin typeface="Plus Jakarta Sans" pitchFamily="2" charset="77"/>
              <a:cs typeface="Plus Jakarta Sans" pitchFamily="2" charset="77"/>
            </a:endParaRPr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xmlns="" id="{0AA38F07-D06A-420C-8466-DCDA9A60AE4E}"/>
              </a:ext>
            </a:extLst>
          </p:cNvPr>
          <p:cNvGrpSpPr/>
          <p:nvPr/>
        </p:nvGrpSpPr>
        <p:grpSpPr>
          <a:xfrm>
            <a:off x="4927376" y="1017003"/>
            <a:ext cx="4649118" cy="5841365"/>
            <a:chOff x="4927376" y="1017003"/>
            <a:chExt cx="4649118" cy="5841365"/>
          </a:xfrm>
        </p:grpSpPr>
        <p:sp>
          <p:nvSpPr>
            <p:cNvPr id="3" name="object 3"/>
            <p:cNvSpPr/>
            <p:nvPr/>
          </p:nvSpPr>
          <p:spPr>
            <a:xfrm>
              <a:off x="4927376" y="1017003"/>
              <a:ext cx="0" cy="5841365"/>
            </a:xfrm>
            <a:custGeom>
              <a:avLst/>
              <a:gdLst/>
              <a:ahLst/>
              <a:cxnLst/>
              <a:rect l="l" t="t" r="r" b="b"/>
              <a:pathLst>
                <a:path h="5841365">
                  <a:moveTo>
                    <a:pt x="0" y="58409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BBCD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7258273" y="1017003"/>
              <a:ext cx="0" cy="5841365"/>
            </a:xfrm>
            <a:custGeom>
              <a:avLst/>
              <a:gdLst/>
              <a:ahLst/>
              <a:cxnLst/>
              <a:rect l="l" t="t" r="r" b="b"/>
              <a:pathLst>
                <a:path h="5841365">
                  <a:moveTo>
                    <a:pt x="0" y="58409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BBCD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9576494" y="1017003"/>
              <a:ext cx="0" cy="5841365"/>
            </a:xfrm>
            <a:custGeom>
              <a:avLst/>
              <a:gdLst/>
              <a:ahLst/>
              <a:cxnLst/>
              <a:rect l="l" t="t" r="r" b="b"/>
              <a:pathLst>
                <a:path h="5841365">
                  <a:moveTo>
                    <a:pt x="0" y="58409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BBCD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</p:grpSp>
      <p:grpSp>
        <p:nvGrpSpPr>
          <p:cNvPr id="83" name="Gruppo 82">
            <a:extLst>
              <a:ext uri="{FF2B5EF4-FFF2-40B4-BE49-F238E27FC236}">
                <a16:creationId xmlns:a16="http://schemas.microsoft.com/office/drawing/2014/main" xmlns="" id="{2C630AA0-5A88-4DA6-8740-86DCC4C73E09}"/>
              </a:ext>
            </a:extLst>
          </p:cNvPr>
          <p:cNvGrpSpPr/>
          <p:nvPr/>
        </p:nvGrpSpPr>
        <p:grpSpPr>
          <a:xfrm>
            <a:off x="0" y="1476994"/>
            <a:ext cx="12192000" cy="4036021"/>
            <a:chOff x="0" y="1476994"/>
            <a:chExt cx="12192000" cy="4036021"/>
          </a:xfrm>
        </p:grpSpPr>
        <p:sp>
          <p:nvSpPr>
            <p:cNvPr id="7" name="object 7"/>
            <p:cNvSpPr/>
            <p:nvPr/>
          </p:nvSpPr>
          <p:spPr>
            <a:xfrm>
              <a:off x="0" y="254574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121920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EED53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476994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121920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EED53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4909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121920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EED53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207606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121920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EED53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4860305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121920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EED53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5513015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121920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EED53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6252349"/>
            <a:ext cx="12192000" cy="605790"/>
          </a:xfrm>
          <a:custGeom>
            <a:avLst/>
            <a:gdLst/>
            <a:ahLst/>
            <a:cxnLst/>
            <a:rect l="l" t="t" r="r" b="b"/>
            <a:pathLst>
              <a:path w="12192000" h="605790">
                <a:moveTo>
                  <a:pt x="12039601" y="0"/>
                </a:moveTo>
                <a:lnTo>
                  <a:pt x="140399" y="0"/>
                </a:lnTo>
                <a:lnTo>
                  <a:pt x="92231" y="7769"/>
                </a:lnTo>
                <a:lnTo>
                  <a:pt x="50396" y="29405"/>
                </a:lnTo>
                <a:lnTo>
                  <a:pt x="17405" y="62396"/>
                </a:lnTo>
                <a:lnTo>
                  <a:pt x="0" y="96052"/>
                </a:lnTo>
                <a:lnTo>
                  <a:pt x="0" y="605650"/>
                </a:lnTo>
                <a:lnTo>
                  <a:pt x="12192000" y="605650"/>
                </a:lnTo>
                <a:lnTo>
                  <a:pt x="12192000" y="152392"/>
                </a:lnTo>
                <a:lnTo>
                  <a:pt x="12184231" y="104231"/>
                </a:lnTo>
                <a:lnTo>
                  <a:pt x="12162595" y="62396"/>
                </a:lnTo>
                <a:lnTo>
                  <a:pt x="12129604" y="29405"/>
                </a:lnTo>
                <a:lnTo>
                  <a:pt x="12087769" y="7769"/>
                </a:lnTo>
                <a:lnTo>
                  <a:pt x="12039601" y="0"/>
                </a:lnTo>
                <a:close/>
              </a:path>
            </a:pathLst>
          </a:custGeom>
          <a:solidFill>
            <a:srgbClr val="533B8F"/>
          </a:solidFill>
        </p:spPr>
        <p:txBody>
          <a:bodyPr wrap="square" lIns="0" tIns="0" rIns="0" bIns="0" rtlCol="0"/>
          <a:lstStyle/>
          <a:p>
            <a:endParaRPr dirty="0">
              <a:latin typeface="Plus Jakarta Sans" pitchFamily="2" charset="77"/>
              <a:cs typeface="Plus Jakarta Sans" pitchFamily="2" charset="77"/>
            </a:endParaRPr>
          </a:p>
        </p:txBody>
      </p:sp>
      <p:grpSp>
        <p:nvGrpSpPr>
          <p:cNvPr id="81" name="Gruppo 80">
            <a:extLst>
              <a:ext uri="{FF2B5EF4-FFF2-40B4-BE49-F238E27FC236}">
                <a16:creationId xmlns:a16="http://schemas.microsoft.com/office/drawing/2014/main" xmlns="" id="{C6BC9441-63C4-49CD-A4D7-160C7FA26127}"/>
              </a:ext>
            </a:extLst>
          </p:cNvPr>
          <p:cNvGrpSpPr/>
          <p:nvPr/>
        </p:nvGrpSpPr>
        <p:grpSpPr>
          <a:xfrm>
            <a:off x="437997" y="1580895"/>
            <a:ext cx="11322583" cy="4540945"/>
            <a:chOff x="437997" y="1580895"/>
            <a:chExt cx="11322583" cy="4540945"/>
          </a:xfrm>
        </p:grpSpPr>
        <p:sp>
          <p:nvSpPr>
            <p:cNvPr id="15" name="object 15"/>
            <p:cNvSpPr/>
            <p:nvPr/>
          </p:nvSpPr>
          <p:spPr>
            <a:xfrm>
              <a:off x="3151377" y="1580896"/>
              <a:ext cx="2039620" cy="241935"/>
            </a:xfrm>
            <a:custGeom>
              <a:avLst/>
              <a:gdLst/>
              <a:ahLst/>
              <a:cxnLst/>
              <a:rect l="l" t="t" r="r" b="b"/>
              <a:pathLst>
                <a:path w="2039620" h="241935">
                  <a:moveTo>
                    <a:pt x="1918131" y="0"/>
                  </a:moveTo>
                  <a:lnTo>
                    <a:pt x="120904" y="0"/>
                  </a:lnTo>
                  <a:lnTo>
                    <a:pt x="73841" y="9500"/>
                  </a:lnTo>
                  <a:lnTo>
                    <a:pt x="35410" y="35410"/>
                  </a:lnTo>
                  <a:lnTo>
                    <a:pt x="9500" y="73841"/>
                  </a:lnTo>
                  <a:lnTo>
                    <a:pt x="0" y="120904"/>
                  </a:lnTo>
                  <a:lnTo>
                    <a:pt x="9500" y="167966"/>
                  </a:lnTo>
                  <a:lnTo>
                    <a:pt x="35410" y="206397"/>
                  </a:lnTo>
                  <a:lnTo>
                    <a:pt x="73841" y="232307"/>
                  </a:lnTo>
                  <a:lnTo>
                    <a:pt x="120904" y="241808"/>
                  </a:lnTo>
                  <a:lnTo>
                    <a:pt x="1918131" y="241808"/>
                  </a:lnTo>
                  <a:lnTo>
                    <a:pt x="1965194" y="232307"/>
                  </a:lnTo>
                  <a:lnTo>
                    <a:pt x="2003625" y="206397"/>
                  </a:lnTo>
                  <a:lnTo>
                    <a:pt x="2029535" y="167966"/>
                  </a:lnTo>
                  <a:lnTo>
                    <a:pt x="2039035" y="120904"/>
                  </a:lnTo>
                  <a:lnTo>
                    <a:pt x="2029535" y="73841"/>
                  </a:lnTo>
                  <a:lnTo>
                    <a:pt x="2003625" y="35410"/>
                  </a:lnTo>
                  <a:lnTo>
                    <a:pt x="1965194" y="9500"/>
                  </a:lnTo>
                  <a:lnTo>
                    <a:pt x="1918131" y="0"/>
                  </a:lnTo>
                  <a:close/>
                </a:path>
              </a:pathLst>
            </a:custGeom>
            <a:solidFill>
              <a:srgbClr val="533B8F"/>
            </a:solidFill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196374" y="2590063"/>
              <a:ext cx="6310630" cy="920750"/>
            </a:xfrm>
            <a:custGeom>
              <a:avLst/>
              <a:gdLst/>
              <a:ahLst/>
              <a:cxnLst/>
              <a:rect l="l" t="t" r="r" b="b"/>
              <a:pathLst>
                <a:path w="6310630" h="920750">
                  <a:moveTo>
                    <a:pt x="2039035" y="799630"/>
                  </a:moveTo>
                  <a:lnTo>
                    <a:pt x="2029536" y="752576"/>
                  </a:lnTo>
                  <a:lnTo>
                    <a:pt x="2003628" y="714146"/>
                  </a:lnTo>
                  <a:lnTo>
                    <a:pt x="1965198" y="688225"/>
                  </a:lnTo>
                  <a:lnTo>
                    <a:pt x="1918131" y="678726"/>
                  </a:lnTo>
                  <a:lnTo>
                    <a:pt x="120904" y="678726"/>
                  </a:lnTo>
                  <a:lnTo>
                    <a:pt x="73837" y="688225"/>
                  </a:lnTo>
                  <a:lnTo>
                    <a:pt x="35407" y="714146"/>
                  </a:lnTo>
                  <a:lnTo>
                    <a:pt x="9499" y="752576"/>
                  </a:lnTo>
                  <a:lnTo>
                    <a:pt x="0" y="799630"/>
                  </a:lnTo>
                  <a:lnTo>
                    <a:pt x="9499" y="846696"/>
                  </a:lnTo>
                  <a:lnTo>
                    <a:pt x="35407" y="885126"/>
                  </a:lnTo>
                  <a:lnTo>
                    <a:pt x="73837" y="911034"/>
                  </a:lnTo>
                  <a:lnTo>
                    <a:pt x="120904" y="920534"/>
                  </a:lnTo>
                  <a:lnTo>
                    <a:pt x="1918131" y="920534"/>
                  </a:lnTo>
                  <a:lnTo>
                    <a:pt x="1965198" y="911034"/>
                  </a:lnTo>
                  <a:lnTo>
                    <a:pt x="2003628" y="885126"/>
                  </a:lnTo>
                  <a:lnTo>
                    <a:pt x="2029536" y="846696"/>
                  </a:lnTo>
                  <a:lnTo>
                    <a:pt x="2039035" y="799630"/>
                  </a:lnTo>
                  <a:close/>
                </a:path>
                <a:path w="6310630" h="920750">
                  <a:moveTo>
                    <a:pt x="2039035" y="460273"/>
                  </a:moveTo>
                  <a:lnTo>
                    <a:pt x="2029536" y="413207"/>
                  </a:lnTo>
                  <a:lnTo>
                    <a:pt x="2003628" y="374777"/>
                  </a:lnTo>
                  <a:lnTo>
                    <a:pt x="1965198" y="348869"/>
                  </a:lnTo>
                  <a:lnTo>
                    <a:pt x="1918131" y="339369"/>
                  </a:lnTo>
                  <a:lnTo>
                    <a:pt x="120904" y="339369"/>
                  </a:lnTo>
                  <a:lnTo>
                    <a:pt x="73837" y="348869"/>
                  </a:lnTo>
                  <a:lnTo>
                    <a:pt x="35407" y="374777"/>
                  </a:lnTo>
                  <a:lnTo>
                    <a:pt x="9499" y="413207"/>
                  </a:lnTo>
                  <a:lnTo>
                    <a:pt x="0" y="460273"/>
                  </a:lnTo>
                  <a:lnTo>
                    <a:pt x="9499" y="507339"/>
                  </a:lnTo>
                  <a:lnTo>
                    <a:pt x="35407" y="545769"/>
                  </a:lnTo>
                  <a:lnTo>
                    <a:pt x="73837" y="571677"/>
                  </a:lnTo>
                  <a:lnTo>
                    <a:pt x="120904" y="581177"/>
                  </a:lnTo>
                  <a:lnTo>
                    <a:pt x="1918131" y="581177"/>
                  </a:lnTo>
                  <a:lnTo>
                    <a:pt x="1965198" y="571677"/>
                  </a:lnTo>
                  <a:lnTo>
                    <a:pt x="2003628" y="545769"/>
                  </a:lnTo>
                  <a:lnTo>
                    <a:pt x="2029536" y="507339"/>
                  </a:lnTo>
                  <a:lnTo>
                    <a:pt x="2039035" y="460273"/>
                  </a:lnTo>
                  <a:close/>
                </a:path>
                <a:path w="6310630" h="920750">
                  <a:moveTo>
                    <a:pt x="2039035" y="120904"/>
                  </a:moveTo>
                  <a:lnTo>
                    <a:pt x="2029536" y="73837"/>
                  </a:lnTo>
                  <a:lnTo>
                    <a:pt x="2003628" y="35407"/>
                  </a:lnTo>
                  <a:lnTo>
                    <a:pt x="1965198" y="9499"/>
                  </a:lnTo>
                  <a:lnTo>
                    <a:pt x="1918131" y="0"/>
                  </a:lnTo>
                  <a:lnTo>
                    <a:pt x="120904" y="0"/>
                  </a:lnTo>
                  <a:lnTo>
                    <a:pt x="73837" y="9499"/>
                  </a:lnTo>
                  <a:lnTo>
                    <a:pt x="35407" y="35407"/>
                  </a:lnTo>
                  <a:lnTo>
                    <a:pt x="9499" y="73837"/>
                  </a:lnTo>
                  <a:lnTo>
                    <a:pt x="0" y="120904"/>
                  </a:lnTo>
                  <a:lnTo>
                    <a:pt x="9499" y="167970"/>
                  </a:lnTo>
                  <a:lnTo>
                    <a:pt x="35407" y="206400"/>
                  </a:lnTo>
                  <a:lnTo>
                    <a:pt x="73837" y="232308"/>
                  </a:lnTo>
                  <a:lnTo>
                    <a:pt x="120904" y="241808"/>
                  </a:lnTo>
                  <a:lnTo>
                    <a:pt x="1918131" y="241808"/>
                  </a:lnTo>
                  <a:lnTo>
                    <a:pt x="1965198" y="232308"/>
                  </a:lnTo>
                  <a:lnTo>
                    <a:pt x="2003628" y="206400"/>
                  </a:lnTo>
                  <a:lnTo>
                    <a:pt x="2029536" y="167970"/>
                  </a:lnTo>
                  <a:lnTo>
                    <a:pt x="2039035" y="120904"/>
                  </a:lnTo>
                  <a:close/>
                </a:path>
                <a:path w="6310630" h="920750">
                  <a:moveTo>
                    <a:pt x="4188206" y="629945"/>
                  </a:moveTo>
                  <a:lnTo>
                    <a:pt x="4178706" y="582891"/>
                  </a:lnTo>
                  <a:lnTo>
                    <a:pt x="4152798" y="544461"/>
                  </a:lnTo>
                  <a:lnTo>
                    <a:pt x="4114368" y="518553"/>
                  </a:lnTo>
                  <a:lnTo>
                    <a:pt x="4067302" y="509041"/>
                  </a:lnTo>
                  <a:lnTo>
                    <a:pt x="2270074" y="509041"/>
                  </a:lnTo>
                  <a:lnTo>
                    <a:pt x="2223008" y="518553"/>
                  </a:lnTo>
                  <a:lnTo>
                    <a:pt x="2184577" y="544461"/>
                  </a:lnTo>
                  <a:lnTo>
                    <a:pt x="2158669" y="582891"/>
                  </a:lnTo>
                  <a:lnTo>
                    <a:pt x="2149170" y="629945"/>
                  </a:lnTo>
                  <a:lnTo>
                    <a:pt x="2158669" y="677011"/>
                  </a:lnTo>
                  <a:lnTo>
                    <a:pt x="2184577" y="715441"/>
                  </a:lnTo>
                  <a:lnTo>
                    <a:pt x="2223008" y="741349"/>
                  </a:lnTo>
                  <a:lnTo>
                    <a:pt x="2270074" y="750849"/>
                  </a:lnTo>
                  <a:lnTo>
                    <a:pt x="4067302" y="750849"/>
                  </a:lnTo>
                  <a:lnTo>
                    <a:pt x="4114368" y="741349"/>
                  </a:lnTo>
                  <a:lnTo>
                    <a:pt x="4152798" y="715441"/>
                  </a:lnTo>
                  <a:lnTo>
                    <a:pt x="4178706" y="677011"/>
                  </a:lnTo>
                  <a:lnTo>
                    <a:pt x="4188206" y="629945"/>
                  </a:lnTo>
                  <a:close/>
                </a:path>
                <a:path w="6310630" h="920750">
                  <a:moveTo>
                    <a:pt x="4188206" y="290588"/>
                  </a:moveTo>
                  <a:lnTo>
                    <a:pt x="4178706" y="243522"/>
                  </a:lnTo>
                  <a:lnTo>
                    <a:pt x="4152798" y="205092"/>
                  </a:lnTo>
                  <a:lnTo>
                    <a:pt x="4114368" y="179184"/>
                  </a:lnTo>
                  <a:lnTo>
                    <a:pt x="4067302" y="169684"/>
                  </a:lnTo>
                  <a:lnTo>
                    <a:pt x="2270074" y="169684"/>
                  </a:lnTo>
                  <a:lnTo>
                    <a:pt x="2223008" y="179184"/>
                  </a:lnTo>
                  <a:lnTo>
                    <a:pt x="2184577" y="205092"/>
                  </a:lnTo>
                  <a:lnTo>
                    <a:pt x="2158669" y="243522"/>
                  </a:lnTo>
                  <a:lnTo>
                    <a:pt x="2149170" y="290588"/>
                  </a:lnTo>
                  <a:lnTo>
                    <a:pt x="2158669" y="337654"/>
                  </a:lnTo>
                  <a:lnTo>
                    <a:pt x="2184577" y="376085"/>
                  </a:lnTo>
                  <a:lnTo>
                    <a:pt x="2223008" y="401993"/>
                  </a:lnTo>
                  <a:lnTo>
                    <a:pt x="2270074" y="411492"/>
                  </a:lnTo>
                  <a:lnTo>
                    <a:pt x="4067302" y="411492"/>
                  </a:lnTo>
                  <a:lnTo>
                    <a:pt x="4114368" y="401993"/>
                  </a:lnTo>
                  <a:lnTo>
                    <a:pt x="4152798" y="376085"/>
                  </a:lnTo>
                  <a:lnTo>
                    <a:pt x="4178706" y="337654"/>
                  </a:lnTo>
                  <a:lnTo>
                    <a:pt x="4188206" y="290588"/>
                  </a:lnTo>
                  <a:close/>
                </a:path>
                <a:path w="6310630" h="920750">
                  <a:moveTo>
                    <a:pt x="6310376" y="629945"/>
                  </a:moveTo>
                  <a:lnTo>
                    <a:pt x="6300876" y="582891"/>
                  </a:lnTo>
                  <a:lnTo>
                    <a:pt x="6274968" y="544461"/>
                  </a:lnTo>
                  <a:lnTo>
                    <a:pt x="6236538" y="518553"/>
                  </a:lnTo>
                  <a:lnTo>
                    <a:pt x="6189472" y="509041"/>
                  </a:lnTo>
                  <a:lnTo>
                    <a:pt x="4392244" y="509041"/>
                  </a:lnTo>
                  <a:lnTo>
                    <a:pt x="4345178" y="518553"/>
                  </a:lnTo>
                  <a:lnTo>
                    <a:pt x="4306748" y="544461"/>
                  </a:lnTo>
                  <a:lnTo>
                    <a:pt x="4280840" y="582891"/>
                  </a:lnTo>
                  <a:lnTo>
                    <a:pt x="4271340" y="629945"/>
                  </a:lnTo>
                  <a:lnTo>
                    <a:pt x="4280840" y="677011"/>
                  </a:lnTo>
                  <a:lnTo>
                    <a:pt x="4306748" y="715441"/>
                  </a:lnTo>
                  <a:lnTo>
                    <a:pt x="4345178" y="741349"/>
                  </a:lnTo>
                  <a:lnTo>
                    <a:pt x="4392244" y="750849"/>
                  </a:lnTo>
                  <a:lnTo>
                    <a:pt x="6189472" y="750849"/>
                  </a:lnTo>
                  <a:lnTo>
                    <a:pt x="6236538" y="741349"/>
                  </a:lnTo>
                  <a:lnTo>
                    <a:pt x="6274968" y="715441"/>
                  </a:lnTo>
                  <a:lnTo>
                    <a:pt x="6300876" y="677011"/>
                  </a:lnTo>
                  <a:lnTo>
                    <a:pt x="6310376" y="629945"/>
                  </a:lnTo>
                  <a:close/>
                </a:path>
                <a:path w="6310630" h="920750">
                  <a:moveTo>
                    <a:pt x="6310376" y="290588"/>
                  </a:moveTo>
                  <a:lnTo>
                    <a:pt x="6300876" y="243522"/>
                  </a:lnTo>
                  <a:lnTo>
                    <a:pt x="6274968" y="205092"/>
                  </a:lnTo>
                  <a:lnTo>
                    <a:pt x="6236538" y="179184"/>
                  </a:lnTo>
                  <a:lnTo>
                    <a:pt x="6189472" y="169684"/>
                  </a:lnTo>
                  <a:lnTo>
                    <a:pt x="4392244" y="169684"/>
                  </a:lnTo>
                  <a:lnTo>
                    <a:pt x="4345178" y="179184"/>
                  </a:lnTo>
                  <a:lnTo>
                    <a:pt x="4306748" y="205092"/>
                  </a:lnTo>
                  <a:lnTo>
                    <a:pt x="4280840" y="243522"/>
                  </a:lnTo>
                  <a:lnTo>
                    <a:pt x="4271340" y="290588"/>
                  </a:lnTo>
                  <a:lnTo>
                    <a:pt x="4280840" y="337654"/>
                  </a:lnTo>
                  <a:lnTo>
                    <a:pt x="4306748" y="376085"/>
                  </a:lnTo>
                  <a:lnTo>
                    <a:pt x="4345178" y="401993"/>
                  </a:lnTo>
                  <a:lnTo>
                    <a:pt x="4392244" y="411492"/>
                  </a:lnTo>
                  <a:lnTo>
                    <a:pt x="6189472" y="411492"/>
                  </a:lnTo>
                  <a:lnTo>
                    <a:pt x="6236538" y="401993"/>
                  </a:lnTo>
                  <a:lnTo>
                    <a:pt x="6274968" y="376085"/>
                  </a:lnTo>
                  <a:lnTo>
                    <a:pt x="6300876" y="337654"/>
                  </a:lnTo>
                  <a:lnTo>
                    <a:pt x="6310376" y="290588"/>
                  </a:lnTo>
                  <a:close/>
                </a:path>
              </a:pathLst>
            </a:custGeom>
            <a:solidFill>
              <a:srgbClr val="A57FDC"/>
            </a:solidFill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720960" y="3599221"/>
              <a:ext cx="2039620" cy="241935"/>
            </a:xfrm>
            <a:custGeom>
              <a:avLst/>
              <a:gdLst/>
              <a:ahLst/>
              <a:cxnLst/>
              <a:rect l="l" t="t" r="r" b="b"/>
              <a:pathLst>
                <a:path w="2039620" h="241935">
                  <a:moveTo>
                    <a:pt x="1918131" y="0"/>
                  </a:moveTo>
                  <a:lnTo>
                    <a:pt x="120903" y="0"/>
                  </a:lnTo>
                  <a:lnTo>
                    <a:pt x="73841" y="9500"/>
                  </a:lnTo>
                  <a:lnTo>
                    <a:pt x="35410" y="35410"/>
                  </a:lnTo>
                  <a:lnTo>
                    <a:pt x="9500" y="73841"/>
                  </a:lnTo>
                  <a:lnTo>
                    <a:pt x="0" y="120904"/>
                  </a:lnTo>
                  <a:lnTo>
                    <a:pt x="9500" y="167966"/>
                  </a:lnTo>
                  <a:lnTo>
                    <a:pt x="35410" y="206397"/>
                  </a:lnTo>
                  <a:lnTo>
                    <a:pt x="73841" y="232307"/>
                  </a:lnTo>
                  <a:lnTo>
                    <a:pt x="120903" y="241808"/>
                  </a:lnTo>
                  <a:lnTo>
                    <a:pt x="1918131" y="241808"/>
                  </a:lnTo>
                  <a:lnTo>
                    <a:pt x="1965194" y="232307"/>
                  </a:lnTo>
                  <a:lnTo>
                    <a:pt x="2003625" y="206397"/>
                  </a:lnTo>
                  <a:lnTo>
                    <a:pt x="2029535" y="167966"/>
                  </a:lnTo>
                  <a:lnTo>
                    <a:pt x="2039035" y="120904"/>
                  </a:lnTo>
                  <a:lnTo>
                    <a:pt x="2029535" y="73841"/>
                  </a:lnTo>
                  <a:lnTo>
                    <a:pt x="2003625" y="35410"/>
                  </a:lnTo>
                  <a:lnTo>
                    <a:pt x="1965194" y="9500"/>
                  </a:lnTo>
                  <a:lnTo>
                    <a:pt x="1918131" y="0"/>
                  </a:lnTo>
                  <a:close/>
                </a:path>
              </a:pathLst>
            </a:custGeom>
            <a:solidFill>
              <a:srgbClr val="3BBCDB"/>
            </a:solidFill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9720960" y="5557325"/>
              <a:ext cx="2039620" cy="241935"/>
            </a:xfrm>
            <a:custGeom>
              <a:avLst/>
              <a:gdLst/>
              <a:ahLst/>
              <a:cxnLst/>
              <a:rect l="l" t="t" r="r" b="b"/>
              <a:pathLst>
                <a:path w="2039620" h="241935">
                  <a:moveTo>
                    <a:pt x="1918131" y="0"/>
                  </a:moveTo>
                  <a:lnTo>
                    <a:pt x="120903" y="0"/>
                  </a:lnTo>
                  <a:lnTo>
                    <a:pt x="73841" y="9500"/>
                  </a:lnTo>
                  <a:lnTo>
                    <a:pt x="35410" y="35410"/>
                  </a:lnTo>
                  <a:lnTo>
                    <a:pt x="9500" y="73841"/>
                  </a:lnTo>
                  <a:lnTo>
                    <a:pt x="0" y="120904"/>
                  </a:lnTo>
                  <a:lnTo>
                    <a:pt x="9500" y="167966"/>
                  </a:lnTo>
                  <a:lnTo>
                    <a:pt x="35410" y="206397"/>
                  </a:lnTo>
                  <a:lnTo>
                    <a:pt x="73841" y="232307"/>
                  </a:lnTo>
                  <a:lnTo>
                    <a:pt x="120903" y="241808"/>
                  </a:lnTo>
                  <a:lnTo>
                    <a:pt x="1918131" y="241808"/>
                  </a:lnTo>
                  <a:lnTo>
                    <a:pt x="1965194" y="232307"/>
                  </a:lnTo>
                  <a:lnTo>
                    <a:pt x="2003625" y="206397"/>
                  </a:lnTo>
                  <a:lnTo>
                    <a:pt x="2029535" y="167966"/>
                  </a:lnTo>
                  <a:lnTo>
                    <a:pt x="2039035" y="120904"/>
                  </a:lnTo>
                  <a:lnTo>
                    <a:pt x="2029535" y="73841"/>
                  </a:lnTo>
                  <a:lnTo>
                    <a:pt x="2003625" y="35410"/>
                  </a:lnTo>
                  <a:lnTo>
                    <a:pt x="1965194" y="9500"/>
                  </a:lnTo>
                  <a:lnTo>
                    <a:pt x="1918131" y="0"/>
                  </a:lnTo>
                  <a:close/>
                </a:path>
              </a:pathLst>
            </a:custGeom>
            <a:solidFill>
              <a:srgbClr val="EDE9F0"/>
            </a:solidFill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9158549" y="4574190"/>
              <a:ext cx="2039620" cy="241935"/>
            </a:xfrm>
            <a:custGeom>
              <a:avLst/>
              <a:gdLst/>
              <a:ahLst/>
              <a:cxnLst/>
              <a:rect l="l" t="t" r="r" b="b"/>
              <a:pathLst>
                <a:path w="2039620" h="241935">
                  <a:moveTo>
                    <a:pt x="1918131" y="0"/>
                  </a:moveTo>
                  <a:lnTo>
                    <a:pt x="120903" y="0"/>
                  </a:lnTo>
                  <a:lnTo>
                    <a:pt x="73841" y="9500"/>
                  </a:lnTo>
                  <a:lnTo>
                    <a:pt x="35410" y="35410"/>
                  </a:lnTo>
                  <a:lnTo>
                    <a:pt x="9500" y="73841"/>
                  </a:lnTo>
                  <a:lnTo>
                    <a:pt x="0" y="120904"/>
                  </a:lnTo>
                  <a:lnTo>
                    <a:pt x="9500" y="167966"/>
                  </a:lnTo>
                  <a:lnTo>
                    <a:pt x="35410" y="206397"/>
                  </a:lnTo>
                  <a:lnTo>
                    <a:pt x="73841" y="232307"/>
                  </a:lnTo>
                  <a:lnTo>
                    <a:pt x="120903" y="241808"/>
                  </a:lnTo>
                  <a:lnTo>
                    <a:pt x="1918131" y="241808"/>
                  </a:lnTo>
                  <a:lnTo>
                    <a:pt x="1965194" y="232307"/>
                  </a:lnTo>
                  <a:lnTo>
                    <a:pt x="2003625" y="206397"/>
                  </a:lnTo>
                  <a:lnTo>
                    <a:pt x="2029535" y="167966"/>
                  </a:lnTo>
                  <a:lnTo>
                    <a:pt x="2039035" y="120904"/>
                  </a:lnTo>
                  <a:lnTo>
                    <a:pt x="2029535" y="73841"/>
                  </a:lnTo>
                  <a:lnTo>
                    <a:pt x="2003625" y="35410"/>
                  </a:lnTo>
                  <a:lnTo>
                    <a:pt x="1965194" y="9500"/>
                  </a:lnTo>
                  <a:lnTo>
                    <a:pt x="1918131" y="0"/>
                  </a:lnTo>
                  <a:close/>
                </a:path>
              </a:pathLst>
            </a:custGeom>
            <a:solidFill>
              <a:srgbClr val="D24893"/>
            </a:solidFill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9158549" y="5226892"/>
              <a:ext cx="2039620" cy="241935"/>
            </a:xfrm>
            <a:custGeom>
              <a:avLst/>
              <a:gdLst/>
              <a:ahLst/>
              <a:cxnLst/>
              <a:rect l="l" t="t" r="r" b="b"/>
              <a:pathLst>
                <a:path w="2039620" h="241935">
                  <a:moveTo>
                    <a:pt x="1918131" y="0"/>
                  </a:moveTo>
                  <a:lnTo>
                    <a:pt x="120903" y="0"/>
                  </a:lnTo>
                  <a:lnTo>
                    <a:pt x="73841" y="9500"/>
                  </a:lnTo>
                  <a:lnTo>
                    <a:pt x="35410" y="35410"/>
                  </a:lnTo>
                  <a:lnTo>
                    <a:pt x="9500" y="73841"/>
                  </a:lnTo>
                  <a:lnTo>
                    <a:pt x="0" y="120904"/>
                  </a:lnTo>
                  <a:lnTo>
                    <a:pt x="9500" y="167966"/>
                  </a:lnTo>
                  <a:lnTo>
                    <a:pt x="35410" y="206397"/>
                  </a:lnTo>
                  <a:lnTo>
                    <a:pt x="73841" y="232307"/>
                  </a:lnTo>
                  <a:lnTo>
                    <a:pt x="120903" y="241808"/>
                  </a:lnTo>
                  <a:lnTo>
                    <a:pt x="1918131" y="241808"/>
                  </a:lnTo>
                  <a:lnTo>
                    <a:pt x="1965194" y="232307"/>
                  </a:lnTo>
                  <a:lnTo>
                    <a:pt x="2003625" y="206397"/>
                  </a:lnTo>
                  <a:lnTo>
                    <a:pt x="2029535" y="167966"/>
                  </a:lnTo>
                  <a:lnTo>
                    <a:pt x="2039035" y="120904"/>
                  </a:lnTo>
                  <a:lnTo>
                    <a:pt x="2029535" y="73841"/>
                  </a:lnTo>
                  <a:lnTo>
                    <a:pt x="2003625" y="35410"/>
                  </a:lnTo>
                  <a:lnTo>
                    <a:pt x="1965194" y="9500"/>
                  </a:lnTo>
                  <a:lnTo>
                    <a:pt x="1918131" y="0"/>
                  </a:lnTo>
                  <a:close/>
                </a:path>
              </a:pathLst>
            </a:custGeom>
            <a:solidFill>
              <a:srgbClr val="FEED53"/>
            </a:solidFill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662399" y="4574190"/>
              <a:ext cx="2039620" cy="241935"/>
            </a:xfrm>
            <a:custGeom>
              <a:avLst/>
              <a:gdLst/>
              <a:ahLst/>
              <a:cxnLst/>
              <a:rect l="l" t="t" r="r" b="b"/>
              <a:pathLst>
                <a:path w="2039620" h="241935">
                  <a:moveTo>
                    <a:pt x="1918131" y="0"/>
                  </a:moveTo>
                  <a:lnTo>
                    <a:pt x="120903" y="0"/>
                  </a:lnTo>
                  <a:lnTo>
                    <a:pt x="73841" y="9500"/>
                  </a:lnTo>
                  <a:lnTo>
                    <a:pt x="35410" y="35410"/>
                  </a:lnTo>
                  <a:lnTo>
                    <a:pt x="9500" y="73841"/>
                  </a:lnTo>
                  <a:lnTo>
                    <a:pt x="0" y="120904"/>
                  </a:lnTo>
                  <a:lnTo>
                    <a:pt x="9500" y="167966"/>
                  </a:lnTo>
                  <a:lnTo>
                    <a:pt x="35410" y="206397"/>
                  </a:lnTo>
                  <a:lnTo>
                    <a:pt x="73841" y="232307"/>
                  </a:lnTo>
                  <a:lnTo>
                    <a:pt x="120903" y="241808"/>
                  </a:lnTo>
                  <a:lnTo>
                    <a:pt x="1918131" y="241808"/>
                  </a:lnTo>
                  <a:lnTo>
                    <a:pt x="1965194" y="232307"/>
                  </a:lnTo>
                  <a:lnTo>
                    <a:pt x="2003625" y="206397"/>
                  </a:lnTo>
                  <a:lnTo>
                    <a:pt x="2029535" y="167966"/>
                  </a:lnTo>
                  <a:lnTo>
                    <a:pt x="2039035" y="120904"/>
                  </a:lnTo>
                  <a:lnTo>
                    <a:pt x="2029535" y="73841"/>
                  </a:lnTo>
                  <a:lnTo>
                    <a:pt x="2003625" y="35410"/>
                  </a:lnTo>
                  <a:lnTo>
                    <a:pt x="1965194" y="9500"/>
                  </a:lnTo>
                  <a:lnTo>
                    <a:pt x="1918131" y="0"/>
                  </a:lnTo>
                  <a:close/>
                </a:path>
              </a:pathLst>
            </a:custGeom>
            <a:solidFill>
              <a:srgbClr val="D24893"/>
            </a:solidFill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662399" y="5226892"/>
              <a:ext cx="2039620" cy="241935"/>
            </a:xfrm>
            <a:custGeom>
              <a:avLst/>
              <a:gdLst/>
              <a:ahLst/>
              <a:cxnLst/>
              <a:rect l="l" t="t" r="r" b="b"/>
              <a:pathLst>
                <a:path w="2039620" h="241935">
                  <a:moveTo>
                    <a:pt x="1918131" y="0"/>
                  </a:moveTo>
                  <a:lnTo>
                    <a:pt x="120903" y="0"/>
                  </a:lnTo>
                  <a:lnTo>
                    <a:pt x="73841" y="9500"/>
                  </a:lnTo>
                  <a:lnTo>
                    <a:pt x="35410" y="35410"/>
                  </a:lnTo>
                  <a:lnTo>
                    <a:pt x="9500" y="73841"/>
                  </a:lnTo>
                  <a:lnTo>
                    <a:pt x="0" y="120904"/>
                  </a:lnTo>
                  <a:lnTo>
                    <a:pt x="9500" y="167966"/>
                  </a:lnTo>
                  <a:lnTo>
                    <a:pt x="35410" y="206397"/>
                  </a:lnTo>
                  <a:lnTo>
                    <a:pt x="73841" y="232307"/>
                  </a:lnTo>
                  <a:lnTo>
                    <a:pt x="120903" y="241808"/>
                  </a:lnTo>
                  <a:lnTo>
                    <a:pt x="1918131" y="241808"/>
                  </a:lnTo>
                  <a:lnTo>
                    <a:pt x="1965194" y="232307"/>
                  </a:lnTo>
                  <a:lnTo>
                    <a:pt x="2003625" y="206397"/>
                  </a:lnTo>
                  <a:lnTo>
                    <a:pt x="2029535" y="167966"/>
                  </a:lnTo>
                  <a:lnTo>
                    <a:pt x="2039035" y="120904"/>
                  </a:lnTo>
                  <a:lnTo>
                    <a:pt x="2029535" y="73841"/>
                  </a:lnTo>
                  <a:lnTo>
                    <a:pt x="2003625" y="35410"/>
                  </a:lnTo>
                  <a:lnTo>
                    <a:pt x="1965194" y="9500"/>
                  </a:lnTo>
                  <a:lnTo>
                    <a:pt x="1918131" y="0"/>
                  </a:lnTo>
                  <a:close/>
                </a:path>
              </a:pathLst>
            </a:custGeom>
            <a:solidFill>
              <a:srgbClr val="FEED53"/>
            </a:solidFill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8701439" y="4251923"/>
              <a:ext cx="2039620" cy="241935"/>
            </a:xfrm>
            <a:custGeom>
              <a:avLst/>
              <a:gdLst/>
              <a:ahLst/>
              <a:cxnLst/>
              <a:rect l="l" t="t" r="r" b="b"/>
              <a:pathLst>
                <a:path w="2039620" h="241935">
                  <a:moveTo>
                    <a:pt x="1918131" y="0"/>
                  </a:moveTo>
                  <a:lnTo>
                    <a:pt x="120903" y="0"/>
                  </a:lnTo>
                  <a:lnTo>
                    <a:pt x="73841" y="9500"/>
                  </a:lnTo>
                  <a:lnTo>
                    <a:pt x="35410" y="35410"/>
                  </a:lnTo>
                  <a:lnTo>
                    <a:pt x="9500" y="73841"/>
                  </a:lnTo>
                  <a:lnTo>
                    <a:pt x="0" y="120904"/>
                  </a:lnTo>
                  <a:lnTo>
                    <a:pt x="9500" y="167966"/>
                  </a:lnTo>
                  <a:lnTo>
                    <a:pt x="35410" y="206397"/>
                  </a:lnTo>
                  <a:lnTo>
                    <a:pt x="73841" y="232307"/>
                  </a:lnTo>
                  <a:lnTo>
                    <a:pt x="120903" y="241808"/>
                  </a:lnTo>
                  <a:lnTo>
                    <a:pt x="1918131" y="241808"/>
                  </a:lnTo>
                  <a:lnTo>
                    <a:pt x="1965194" y="232307"/>
                  </a:lnTo>
                  <a:lnTo>
                    <a:pt x="2003625" y="206397"/>
                  </a:lnTo>
                  <a:lnTo>
                    <a:pt x="2029535" y="167966"/>
                  </a:lnTo>
                  <a:lnTo>
                    <a:pt x="2039035" y="120904"/>
                  </a:lnTo>
                  <a:lnTo>
                    <a:pt x="2029535" y="73841"/>
                  </a:lnTo>
                  <a:lnTo>
                    <a:pt x="2003625" y="35410"/>
                  </a:lnTo>
                  <a:lnTo>
                    <a:pt x="1965194" y="9500"/>
                  </a:lnTo>
                  <a:lnTo>
                    <a:pt x="1918131" y="0"/>
                  </a:lnTo>
                  <a:close/>
                </a:path>
              </a:pathLst>
            </a:custGeom>
            <a:solidFill>
              <a:srgbClr val="D24893"/>
            </a:solidFill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701439" y="4904624"/>
              <a:ext cx="2039620" cy="241935"/>
            </a:xfrm>
            <a:custGeom>
              <a:avLst/>
              <a:gdLst/>
              <a:ahLst/>
              <a:cxnLst/>
              <a:rect l="l" t="t" r="r" b="b"/>
              <a:pathLst>
                <a:path w="2039620" h="241935">
                  <a:moveTo>
                    <a:pt x="1918131" y="0"/>
                  </a:moveTo>
                  <a:lnTo>
                    <a:pt x="120903" y="0"/>
                  </a:lnTo>
                  <a:lnTo>
                    <a:pt x="73841" y="9500"/>
                  </a:lnTo>
                  <a:lnTo>
                    <a:pt x="35410" y="35410"/>
                  </a:lnTo>
                  <a:lnTo>
                    <a:pt x="9500" y="73841"/>
                  </a:lnTo>
                  <a:lnTo>
                    <a:pt x="0" y="120904"/>
                  </a:lnTo>
                  <a:lnTo>
                    <a:pt x="9500" y="167966"/>
                  </a:lnTo>
                  <a:lnTo>
                    <a:pt x="35410" y="206397"/>
                  </a:lnTo>
                  <a:lnTo>
                    <a:pt x="73841" y="232307"/>
                  </a:lnTo>
                  <a:lnTo>
                    <a:pt x="120903" y="241808"/>
                  </a:lnTo>
                  <a:lnTo>
                    <a:pt x="1918131" y="241808"/>
                  </a:lnTo>
                  <a:lnTo>
                    <a:pt x="1965194" y="232307"/>
                  </a:lnTo>
                  <a:lnTo>
                    <a:pt x="2003625" y="206397"/>
                  </a:lnTo>
                  <a:lnTo>
                    <a:pt x="2029535" y="167966"/>
                  </a:lnTo>
                  <a:lnTo>
                    <a:pt x="2039035" y="120904"/>
                  </a:lnTo>
                  <a:lnTo>
                    <a:pt x="2029535" y="73841"/>
                  </a:lnTo>
                  <a:lnTo>
                    <a:pt x="2003625" y="35410"/>
                  </a:lnTo>
                  <a:lnTo>
                    <a:pt x="1965194" y="9500"/>
                  </a:lnTo>
                  <a:lnTo>
                    <a:pt x="1918131" y="0"/>
                  </a:lnTo>
                  <a:close/>
                </a:path>
              </a:pathLst>
            </a:custGeom>
            <a:solidFill>
              <a:srgbClr val="FEED53"/>
            </a:solidFill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205288" y="4251923"/>
              <a:ext cx="2039620" cy="241935"/>
            </a:xfrm>
            <a:custGeom>
              <a:avLst/>
              <a:gdLst/>
              <a:ahLst/>
              <a:cxnLst/>
              <a:rect l="l" t="t" r="r" b="b"/>
              <a:pathLst>
                <a:path w="2039620" h="241935">
                  <a:moveTo>
                    <a:pt x="1918131" y="0"/>
                  </a:moveTo>
                  <a:lnTo>
                    <a:pt x="120903" y="0"/>
                  </a:lnTo>
                  <a:lnTo>
                    <a:pt x="73841" y="9500"/>
                  </a:lnTo>
                  <a:lnTo>
                    <a:pt x="35410" y="35410"/>
                  </a:lnTo>
                  <a:lnTo>
                    <a:pt x="9500" y="73841"/>
                  </a:lnTo>
                  <a:lnTo>
                    <a:pt x="0" y="120904"/>
                  </a:lnTo>
                  <a:lnTo>
                    <a:pt x="9500" y="167966"/>
                  </a:lnTo>
                  <a:lnTo>
                    <a:pt x="35410" y="206397"/>
                  </a:lnTo>
                  <a:lnTo>
                    <a:pt x="73841" y="232307"/>
                  </a:lnTo>
                  <a:lnTo>
                    <a:pt x="120903" y="241808"/>
                  </a:lnTo>
                  <a:lnTo>
                    <a:pt x="1918131" y="241808"/>
                  </a:lnTo>
                  <a:lnTo>
                    <a:pt x="1965194" y="232307"/>
                  </a:lnTo>
                  <a:lnTo>
                    <a:pt x="2003625" y="206397"/>
                  </a:lnTo>
                  <a:lnTo>
                    <a:pt x="2029535" y="167966"/>
                  </a:lnTo>
                  <a:lnTo>
                    <a:pt x="2039035" y="120904"/>
                  </a:lnTo>
                  <a:lnTo>
                    <a:pt x="2029535" y="73841"/>
                  </a:lnTo>
                  <a:lnTo>
                    <a:pt x="2003625" y="35410"/>
                  </a:lnTo>
                  <a:lnTo>
                    <a:pt x="1965194" y="9500"/>
                  </a:lnTo>
                  <a:lnTo>
                    <a:pt x="1918131" y="0"/>
                  </a:lnTo>
                  <a:close/>
                </a:path>
              </a:pathLst>
            </a:custGeom>
            <a:solidFill>
              <a:srgbClr val="D24893"/>
            </a:solidFill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205288" y="4904624"/>
              <a:ext cx="2039620" cy="241935"/>
            </a:xfrm>
            <a:custGeom>
              <a:avLst/>
              <a:gdLst/>
              <a:ahLst/>
              <a:cxnLst/>
              <a:rect l="l" t="t" r="r" b="b"/>
              <a:pathLst>
                <a:path w="2039620" h="241935">
                  <a:moveTo>
                    <a:pt x="1918131" y="0"/>
                  </a:moveTo>
                  <a:lnTo>
                    <a:pt x="120903" y="0"/>
                  </a:lnTo>
                  <a:lnTo>
                    <a:pt x="73841" y="9500"/>
                  </a:lnTo>
                  <a:lnTo>
                    <a:pt x="35410" y="35410"/>
                  </a:lnTo>
                  <a:lnTo>
                    <a:pt x="9500" y="73841"/>
                  </a:lnTo>
                  <a:lnTo>
                    <a:pt x="0" y="120904"/>
                  </a:lnTo>
                  <a:lnTo>
                    <a:pt x="9500" y="167966"/>
                  </a:lnTo>
                  <a:lnTo>
                    <a:pt x="35410" y="206397"/>
                  </a:lnTo>
                  <a:lnTo>
                    <a:pt x="73841" y="232307"/>
                  </a:lnTo>
                  <a:lnTo>
                    <a:pt x="120903" y="241808"/>
                  </a:lnTo>
                  <a:lnTo>
                    <a:pt x="1918131" y="241808"/>
                  </a:lnTo>
                  <a:lnTo>
                    <a:pt x="1965194" y="232307"/>
                  </a:lnTo>
                  <a:lnTo>
                    <a:pt x="2003625" y="206397"/>
                  </a:lnTo>
                  <a:lnTo>
                    <a:pt x="2029535" y="167966"/>
                  </a:lnTo>
                  <a:lnTo>
                    <a:pt x="2039035" y="120904"/>
                  </a:lnTo>
                  <a:lnTo>
                    <a:pt x="2029535" y="73841"/>
                  </a:lnTo>
                  <a:lnTo>
                    <a:pt x="2003625" y="35410"/>
                  </a:lnTo>
                  <a:lnTo>
                    <a:pt x="1965194" y="9500"/>
                  </a:lnTo>
                  <a:lnTo>
                    <a:pt x="1918131" y="0"/>
                  </a:lnTo>
                  <a:close/>
                </a:path>
              </a:pathLst>
            </a:custGeom>
            <a:solidFill>
              <a:srgbClr val="FEED53"/>
            </a:solidFill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7441099" y="3599221"/>
              <a:ext cx="2039620" cy="241935"/>
            </a:xfrm>
            <a:custGeom>
              <a:avLst/>
              <a:gdLst/>
              <a:ahLst/>
              <a:cxnLst/>
              <a:rect l="l" t="t" r="r" b="b"/>
              <a:pathLst>
                <a:path w="2039620" h="241935">
                  <a:moveTo>
                    <a:pt x="1918131" y="0"/>
                  </a:moveTo>
                  <a:lnTo>
                    <a:pt x="120903" y="0"/>
                  </a:lnTo>
                  <a:lnTo>
                    <a:pt x="73841" y="9500"/>
                  </a:lnTo>
                  <a:lnTo>
                    <a:pt x="35410" y="35410"/>
                  </a:lnTo>
                  <a:lnTo>
                    <a:pt x="9500" y="73841"/>
                  </a:lnTo>
                  <a:lnTo>
                    <a:pt x="0" y="120904"/>
                  </a:lnTo>
                  <a:lnTo>
                    <a:pt x="9500" y="167966"/>
                  </a:lnTo>
                  <a:lnTo>
                    <a:pt x="35410" y="206397"/>
                  </a:lnTo>
                  <a:lnTo>
                    <a:pt x="73841" y="232307"/>
                  </a:lnTo>
                  <a:lnTo>
                    <a:pt x="120903" y="241808"/>
                  </a:lnTo>
                  <a:lnTo>
                    <a:pt x="1918131" y="241808"/>
                  </a:lnTo>
                  <a:lnTo>
                    <a:pt x="1965194" y="232307"/>
                  </a:lnTo>
                  <a:lnTo>
                    <a:pt x="2003625" y="206397"/>
                  </a:lnTo>
                  <a:lnTo>
                    <a:pt x="2029535" y="167966"/>
                  </a:lnTo>
                  <a:lnTo>
                    <a:pt x="2039035" y="120904"/>
                  </a:lnTo>
                  <a:lnTo>
                    <a:pt x="2029535" y="73841"/>
                  </a:lnTo>
                  <a:lnTo>
                    <a:pt x="2003625" y="35410"/>
                  </a:lnTo>
                  <a:lnTo>
                    <a:pt x="1965194" y="9500"/>
                  </a:lnTo>
                  <a:lnTo>
                    <a:pt x="1918131" y="0"/>
                  </a:lnTo>
                  <a:close/>
                </a:path>
              </a:pathLst>
            </a:custGeom>
            <a:solidFill>
              <a:srgbClr val="3BBCDB"/>
            </a:solidFill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441099" y="5557325"/>
              <a:ext cx="2039620" cy="241935"/>
            </a:xfrm>
            <a:custGeom>
              <a:avLst/>
              <a:gdLst/>
              <a:ahLst/>
              <a:cxnLst/>
              <a:rect l="l" t="t" r="r" b="b"/>
              <a:pathLst>
                <a:path w="2039620" h="241935">
                  <a:moveTo>
                    <a:pt x="1918131" y="0"/>
                  </a:moveTo>
                  <a:lnTo>
                    <a:pt x="120903" y="0"/>
                  </a:lnTo>
                  <a:lnTo>
                    <a:pt x="73841" y="9500"/>
                  </a:lnTo>
                  <a:lnTo>
                    <a:pt x="35410" y="35410"/>
                  </a:lnTo>
                  <a:lnTo>
                    <a:pt x="9500" y="73841"/>
                  </a:lnTo>
                  <a:lnTo>
                    <a:pt x="0" y="120904"/>
                  </a:lnTo>
                  <a:lnTo>
                    <a:pt x="9500" y="167966"/>
                  </a:lnTo>
                  <a:lnTo>
                    <a:pt x="35410" y="206397"/>
                  </a:lnTo>
                  <a:lnTo>
                    <a:pt x="73841" y="232307"/>
                  </a:lnTo>
                  <a:lnTo>
                    <a:pt x="120903" y="241808"/>
                  </a:lnTo>
                  <a:lnTo>
                    <a:pt x="1918131" y="241808"/>
                  </a:lnTo>
                  <a:lnTo>
                    <a:pt x="1965194" y="232307"/>
                  </a:lnTo>
                  <a:lnTo>
                    <a:pt x="2003625" y="206397"/>
                  </a:lnTo>
                  <a:lnTo>
                    <a:pt x="2029535" y="167966"/>
                  </a:lnTo>
                  <a:lnTo>
                    <a:pt x="2039035" y="120904"/>
                  </a:lnTo>
                  <a:lnTo>
                    <a:pt x="2029535" y="73841"/>
                  </a:lnTo>
                  <a:lnTo>
                    <a:pt x="2003625" y="35410"/>
                  </a:lnTo>
                  <a:lnTo>
                    <a:pt x="1965194" y="9500"/>
                  </a:lnTo>
                  <a:lnTo>
                    <a:pt x="1918131" y="0"/>
                  </a:lnTo>
                  <a:close/>
                </a:path>
              </a:pathLst>
            </a:custGeom>
            <a:solidFill>
              <a:srgbClr val="EDE9F0"/>
            </a:solidFill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7441099" y="3921489"/>
              <a:ext cx="2039620" cy="241935"/>
            </a:xfrm>
            <a:custGeom>
              <a:avLst/>
              <a:gdLst/>
              <a:ahLst/>
              <a:cxnLst/>
              <a:rect l="l" t="t" r="r" b="b"/>
              <a:pathLst>
                <a:path w="2039620" h="241935">
                  <a:moveTo>
                    <a:pt x="1918131" y="0"/>
                  </a:moveTo>
                  <a:lnTo>
                    <a:pt x="120903" y="0"/>
                  </a:lnTo>
                  <a:lnTo>
                    <a:pt x="73841" y="9500"/>
                  </a:lnTo>
                  <a:lnTo>
                    <a:pt x="35410" y="35410"/>
                  </a:lnTo>
                  <a:lnTo>
                    <a:pt x="9500" y="73841"/>
                  </a:lnTo>
                  <a:lnTo>
                    <a:pt x="0" y="120904"/>
                  </a:lnTo>
                  <a:lnTo>
                    <a:pt x="9500" y="167966"/>
                  </a:lnTo>
                  <a:lnTo>
                    <a:pt x="35410" y="206397"/>
                  </a:lnTo>
                  <a:lnTo>
                    <a:pt x="73841" y="232307"/>
                  </a:lnTo>
                  <a:lnTo>
                    <a:pt x="120903" y="241808"/>
                  </a:lnTo>
                  <a:lnTo>
                    <a:pt x="1918131" y="241808"/>
                  </a:lnTo>
                  <a:lnTo>
                    <a:pt x="1965194" y="232307"/>
                  </a:lnTo>
                  <a:lnTo>
                    <a:pt x="2003625" y="206397"/>
                  </a:lnTo>
                  <a:lnTo>
                    <a:pt x="2029535" y="167966"/>
                  </a:lnTo>
                  <a:lnTo>
                    <a:pt x="2039035" y="120904"/>
                  </a:lnTo>
                  <a:lnTo>
                    <a:pt x="2029535" y="73841"/>
                  </a:lnTo>
                  <a:lnTo>
                    <a:pt x="2003625" y="35410"/>
                  </a:lnTo>
                  <a:lnTo>
                    <a:pt x="1965194" y="9500"/>
                  </a:lnTo>
                  <a:lnTo>
                    <a:pt x="1918131" y="0"/>
                  </a:lnTo>
                  <a:close/>
                </a:path>
              </a:pathLst>
            </a:custGeom>
            <a:solidFill>
              <a:srgbClr val="3BBCDB"/>
            </a:solidFill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7441099" y="5879593"/>
              <a:ext cx="2039620" cy="241935"/>
            </a:xfrm>
            <a:custGeom>
              <a:avLst/>
              <a:gdLst/>
              <a:ahLst/>
              <a:cxnLst/>
              <a:rect l="l" t="t" r="r" b="b"/>
              <a:pathLst>
                <a:path w="2039620" h="241935">
                  <a:moveTo>
                    <a:pt x="1918131" y="0"/>
                  </a:moveTo>
                  <a:lnTo>
                    <a:pt x="120903" y="0"/>
                  </a:lnTo>
                  <a:lnTo>
                    <a:pt x="73841" y="9500"/>
                  </a:lnTo>
                  <a:lnTo>
                    <a:pt x="35410" y="35410"/>
                  </a:lnTo>
                  <a:lnTo>
                    <a:pt x="9500" y="73841"/>
                  </a:lnTo>
                  <a:lnTo>
                    <a:pt x="0" y="120903"/>
                  </a:lnTo>
                  <a:lnTo>
                    <a:pt x="9500" y="167966"/>
                  </a:lnTo>
                  <a:lnTo>
                    <a:pt x="35410" y="206397"/>
                  </a:lnTo>
                  <a:lnTo>
                    <a:pt x="73841" y="232307"/>
                  </a:lnTo>
                  <a:lnTo>
                    <a:pt x="120903" y="241807"/>
                  </a:lnTo>
                  <a:lnTo>
                    <a:pt x="1918131" y="241807"/>
                  </a:lnTo>
                  <a:lnTo>
                    <a:pt x="1965194" y="232307"/>
                  </a:lnTo>
                  <a:lnTo>
                    <a:pt x="2003625" y="206397"/>
                  </a:lnTo>
                  <a:lnTo>
                    <a:pt x="2029535" y="167966"/>
                  </a:lnTo>
                  <a:lnTo>
                    <a:pt x="2039035" y="120903"/>
                  </a:lnTo>
                  <a:lnTo>
                    <a:pt x="2029535" y="73841"/>
                  </a:lnTo>
                  <a:lnTo>
                    <a:pt x="2003625" y="35410"/>
                  </a:lnTo>
                  <a:lnTo>
                    <a:pt x="1965194" y="9500"/>
                  </a:lnTo>
                  <a:lnTo>
                    <a:pt x="1918131" y="0"/>
                  </a:lnTo>
                  <a:close/>
                </a:path>
              </a:pathLst>
            </a:custGeom>
            <a:solidFill>
              <a:srgbClr val="EDE9F0"/>
            </a:solidFill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37997" y="1580895"/>
              <a:ext cx="9856470" cy="920750"/>
            </a:xfrm>
            <a:custGeom>
              <a:avLst/>
              <a:gdLst/>
              <a:ahLst/>
              <a:cxnLst/>
              <a:rect l="l" t="t" r="r" b="b"/>
              <a:pathLst>
                <a:path w="9856470" h="920750">
                  <a:moveTo>
                    <a:pt x="2039035" y="152400"/>
                  </a:moveTo>
                  <a:lnTo>
                    <a:pt x="2031263" y="104241"/>
                  </a:lnTo>
                  <a:lnTo>
                    <a:pt x="2009635" y="62407"/>
                  </a:lnTo>
                  <a:lnTo>
                    <a:pt x="1976640" y="29413"/>
                  </a:lnTo>
                  <a:lnTo>
                    <a:pt x="1934806" y="7772"/>
                  </a:lnTo>
                  <a:lnTo>
                    <a:pt x="1886635" y="0"/>
                  </a:lnTo>
                  <a:lnTo>
                    <a:pt x="152400" y="0"/>
                  </a:lnTo>
                  <a:lnTo>
                    <a:pt x="104228" y="7772"/>
                  </a:lnTo>
                  <a:lnTo>
                    <a:pt x="62395" y="29413"/>
                  </a:lnTo>
                  <a:lnTo>
                    <a:pt x="29400" y="62407"/>
                  </a:lnTo>
                  <a:lnTo>
                    <a:pt x="7772" y="104241"/>
                  </a:lnTo>
                  <a:lnTo>
                    <a:pt x="0" y="152400"/>
                  </a:lnTo>
                  <a:lnTo>
                    <a:pt x="0" y="768134"/>
                  </a:lnTo>
                  <a:lnTo>
                    <a:pt x="7772" y="816317"/>
                  </a:lnTo>
                  <a:lnTo>
                    <a:pt x="29400" y="858151"/>
                  </a:lnTo>
                  <a:lnTo>
                    <a:pt x="62395" y="891133"/>
                  </a:lnTo>
                  <a:lnTo>
                    <a:pt x="104228" y="912774"/>
                  </a:lnTo>
                  <a:lnTo>
                    <a:pt x="152400" y="920534"/>
                  </a:lnTo>
                  <a:lnTo>
                    <a:pt x="1886635" y="920534"/>
                  </a:lnTo>
                  <a:lnTo>
                    <a:pt x="1934806" y="912774"/>
                  </a:lnTo>
                  <a:lnTo>
                    <a:pt x="1976640" y="891133"/>
                  </a:lnTo>
                  <a:lnTo>
                    <a:pt x="2009635" y="858151"/>
                  </a:lnTo>
                  <a:lnTo>
                    <a:pt x="2031263" y="816317"/>
                  </a:lnTo>
                  <a:lnTo>
                    <a:pt x="2039035" y="768134"/>
                  </a:lnTo>
                  <a:lnTo>
                    <a:pt x="2039035" y="152400"/>
                  </a:lnTo>
                  <a:close/>
                </a:path>
                <a:path w="9856470" h="920750">
                  <a:moveTo>
                    <a:pt x="6183630" y="460273"/>
                  </a:moveTo>
                  <a:lnTo>
                    <a:pt x="6174130" y="413207"/>
                  </a:lnTo>
                  <a:lnTo>
                    <a:pt x="6148209" y="374777"/>
                  </a:lnTo>
                  <a:lnTo>
                    <a:pt x="6109779" y="348869"/>
                  </a:lnTo>
                  <a:lnTo>
                    <a:pt x="6062726" y="339369"/>
                  </a:lnTo>
                  <a:lnTo>
                    <a:pt x="4265498" y="339369"/>
                  </a:lnTo>
                  <a:lnTo>
                    <a:pt x="4218432" y="348869"/>
                  </a:lnTo>
                  <a:lnTo>
                    <a:pt x="4180001" y="374777"/>
                  </a:lnTo>
                  <a:lnTo>
                    <a:pt x="4154093" y="413207"/>
                  </a:lnTo>
                  <a:lnTo>
                    <a:pt x="4144594" y="460273"/>
                  </a:lnTo>
                  <a:lnTo>
                    <a:pt x="4154093" y="507339"/>
                  </a:lnTo>
                  <a:lnTo>
                    <a:pt x="4180001" y="545769"/>
                  </a:lnTo>
                  <a:lnTo>
                    <a:pt x="4218432" y="571677"/>
                  </a:lnTo>
                  <a:lnTo>
                    <a:pt x="4265498" y="581177"/>
                  </a:lnTo>
                  <a:lnTo>
                    <a:pt x="6062726" y="581177"/>
                  </a:lnTo>
                  <a:lnTo>
                    <a:pt x="6109779" y="571677"/>
                  </a:lnTo>
                  <a:lnTo>
                    <a:pt x="6148209" y="545769"/>
                  </a:lnTo>
                  <a:lnTo>
                    <a:pt x="6174130" y="507339"/>
                  </a:lnTo>
                  <a:lnTo>
                    <a:pt x="6183630" y="460273"/>
                  </a:lnTo>
                  <a:close/>
                </a:path>
                <a:path w="9856470" h="920750">
                  <a:moveTo>
                    <a:pt x="7304227" y="120904"/>
                  </a:moveTo>
                  <a:lnTo>
                    <a:pt x="7294715" y="73850"/>
                  </a:lnTo>
                  <a:lnTo>
                    <a:pt x="7268807" y="35420"/>
                  </a:lnTo>
                  <a:lnTo>
                    <a:pt x="7230377" y="9512"/>
                  </a:lnTo>
                  <a:lnTo>
                    <a:pt x="7183323" y="0"/>
                  </a:lnTo>
                  <a:lnTo>
                    <a:pt x="5386095" y="0"/>
                  </a:lnTo>
                  <a:lnTo>
                    <a:pt x="5339029" y="9512"/>
                  </a:lnTo>
                  <a:lnTo>
                    <a:pt x="5300599" y="35420"/>
                  </a:lnTo>
                  <a:lnTo>
                    <a:pt x="5274691" y="73850"/>
                  </a:lnTo>
                  <a:lnTo>
                    <a:pt x="5265191" y="120904"/>
                  </a:lnTo>
                  <a:lnTo>
                    <a:pt x="5274691" y="167970"/>
                  </a:lnTo>
                  <a:lnTo>
                    <a:pt x="5300599" y="206400"/>
                  </a:lnTo>
                  <a:lnTo>
                    <a:pt x="5339029" y="232308"/>
                  </a:lnTo>
                  <a:lnTo>
                    <a:pt x="5386095" y="241808"/>
                  </a:lnTo>
                  <a:lnTo>
                    <a:pt x="7183323" y="241808"/>
                  </a:lnTo>
                  <a:lnTo>
                    <a:pt x="7230377" y="232308"/>
                  </a:lnTo>
                  <a:lnTo>
                    <a:pt x="7268807" y="206400"/>
                  </a:lnTo>
                  <a:lnTo>
                    <a:pt x="7294715" y="167970"/>
                  </a:lnTo>
                  <a:lnTo>
                    <a:pt x="7304227" y="120904"/>
                  </a:lnTo>
                  <a:close/>
                </a:path>
                <a:path w="9856470" h="920750">
                  <a:moveTo>
                    <a:pt x="7407757" y="799642"/>
                  </a:moveTo>
                  <a:lnTo>
                    <a:pt x="7398258" y="752576"/>
                  </a:lnTo>
                  <a:lnTo>
                    <a:pt x="7372350" y="714146"/>
                  </a:lnTo>
                  <a:lnTo>
                    <a:pt x="7333920" y="688238"/>
                  </a:lnTo>
                  <a:lnTo>
                    <a:pt x="7286853" y="678738"/>
                  </a:lnTo>
                  <a:lnTo>
                    <a:pt x="5489626" y="678738"/>
                  </a:lnTo>
                  <a:lnTo>
                    <a:pt x="5442572" y="688238"/>
                  </a:lnTo>
                  <a:lnTo>
                    <a:pt x="5404142" y="714146"/>
                  </a:lnTo>
                  <a:lnTo>
                    <a:pt x="5378221" y="752576"/>
                  </a:lnTo>
                  <a:lnTo>
                    <a:pt x="5368722" y="799642"/>
                  </a:lnTo>
                  <a:lnTo>
                    <a:pt x="5378221" y="846696"/>
                  </a:lnTo>
                  <a:lnTo>
                    <a:pt x="5404142" y="885126"/>
                  </a:lnTo>
                  <a:lnTo>
                    <a:pt x="5442572" y="911047"/>
                  </a:lnTo>
                  <a:lnTo>
                    <a:pt x="5489626" y="920546"/>
                  </a:lnTo>
                  <a:lnTo>
                    <a:pt x="7286853" y="920546"/>
                  </a:lnTo>
                  <a:lnTo>
                    <a:pt x="7333920" y="911047"/>
                  </a:lnTo>
                  <a:lnTo>
                    <a:pt x="7372350" y="885126"/>
                  </a:lnTo>
                  <a:lnTo>
                    <a:pt x="7398258" y="846696"/>
                  </a:lnTo>
                  <a:lnTo>
                    <a:pt x="7407757" y="799642"/>
                  </a:lnTo>
                  <a:close/>
                </a:path>
                <a:path w="9856470" h="920750">
                  <a:moveTo>
                    <a:pt x="8631898" y="460273"/>
                  </a:moveTo>
                  <a:lnTo>
                    <a:pt x="8622398" y="413207"/>
                  </a:lnTo>
                  <a:lnTo>
                    <a:pt x="8596490" y="374777"/>
                  </a:lnTo>
                  <a:lnTo>
                    <a:pt x="8558060" y="348869"/>
                  </a:lnTo>
                  <a:lnTo>
                    <a:pt x="8510994" y="339369"/>
                  </a:lnTo>
                  <a:lnTo>
                    <a:pt x="6713766" y="339369"/>
                  </a:lnTo>
                  <a:lnTo>
                    <a:pt x="6666700" y="348869"/>
                  </a:lnTo>
                  <a:lnTo>
                    <a:pt x="6628270" y="374777"/>
                  </a:lnTo>
                  <a:lnTo>
                    <a:pt x="6602362" y="413207"/>
                  </a:lnTo>
                  <a:lnTo>
                    <a:pt x="6592862" y="460273"/>
                  </a:lnTo>
                  <a:lnTo>
                    <a:pt x="6602362" y="507339"/>
                  </a:lnTo>
                  <a:lnTo>
                    <a:pt x="6628270" y="545769"/>
                  </a:lnTo>
                  <a:lnTo>
                    <a:pt x="6666700" y="571677"/>
                  </a:lnTo>
                  <a:lnTo>
                    <a:pt x="6713766" y="581177"/>
                  </a:lnTo>
                  <a:lnTo>
                    <a:pt x="8510994" y="581177"/>
                  </a:lnTo>
                  <a:lnTo>
                    <a:pt x="8558060" y="571677"/>
                  </a:lnTo>
                  <a:lnTo>
                    <a:pt x="8596490" y="545769"/>
                  </a:lnTo>
                  <a:lnTo>
                    <a:pt x="8622398" y="507339"/>
                  </a:lnTo>
                  <a:lnTo>
                    <a:pt x="8631898" y="460273"/>
                  </a:lnTo>
                  <a:close/>
                </a:path>
                <a:path w="9856470" h="920750">
                  <a:moveTo>
                    <a:pt x="9856038" y="799642"/>
                  </a:moveTo>
                  <a:lnTo>
                    <a:pt x="9846526" y="752576"/>
                  </a:lnTo>
                  <a:lnTo>
                    <a:pt x="9820618" y="714146"/>
                  </a:lnTo>
                  <a:lnTo>
                    <a:pt x="9782188" y="688238"/>
                  </a:lnTo>
                  <a:lnTo>
                    <a:pt x="9735134" y="678738"/>
                  </a:lnTo>
                  <a:lnTo>
                    <a:pt x="7937906" y="678738"/>
                  </a:lnTo>
                  <a:lnTo>
                    <a:pt x="7890840" y="688238"/>
                  </a:lnTo>
                  <a:lnTo>
                    <a:pt x="7852410" y="714146"/>
                  </a:lnTo>
                  <a:lnTo>
                    <a:pt x="7826502" y="752576"/>
                  </a:lnTo>
                  <a:lnTo>
                    <a:pt x="7817002" y="799642"/>
                  </a:lnTo>
                  <a:lnTo>
                    <a:pt x="7826502" y="846696"/>
                  </a:lnTo>
                  <a:lnTo>
                    <a:pt x="7852410" y="885126"/>
                  </a:lnTo>
                  <a:lnTo>
                    <a:pt x="7890840" y="911047"/>
                  </a:lnTo>
                  <a:lnTo>
                    <a:pt x="7937906" y="920546"/>
                  </a:lnTo>
                  <a:lnTo>
                    <a:pt x="9735134" y="920546"/>
                  </a:lnTo>
                  <a:lnTo>
                    <a:pt x="9782188" y="911047"/>
                  </a:lnTo>
                  <a:lnTo>
                    <a:pt x="9820618" y="885126"/>
                  </a:lnTo>
                  <a:lnTo>
                    <a:pt x="9846526" y="846696"/>
                  </a:lnTo>
                  <a:lnTo>
                    <a:pt x="9856038" y="799642"/>
                  </a:lnTo>
                  <a:close/>
                </a:path>
                <a:path w="9856470" h="920750">
                  <a:moveTo>
                    <a:pt x="9856038" y="120904"/>
                  </a:moveTo>
                  <a:lnTo>
                    <a:pt x="9846526" y="73850"/>
                  </a:lnTo>
                  <a:lnTo>
                    <a:pt x="9820618" y="35420"/>
                  </a:lnTo>
                  <a:lnTo>
                    <a:pt x="9782188" y="9512"/>
                  </a:lnTo>
                  <a:lnTo>
                    <a:pt x="9735134" y="0"/>
                  </a:lnTo>
                  <a:lnTo>
                    <a:pt x="7937906" y="0"/>
                  </a:lnTo>
                  <a:lnTo>
                    <a:pt x="7890840" y="9512"/>
                  </a:lnTo>
                  <a:lnTo>
                    <a:pt x="7852410" y="35420"/>
                  </a:lnTo>
                  <a:lnTo>
                    <a:pt x="7826502" y="73850"/>
                  </a:lnTo>
                  <a:lnTo>
                    <a:pt x="7817002" y="120904"/>
                  </a:lnTo>
                  <a:lnTo>
                    <a:pt x="7826502" y="167970"/>
                  </a:lnTo>
                  <a:lnTo>
                    <a:pt x="7852410" y="206400"/>
                  </a:lnTo>
                  <a:lnTo>
                    <a:pt x="7890840" y="232308"/>
                  </a:lnTo>
                  <a:lnTo>
                    <a:pt x="7937906" y="241808"/>
                  </a:lnTo>
                  <a:lnTo>
                    <a:pt x="9735134" y="241808"/>
                  </a:lnTo>
                  <a:lnTo>
                    <a:pt x="9782188" y="232308"/>
                  </a:lnTo>
                  <a:lnTo>
                    <a:pt x="9820618" y="206400"/>
                  </a:lnTo>
                  <a:lnTo>
                    <a:pt x="9846526" y="167970"/>
                  </a:lnTo>
                  <a:lnTo>
                    <a:pt x="9856038" y="120904"/>
                  </a:lnTo>
                  <a:close/>
                </a:path>
              </a:pathLst>
            </a:custGeom>
            <a:solidFill>
              <a:srgbClr val="533B8F"/>
            </a:solidFill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38000" y="2590059"/>
              <a:ext cx="2039620" cy="920750"/>
            </a:xfrm>
            <a:custGeom>
              <a:avLst/>
              <a:gdLst/>
              <a:ahLst/>
              <a:cxnLst/>
              <a:rect l="l" t="t" r="r" b="b"/>
              <a:pathLst>
                <a:path w="2039620" h="920750">
                  <a:moveTo>
                    <a:pt x="188663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768134"/>
                  </a:lnTo>
                  <a:lnTo>
                    <a:pt x="7769" y="816307"/>
                  </a:lnTo>
                  <a:lnTo>
                    <a:pt x="29405" y="858142"/>
                  </a:lnTo>
                  <a:lnTo>
                    <a:pt x="62396" y="891131"/>
                  </a:lnTo>
                  <a:lnTo>
                    <a:pt x="104231" y="912765"/>
                  </a:lnTo>
                  <a:lnTo>
                    <a:pt x="152400" y="920534"/>
                  </a:lnTo>
                  <a:lnTo>
                    <a:pt x="1886635" y="920534"/>
                  </a:lnTo>
                  <a:lnTo>
                    <a:pt x="1934808" y="912765"/>
                  </a:lnTo>
                  <a:lnTo>
                    <a:pt x="1976644" y="891131"/>
                  </a:lnTo>
                  <a:lnTo>
                    <a:pt x="2009633" y="858142"/>
                  </a:lnTo>
                  <a:lnTo>
                    <a:pt x="2031267" y="816307"/>
                  </a:lnTo>
                  <a:lnTo>
                    <a:pt x="2039035" y="768134"/>
                  </a:lnTo>
                  <a:lnTo>
                    <a:pt x="2039035" y="152400"/>
                  </a:lnTo>
                  <a:lnTo>
                    <a:pt x="2031267" y="104231"/>
                  </a:lnTo>
                  <a:lnTo>
                    <a:pt x="2009633" y="62396"/>
                  </a:lnTo>
                  <a:lnTo>
                    <a:pt x="1976644" y="29405"/>
                  </a:lnTo>
                  <a:lnTo>
                    <a:pt x="1934808" y="7769"/>
                  </a:lnTo>
                  <a:lnTo>
                    <a:pt x="1886635" y="0"/>
                  </a:lnTo>
                  <a:close/>
                </a:path>
              </a:pathLst>
            </a:custGeom>
            <a:solidFill>
              <a:srgbClr val="A57FDC"/>
            </a:solidFill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38000" y="3599221"/>
              <a:ext cx="2039620" cy="564515"/>
            </a:xfrm>
            <a:custGeom>
              <a:avLst/>
              <a:gdLst/>
              <a:ahLst/>
              <a:cxnLst/>
              <a:rect l="l" t="t" r="r" b="b"/>
              <a:pathLst>
                <a:path w="2039620" h="564514">
                  <a:moveTo>
                    <a:pt x="188663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11670"/>
                  </a:lnTo>
                  <a:lnTo>
                    <a:pt x="7769" y="459843"/>
                  </a:lnTo>
                  <a:lnTo>
                    <a:pt x="29405" y="501679"/>
                  </a:lnTo>
                  <a:lnTo>
                    <a:pt x="62396" y="534668"/>
                  </a:lnTo>
                  <a:lnTo>
                    <a:pt x="104231" y="556301"/>
                  </a:lnTo>
                  <a:lnTo>
                    <a:pt x="152400" y="564070"/>
                  </a:lnTo>
                  <a:lnTo>
                    <a:pt x="1886635" y="564070"/>
                  </a:lnTo>
                  <a:lnTo>
                    <a:pt x="1934808" y="556301"/>
                  </a:lnTo>
                  <a:lnTo>
                    <a:pt x="1976644" y="534668"/>
                  </a:lnTo>
                  <a:lnTo>
                    <a:pt x="2009633" y="501679"/>
                  </a:lnTo>
                  <a:lnTo>
                    <a:pt x="2031267" y="459843"/>
                  </a:lnTo>
                  <a:lnTo>
                    <a:pt x="2039035" y="411670"/>
                  </a:lnTo>
                  <a:lnTo>
                    <a:pt x="2039035" y="152400"/>
                  </a:lnTo>
                  <a:lnTo>
                    <a:pt x="2031267" y="104231"/>
                  </a:lnTo>
                  <a:lnTo>
                    <a:pt x="2009633" y="62396"/>
                  </a:lnTo>
                  <a:lnTo>
                    <a:pt x="1976644" y="29405"/>
                  </a:lnTo>
                  <a:lnTo>
                    <a:pt x="1934808" y="7769"/>
                  </a:lnTo>
                  <a:lnTo>
                    <a:pt x="1886635" y="0"/>
                  </a:lnTo>
                  <a:close/>
                </a:path>
              </a:pathLst>
            </a:custGeom>
            <a:solidFill>
              <a:srgbClr val="3BBCDB"/>
            </a:solidFill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38000" y="4251923"/>
              <a:ext cx="2039620" cy="564515"/>
            </a:xfrm>
            <a:custGeom>
              <a:avLst/>
              <a:gdLst/>
              <a:ahLst/>
              <a:cxnLst/>
              <a:rect l="l" t="t" r="r" b="b"/>
              <a:pathLst>
                <a:path w="2039620" h="564514">
                  <a:moveTo>
                    <a:pt x="188663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11670"/>
                  </a:lnTo>
                  <a:lnTo>
                    <a:pt x="7769" y="459843"/>
                  </a:lnTo>
                  <a:lnTo>
                    <a:pt x="29405" y="501679"/>
                  </a:lnTo>
                  <a:lnTo>
                    <a:pt x="62396" y="534668"/>
                  </a:lnTo>
                  <a:lnTo>
                    <a:pt x="104231" y="556301"/>
                  </a:lnTo>
                  <a:lnTo>
                    <a:pt x="152400" y="564070"/>
                  </a:lnTo>
                  <a:lnTo>
                    <a:pt x="1886635" y="564070"/>
                  </a:lnTo>
                  <a:lnTo>
                    <a:pt x="1934808" y="556301"/>
                  </a:lnTo>
                  <a:lnTo>
                    <a:pt x="1976644" y="534668"/>
                  </a:lnTo>
                  <a:lnTo>
                    <a:pt x="2009633" y="501679"/>
                  </a:lnTo>
                  <a:lnTo>
                    <a:pt x="2031267" y="459843"/>
                  </a:lnTo>
                  <a:lnTo>
                    <a:pt x="2039035" y="411670"/>
                  </a:lnTo>
                  <a:lnTo>
                    <a:pt x="2039035" y="152400"/>
                  </a:lnTo>
                  <a:lnTo>
                    <a:pt x="2031267" y="104231"/>
                  </a:lnTo>
                  <a:lnTo>
                    <a:pt x="2009633" y="62396"/>
                  </a:lnTo>
                  <a:lnTo>
                    <a:pt x="1976644" y="29405"/>
                  </a:lnTo>
                  <a:lnTo>
                    <a:pt x="1934808" y="7769"/>
                  </a:lnTo>
                  <a:lnTo>
                    <a:pt x="1886635" y="0"/>
                  </a:lnTo>
                  <a:close/>
                </a:path>
              </a:pathLst>
            </a:custGeom>
            <a:solidFill>
              <a:srgbClr val="D24893"/>
            </a:solidFill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38000" y="4904624"/>
              <a:ext cx="2039620" cy="564515"/>
            </a:xfrm>
            <a:custGeom>
              <a:avLst/>
              <a:gdLst/>
              <a:ahLst/>
              <a:cxnLst/>
              <a:rect l="l" t="t" r="r" b="b"/>
              <a:pathLst>
                <a:path w="2039620" h="564514">
                  <a:moveTo>
                    <a:pt x="188663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11670"/>
                  </a:lnTo>
                  <a:lnTo>
                    <a:pt x="7769" y="459843"/>
                  </a:lnTo>
                  <a:lnTo>
                    <a:pt x="29405" y="501679"/>
                  </a:lnTo>
                  <a:lnTo>
                    <a:pt x="62396" y="534668"/>
                  </a:lnTo>
                  <a:lnTo>
                    <a:pt x="104231" y="556301"/>
                  </a:lnTo>
                  <a:lnTo>
                    <a:pt x="152400" y="564070"/>
                  </a:lnTo>
                  <a:lnTo>
                    <a:pt x="1886635" y="564070"/>
                  </a:lnTo>
                  <a:lnTo>
                    <a:pt x="1934808" y="556301"/>
                  </a:lnTo>
                  <a:lnTo>
                    <a:pt x="1976644" y="534668"/>
                  </a:lnTo>
                  <a:lnTo>
                    <a:pt x="2009633" y="501679"/>
                  </a:lnTo>
                  <a:lnTo>
                    <a:pt x="2031267" y="459843"/>
                  </a:lnTo>
                  <a:lnTo>
                    <a:pt x="2039035" y="411670"/>
                  </a:lnTo>
                  <a:lnTo>
                    <a:pt x="2039035" y="152400"/>
                  </a:lnTo>
                  <a:lnTo>
                    <a:pt x="2031267" y="104231"/>
                  </a:lnTo>
                  <a:lnTo>
                    <a:pt x="2009633" y="62396"/>
                  </a:lnTo>
                  <a:lnTo>
                    <a:pt x="1976644" y="29405"/>
                  </a:lnTo>
                  <a:lnTo>
                    <a:pt x="1934808" y="7769"/>
                  </a:lnTo>
                  <a:lnTo>
                    <a:pt x="1886635" y="0"/>
                  </a:lnTo>
                  <a:close/>
                </a:path>
              </a:pathLst>
            </a:custGeom>
            <a:solidFill>
              <a:srgbClr val="FEED53"/>
            </a:solidFill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438000" y="5557325"/>
              <a:ext cx="2039620" cy="564515"/>
            </a:xfrm>
            <a:custGeom>
              <a:avLst/>
              <a:gdLst/>
              <a:ahLst/>
              <a:cxnLst/>
              <a:rect l="l" t="t" r="r" b="b"/>
              <a:pathLst>
                <a:path w="2039620" h="564514">
                  <a:moveTo>
                    <a:pt x="188663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11670"/>
                  </a:lnTo>
                  <a:lnTo>
                    <a:pt x="7769" y="459843"/>
                  </a:lnTo>
                  <a:lnTo>
                    <a:pt x="29405" y="501679"/>
                  </a:lnTo>
                  <a:lnTo>
                    <a:pt x="62396" y="534668"/>
                  </a:lnTo>
                  <a:lnTo>
                    <a:pt x="104231" y="556301"/>
                  </a:lnTo>
                  <a:lnTo>
                    <a:pt x="152400" y="564070"/>
                  </a:lnTo>
                  <a:lnTo>
                    <a:pt x="1886635" y="564070"/>
                  </a:lnTo>
                  <a:lnTo>
                    <a:pt x="1934808" y="556301"/>
                  </a:lnTo>
                  <a:lnTo>
                    <a:pt x="1976644" y="534668"/>
                  </a:lnTo>
                  <a:lnTo>
                    <a:pt x="2009633" y="501679"/>
                  </a:lnTo>
                  <a:lnTo>
                    <a:pt x="2031267" y="459843"/>
                  </a:lnTo>
                  <a:lnTo>
                    <a:pt x="2039035" y="411670"/>
                  </a:lnTo>
                  <a:lnTo>
                    <a:pt x="2039035" y="152400"/>
                  </a:lnTo>
                  <a:lnTo>
                    <a:pt x="2031267" y="104231"/>
                  </a:lnTo>
                  <a:lnTo>
                    <a:pt x="2009633" y="62396"/>
                  </a:lnTo>
                  <a:lnTo>
                    <a:pt x="1976644" y="29405"/>
                  </a:lnTo>
                  <a:lnTo>
                    <a:pt x="1934808" y="7769"/>
                  </a:lnTo>
                  <a:lnTo>
                    <a:pt x="1886635" y="0"/>
                  </a:lnTo>
                  <a:close/>
                </a:path>
              </a:pathLst>
            </a:custGeom>
            <a:solidFill>
              <a:srgbClr val="EDE9F0"/>
            </a:solidFill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</p:grpSp>
      <p:grpSp>
        <p:nvGrpSpPr>
          <p:cNvPr id="80" name="Gruppo 79">
            <a:extLst>
              <a:ext uri="{FF2B5EF4-FFF2-40B4-BE49-F238E27FC236}">
                <a16:creationId xmlns:a16="http://schemas.microsoft.com/office/drawing/2014/main" xmlns="" id="{49A09F1F-466B-4AE9-8223-281DA4996F2A}"/>
              </a:ext>
            </a:extLst>
          </p:cNvPr>
          <p:cNvGrpSpPr/>
          <p:nvPr/>
        </p:nvGrpSpPr>
        <p:grpSpPr>
          <a:xfrm>
            <a:off x="2745239" y="1086399"/>
            <a:ext cx="9014961" cy="304174"/>
            <a:chOff x="2745239" y="1086399"/>
            <a:chExt cx="9014961" cy="304174"/>
          </a:xfrm>
        </p:grpSpPr>
        <p:sp>
          <p:nvSpPr>
            <p:cNvPr id="14" name="object 14"/>
            <p:cNvSpPr/>
            <p:nvPr/>
          </p:nvSpPr>
          <p:spPr>
            <a:xfrm>
              <a:off x="2745239" y="1086399"/>
              <a:ext cx="2039620" cy="304165"/>
            </a:xfrm>
            <a:custGeom>
              <a:avLst/>
              <a:gdLst/>
              <a:ahLst/>
              <a:cxnLst/>
              <a:rect l="l" t="t" r="r" b="b"/>
              <a:pathLst>
                <a:path w="2039620" h="304165">
                  <a:moveTo>
                    <a:pt x="1901875" y="0"/>
                  </a:moveTo>
                  <a:lnTo>
                    <a:pt x="137160" y="0"/>
                  </a:lnTo>
                  <a:lnTo>
                    <a:pt x="93805" y="6992"/>
                  </a:lnTo>
                  <a:lnTo>
                    <a:pt x="56153" y="26462"/>
                  </a:lnTo>
                  <a:lnTo>
                    <a:pt x="26462" y="56153"/>
                  </a:lnTo>
                  <a:lnTo>
                    <a:pt x="6992" y="93805"/>
                  </a:lnTo>
                  <a:lnTo>
                    <a:pt x="0" y="137160"/>
                  </a:lnTo>
                  <a:lnTo>
                    <a:pt x="0" y="166636"/>
                  </a:lnTo>
                  <a:lnTo>
                    <a:pt x="6992" y="209991"/>
                  </a:lnTo>
                  <a:lnTo>
                    <a:pt x="26462" y="247643"/>
                  </a:lnTo>
                  <a:lnTo>
                    <a:pt x="56153" y="277333"/>
                  </a:lnTo>
                  <a:lnTo>
                    <a:pt x="93805" y="296804"/>
                  </a:lnTo>
                  <a:lnTo>
                    <a:pt x="137160" y="303796"/>
                  </a:lnTo>
                  <a:lnTo>
                    <a:pt x="1901875" y="303796"/>
                  </a:lnTo>
                  <a:lnTo>
                    <a:pt x="1945230" y="296804"/>
                  </a:lnTo>
                  <a:lnTo>
                    <a:pt x="1982882" y="277333"/>
                  </a:lnTo>
                  <a:lnTo>
                    <a:pt x="2012573" y="247643"/>
                  </a:lnTo>
                  <a:lnTo>
                    <a:pt x="2032043" y="209991"/>
                  </a:lnTo>
                  <a:lnTo>
                    <a:pt x="2039035" y="166636"/>
                  </a:lnTo>
                  <a:lnTo>
                    <a:pt x="2039035" y="137160"/>
                  </a:lnTo>
                  <a:lnTo>
                    <a:pt x="2032043" y="93805"/>
                  </a:lnTo>
                  <a:lnTo>
                    <a:pt x="2012573" y="56153"/>
                  </a:lnTo>
                  <a:lnTo>
                    <a:pt x="1982882" y="26462"/>
                  </a:lnTo>
                  <a:lnTo>
                    <a:pt x="1945230" y="6992"/>
                  </a:lnTo>
                  <a:lnTo>
                    <a:pt x="1901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070475" y="1086408"/>
              <a:ext cx="6689725" cy="304165"/>
            </a:xfrm>
            <a:custGeom>
              <a:avLst/>
              <a:gdLst/>
              <a:ahLst/>
              <a:cxnLst/>
              <a:rect l="l" t="t" r="r" b="b"/>
              <a:pathLst>
                <a:path w="6689725" h="304165">
                  <a:moveTo>
                    <a:pt x="2039035" y="137160"/>
                  </a:moveTo>
                  <a:lnTo>
                    <a:pt x="2032038" y="93802"/>
                  </a:lnTo>
                  <a:lnTo>
                    <a:pt x="2012569" y="56146"/>
                  </a:lnTo>
                  <a:lnTo>
                    <a:pt x="1982876" y="26454"/>
                  </a:lnTo>
                  <a:lnTo>
                    <a:pt x="1945233" y="6985"/>
                  </a:lnTo>
                  <a:lnTo>
                    <a:pt x="1901875" y="0"/>
                  </a:lnTo>
                  <a:lnTo>
                    <a:pt x="137160" y="0"/>
                  </a:lnTo>
                  <a:lnTo>
                    <a:pt x="93802" y="6985"/>
                  </a:lnTo>
                  <a:lnTo>
                    <a:pt x="56146" y="26454"/>
                  </a:lnTo>
                  <a:lnTo>
                    <a:pt x="26466" y="56146"/>
                  </a:lnTo>
                  <a:lnTo>
                    <a:pt x="6985" y="93802"/>
                  </a:lnTo>
                  <a:lnTo>
                    <a:pt x="0" y="137160"/>
                  </a:lnTo>
                  <a:lnTo>
                    <a:pt x="0" y="166636"/>
                  </a:lnTo>
                  <a:lnTo>
                    <a:pt x="6985" y="209994"/>
                  </a:lnTo>
                  <a:lnTo>
                    <a:pt x="26466" y="247637"/>
                  </a:lnTo>
                  <a:lnTo>
                    <a:pt x="56146" y="277329"/>
                  </a:lnTo>
                  <a:lnTo>
                    <a:pt x="93802" y="296799"/>
                  </a:lnTo>
                  <a:lnTo>
                    <a:pt x="137160" y="303796"/>
                  </a:lnTo>
                  <a:lnTo>
                    <a:pt x="1901875" y="303796"/>
                  </a:lnTo>
                  <a:lnTo>
                    <a:pt x="1945233" y="296799"/>
                  </a:lnTo>
                  <a:lnTo>
                    <a:pt x="1982876" y="277329"/>
                  </a:lnTo>
                  <a:lnTo>
                    <a:pt x="2012569" y="247637"/>
                  </a:lnTo>
                  <a:lnTo>
                    <a:pt x="2032038" y="209994"/>
                  </a:lnTo>
                  <a:lnTo>
                    <a:pt x="2039035" y="166636"/>
                  </a:lnTo>
                  <a:lnTo>
                    <a:pt x="2039035" y="137160"/>
                  </a:lnTo>
                  <a:close/>
                </a:path>
                <a:path w="6689725" h="304165">
                  <a:moveTo>
                    <a:pt x="4364279" y="137160"/>
                  </a:moveTo>
                  <a:lnTo>
                    <a:pt x="4357281" y="93802"/>
                  </a:lnTo>
                  <a:lnTo>
                    <a:pt x="4337812" y="56146"/>
                  </a:lnTo>
                  <a:lnTo>
                    <a:pt x="4308119" y="26454"/>
                  </a:lnTo>
                  <a:lnTo>
                    <a:pt x="4270464" y="6985"/>
                  </a:lnTo>
                  <a:lnTo>
                    <a:pt x="4227119" y="0"/>
                  </a:lnTo>
                  <a:lnTo>
                    <a:pt x="2462403" y="0"/>
                  </a:lnTo>
                  <a:lnTo>
                    <a:pt x="2419045" y="6985"/>
                  </a:lnTo>
                  <a:lnTo>
                    <a:pt x="2381389" y="26454"/>
                  </a:lnTo>
                  <a:lnTo>
                    <a:pt x="2351697" y="56146"/>
                  </a:lnTo>
                  <a:lnTo>
                    <a:pt x="2332228" y="93802"/>
                  </a:lnTo>
                  <a:lnTo>
                    <a:pt x="2325243" y="137160"/>
                  </a:lnTo>
                  <a:lnTo>
                    <a:pt x="2325243" y="166636"/>
                  </a:lnTo>
                  <a:lnTo>
                    <a:pt x="2332228" y="209994"/>
                  </a:lnTo>
                  <a:lnTo>
                    <a:pt x="2351697" y="247637"/>
                  </a:lnTo>
                  <a:lnTo>
                    <a:pt x="2381389" y="277329"/>
                  </a:lnTo>
                  <a:lnTo>
                    <a:pt x="2419045" y="296799"/>
                  </a:lnTo>
                  <a:lnTo>
                    <a:pt x="2462403" y="303796"/>
                  </a:lnTo>
                  <a:lnTo>
                    <a:pt x="4227119" y="303796"/>
                  </a:lnTo>
                  <a:lnTo>
                    <a:pt x="4270464" y="296799"/>
                  </a:lnTo>
                  <a:lnTo>
                    <a:pt x="4308119" y="277329"/>
                  </a:lnTo>
                  <a:lnTo>
                    <a:pt x="4337812" y="247637"/>
                  </a:lnTo>
                  <a:lnTo>
                    <a:pt x="4357281" y="209994"/>
                  </a:lnTo>
                  <a:lnTo>
                    <a:pt x="4364279" y="166636"/>
                  </a:lnTo>
                  <a:lnTo>
                    <a:pt x="4364279" y="137160"/>
                  </a:lnTo>
                  <a:close/>
                </a:path>
                <a:path w="6689725" h="304165">
                  <a:moveTo>
                    <a:pt x="6689522" y="137160"/>
                  </a:moveTo>
                  <a:lnTo>
                    <a:pt x="6682524" y="93802"/>
                  </a:lnTo>
                  <a:lnTo>
                    <a:pt x="6663055" y="56146"/>
                  </a:lnTo>
                  <a:lnTo>
                    <a:pt x="6633362" y="26454"/>
                  </a:lnTo>
                  <a:lnTo>
                    <a:pt x="6595707" y="6985"/>
                  </a:lnTo>
                  <a:lnTo>
                    <a:pt x="6552362" y="0"/>
                  </a:lnTo>
                  <a:lnTo>
                    <a:pt x="4787646" y="0"/>
                  </a:lnTo>
                  <a:lnTo>
                    <a:pt x="4744288" y="6985"/>
                  </a:lnTo>
                  <a:lnTo>
                    <a:pt x="4706632" y="26454"/>
                  </a:lnTo>
                  <a:lnTo>
                    <a:pt x="4676940" y="56146"/>
                  </a:lnTo>
                  <a:lnTo>
                    <a:pt x="4657471" y="93802"/>
                  </a:lnTo>
                  <a:lnTo>
                    <a:pt x="4650486" y="137160"/>
                  </a:lnTo>
                  <a:lnTo>
                    <a:pt x="4650486" y="166636"/>
                  </a:lnTo>
                  <a:lnTo>
                    <a:pt x="4657471" y="209994"/>
                  </a:lnTo>
                  <a:lnTo>
                    <a:pt x="4676940" y="247637"/>
                  </a:lnTo>
                  <a:lnTo>
                    <a:pt x="4706632" y="277329"/>
                  </a:lnTo>
                  <a:lnTo>
                    <a:pt x="4744288" y="296799"/>
                  </a:lnTo>
                  <a:lnTo>
                    <a:pt x="4787646" y="303796"/>
                  </a:lnTo>
                  <a:lnTo>
                    <a:pt x="6552362" y="303796"/>
                  </a:lnTo>
                  <a:lnTo>
                    <a:pt x="6595707" y="296799"/>
                  </a:lnTo>
                  <a:lnTo>
                    <a:pt x="6633362" y="277329"/>
                  </a:lnTo>
                  <a:lnTo>
                    <a:pt x="6663055" y="247637"/>
                  </a:lnTo>
                  <a:lnTo>
                    <a:pt x="6682524" y="209994"/>
                  </a:lnTo>
                  <a:lnTo>
                    <a:pt x="6689522" y="166636"/>
                  </a:lnTo>
                  <a:lnTo>
                    <a:pt x="6689522" y="1371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Plus Jakarta Sans" pitchFamily="2" charset="77"/>
                <a:cs typeface="Plus Jakarta Sans" pitchFamily="2" charset="77"/>
              </a:endParaRPr>
            </a:p>
          </p:txBody>
        </p:sp>
      </p:grpSp>
      <p:sp>
        <p:nvSpPr>
          <p:cNvPr id="38" name="object 38"/>
          <p:cNvSpPr/>
          <p:nvPr/>
        </p:nvSpPr>
        <p:spPr>
          <a:xfrm>
            <a:off x="438000" y="445510"/>
            <a:ext cx="299720" cy="342900"/>
          </a:xfrm>
          <a:custGeom>
            <a:avLst/>
            <a:gdLst/>
            <a:ahLst/>
            <a:cxnLst/>
            <a:rect l="l" t="t" r="r" b="b"/>
            <a:pathLst>
              <a:path w="299720" h="342900">
                <a:moveTo>
                  <a:pt x="37685" y="0"/>
                </a:moveTo>
                <a:lnTo>
                  <a:pt x="18426" y="3011"/>
                </a:lnTo>
                <a:lnTo>
                  <a:pt x="5412" y="17525"/>
                </a:lnTo>
                <a:lnTo>
                  <a:pt x="596" y="42480"/>
                </a:lnTo>
                <a:lnTo>
                  <a:pt x="0" y="297331"/>
                </a:lnTo>
                <a:lnTo>
                  <a:pt x="4907" y="322656"/>
                </a:lnTo>
                <a:lnTo>
                  <a:pt x="18413" y="338179"/>
                </a:lnTo>
                <a:lnTo>
                  <a:pt x="38488" y="342688"/>
                </a:lnTo>
                <a:lnTo>
                  <a:pt x="63106" y="334974"/>
                </a:lnTo>
                <a:lnTo>
                  <a:pt x="272503" y="221283"/>
                </a:lnTo>
                <a:lnTo>
                  <a:pt x="292382" y="204839"/>
                </a:lnTo>
                <a:lnTo>
                  <a:pt x="299534" y="185544"/>
                </a:lnTo>
                <a:lnTo>
                  <a:pt x="293872" y="165760"/>
                </a:lnTo>
                <a:lnTo>
                  <a:pt x="275310" y="147852"/>
                </a:lnTo>
                <a:lnTo>
                  <a:pt x="61239" y="9549"/>
                </a:lnTo>
                <a:lnTo>
                  <a:pt x="37685" y="0"/>
                </a:lnTo>
                <a:close/>
              </a:path>
            </a:pathLst>
          </a:custGeom>
          <a:solidFill>
            <a:srgbClr val="533B8F"/>
          </a:solidFill>
        </p:spPr>
        <p:txBody>
          <a:bodyPr wrap="square" lIns="0" tIns="0" rIns="0" bIns="0" rtlCol="0"/>
          <a:lstStyle/>
          <a:p>
            <a:endParaRPr dirty="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77" name="object 77"/>
          <p:cNvSpPr txBox="1">
            <a:spLocks noGrp="1"/>
          </p:cNvSpPr>
          <p:nvPr>
            <p:ph type="title"/>
          </p:nvPr>
        </p:nvSpPr>
        <p:spPr>
          <a:xfrm>
            <a:off x="813438" y="424883"/>
            <a:ext cx="75984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>
                <a:latin typeface="Plus Jakarta Sans" pitchFamily="2" charset="77"/>
                <a:cs typeface="Plus Jakarta Sans" pitchFamily="2" charset="77"/>
              </a:rPr>
              <a:t>HAR</a:t>
            </a:r>
            <a:r>
              <a:rPr spc="-105" dirty="0">
                <a:latin typeface="Plus Jakarta Sans" pitchFamily="2" charset="77"/>
                <a:cs typeface="Plus Jakarta Sans" pitchFamily="2" charset="77"/>
              </a:rPr>
              <a:t>D</a:t>
            </a:r>
            <a:r>
              <a:rPr spc="-145" dirty="0">
                <a:latin typeface="Plus Jakarta Sans" pitchFamily="2" charset="77"/>
                <a:cs typeface="Plus Jakarta Sans" pitchFamily="2" charset="77"/>
              </a:rPr>
              <a:t>W</a:t>
            </a:r>
            <a:r>
              <a:rPr spc="-85" dirty="0">
                <a:latin typeface="Plus Jakarta Sans" pitchFamily="2" charset="77"/>
                <a:cs typeface="Plus Jakarta Sans" pitchFamily="2" charset="77"/>
              </a:rPr>
              <a:t>AR</a:t>
            </a:r>
            <a:r>
              <a:rPr spc="-30" dirty="0">
                <a:latin typeface="Plus Jakarta Sans" pitchFamily="2" charset="77"/>
                <a:cs typeface="Plus Jakarta Sans" pitchFamily="2" charset="77"/>
              </a:rPr>
              <a:t>E</a:t>
            </a:r>
            <a:r>
              <a:rPr spc="-110" dirty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85" dirty="0">
                <a:latin typeface="Plus Jakarta Sans" pitchFamily="2" charset="77"/>
                <a:cs typeface="Plus Jakarta Sans" pitchFamily="2" charset="77"/>
              </a:rPr>
              <a:t>ENABLEMEN</a:t>
            </a:r>
            <a:r>
              <a:rPr spc="-30" dirty="0">
                <a:latin typeface="Plus Jakarta Sans" pitchFamily="2" charset="77"/>
                <a:cs typeface="Plus Jakarta Sans" pitchFamily="2" charset="77"/>
              </a:rPr>
              <a:t>T</a:t>
            </a:r>
            <a:r>
              <a:rPr spc="-110" dirty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114" dirty="0">
                <a:latin typeface="Plus Jakarta Sans" pitchFamily="2" charset="77"/>
                <a:cs typeface="Plus Jakarta Sans" pitchFamily="2" charset="77"/>
              </a:rPr>
              <a:t>R</a:t>
            </a:r>
            <a:r>
              <a:rPr spc="-130" dirty="0">
                <a:latin typeface="Plus Jakarta Sans" pitchFamily="2" charset="77"/>
                <a:cs typeface="Plus Jakarta Sans" pitchFamily="2" charset="77"/>
              </a:rPr>
              <a:t>O</a:t>
            </a:r>
            <a:r>
              <a:rPr spc="-90" dirty="0">
                <a:latin typeface="Plus Jakarta Sans" pitchFamily="2" charset="77"/>
                <a:cs typeface="Plus Jakarta Sans" pitchFamily="2" charset="77"/>
              </a:rPr>
              <a:t>ADMAP</a:t>
            </a:r>
          </a:p>
        </p:txBody>
      </p:sp>
      <p:sp>
        <p:nvSpPr>
          <p:cNvPr id="79" name="object 79"/>
          <p:cNvSpPr txBox="1">
            <a:spLocks noGrp="1"/>
          </p:cNvSpPr>
          <p:nvPr>
            <p:ph type="ftr" sz="quarter" idx="5"/>
          </p:nvPr>
        </p:nvSpPr>
        <p:spPr>
          <a:xfrm>
            <a:off x="407299" y="6446509"/>
            <a:ext cx="6406901" cy="15709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>
                <a:latin typeface="Plus Jakarta Sans" pitchFamily="2" charset="77"/>
                <a:cs typeface="Plus Jakarta Sans" pitchFamily="2" charset="77"/>
              </a:rPr>
              <a:t>Building</a:t>
            </a:r>
            <a:r>
              <a:rPr spc="-10" dirty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5" dirty="0">
                <a:latin typeface="Plus Jakarta Sans" pitchFamily="2" charset="77"/>
                <a:cs typeface="Plus Jakarta Sans" pitchFamily="2" charset="77"/>
              </a:rPr>
              <a:t>together</a:t>
            </a:r>
            <a:r>
              <a:rPr spc="-10" dirty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dirty="0">
                <a:latin typeface="Plus Jakarta Sans" pitchFamily="2" charset="77"/>
                <a:cs typeface="Plus Jakarta Sans" pitchFamily="2" charset="77"/>
              </a:rPr>
              <a:t>a</a:t>
            </a:r>
            <a:r>
              <a:rPr spc="-10" dirty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5" dirty="0">
                <a:latin typeface="Plus Jakarta Sans" pitchFamily="2" charset="77"/>
                <a:cs typeface="Plus Jakarta Sans" pitchFamily="2" charset="77"/>
              </a:rPr>
              <a:t>fully-connected</a:t>
            </a:r>
            <a:r>
              <a:rPr spc="-10" dirty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5" dirty="0">
                <a:latin typeface="Plus Jakarta Sans" pitchFamily="2" charset="77"/>
                <a:cs typeface="Plus Jakarta Sans" pitchFamily="2" charset="77"/>
              </a:rPr>
              <a:t>all-scenario</a:t>
            </a:r>
            <a:r>
              <a:rPr spc="-10" dirty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dirty="0">
                <a:latin typeface="Plus Jakarta Sans" pitchFamily="2" charset="77"/>
                <a:cs typeface="Plus Jakarta Sans" pitchFamily="2" charset="77"/>
              </a:rPr>
              <a:t>intelligent</a:t>
            </a:r>
            <a:r>
              <a:rPr spc="-5" dirty="0">
                <a:latin typeface="Plus Jakarta Sans" pitchFamily="2" charset="77"/>
                <a:cs typeface="Plus Jakarta Sans" pitchFamily="2" charset="77"/>
              </a:rPr>
              <a:t> ecosystem</a:t>
            </a:r>
          </a:p>
        </p:txBody>
      </p: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xfrm>
            <a:off x="8589861" y="6419084"/>
            <a:ext cx="3158068" cy="185948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>
                <a:latin typeface="Plus Jakarta Sans" pitchFamily="2" charset="77"/>
                <a:cs typeface="Plus Jakarta Sans" pitchFamily="2" charset="77"/>
              </a:rPr>
              <a:pPr marL="38100" algn="r">
                <a:lnSpc>
                  <a:spcPct val="100000"/>
                </a:lnSpc>
                <a:spcBef>
                  <a:spcPts val="10"/>
                </a:spcBef>
              </a:pPr>
              <a:t>20</a:t>
            </a:fld>
            <a:endParaRPr dirty="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84" name="object 45">
            <a:extLst>
              <a:ext uri="{FF2B5EF4-FFF2-40B4-BE49-F238E27FC236}">
                <a16:creationId xmlns:a16="http://schemas.microsoft.com/office/drawing/2014/main" xmlns="" id="{4574103A-173E-42DF-93C7-BAD2048EDFF9}"/>
              </a:ext>
            </a:extLst>
          </p:cNvPr>
          <p:cNvSpPr txBox="1"/>
          <p:nvPr/>
        </p:nvSpPr>
        <p:spPr>
          <a:xfrm>
            <a:off x="6371428" y="3657657"/>
            <a:ext cx="417859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20" dirty="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Heterogeneous</a:t>
            </a:r>
            <a:r>
              <a:rPr sz="700" b="1" spc="-25" dirty="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20" dirty="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Communication Infrastructure</a:t>
            </a:r>
            <a:endParaRPr sz="700" dirty="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85" name="object 46">
            <a:extLst>
              <a:ext uri="{FF2B5EF4-FFF2-40B4-BE49-F238E27FC236}">
                <a16:creationId xmlns:a16="http://schemas.microsoft.com/office/drawing/2014/main" xmlns="" id="{34FF7815-4FBB-41C1-A637-42674CEBC57C}"/>
              </a:ext>
            </a:extLst>
          </p:cNvPr>
          <p:cNvSpPr txBox="1"/>
          <p:nvPr/>
        </p:nvSpPr>
        <p:spPr>
          <a:xfrm>
            <a:off x="7854651" y="5561539"/>
            <a:ext cx="1210826" cy="241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 marR="5080" indent="-28575" algn="ctr">
              <a:lnSpc>
                <a:spcPct val="100000"/>
              </a:lnSpc>
              <a:spcBef>
                <a:spcPts val="100"/>
              </a:spcBef>
            </a:pPr>
            <a:r>
              <a:rPr sz="700" b="1" spc="-75" dirty="0" err="1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Y</a:t>
            </a:r>
            <a:r>
              <a:rPr sz="700" b="1" spc="-20" dirty="0" err="1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oct</a:t>
            </a:r>
            <a:r>
              <a:rPr sz="700" b="1" spc="-10" dirty="0" err="1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o</a:t>
            </a:r>
            <a:r>
              <a:rPr sz="700" b="1" spc="-20" dirty="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 P</a:t>
            </a:r>
            <a:r>
              <a:rPr sz="700" b="1" spc="-35" dirty="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r</a:t>
            </a:r>
            <a:r>
              <a:rPr sz="700" b="1" spc="-20" dirty="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oject</a:t>
            </a:r>
            <a:endParaRPr lang="it-IT" sz="700" b="1" spc="-20" dirty="0">
              <a:solidFill>
                <a:srgbClr val="1B1937"/>
              </a:solidFill>
              <a:latin typeface="Plus Jakarta Sans" pitchFamily="2" charset="77"/>
              <a:cs typeface="Plus Jakarta Sans" pitchFamily="2" charset="77"/>
            </a:endParaRPr>
          </a:p>
          <a:p>
            <a:pPr marL="40640" marR="5080" indent="-28575" algn="ctr">
              <a:lnSpc>
                <a:spcPct val="100000"/>
              </a:lnSpc>
              <a:spcBef>
                <a:spcPts val="100"/>
              </a:spcBef>
            </a:pPr>
            <a:r>
              <a:rPr sz="700" b="1" spc="-20" dirty="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Compatible</a:t>
            </a:r>
            <a:endParaRPr sz="700" dirty="0">
              <a:solidFill>
                <a:srgbClr val="1B193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86" name="object 47">
            <a:extLst>
              <a:ext uri="{FF2B5EF4-FFF2-40B4-BE49-F238E27FC236}">
                <a16:creationId xmlns:a16="http://schemas.microsoft.com/office/drawing/2014/main" xmlns="" id="{CE16853C-AFD1-4A1C-89FC-1C24F298A819}"/>
              </a:ext>
            </a:extLst>
          </p:cNvPr>
          <p:cNvSpPr txBox="1"/>
          <p:nvPr/>
        </p:nvSpPr>
        <p:spPr>
          <a:xfrm>
            <a:off x="7910091" y="5877490"/>
            <a:ext cx="1101880" cy="241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95" algn="ctr">
              <a:lnSpc>
                <a:spcPct val="100000"/>
              </a:lnSpc>
              <a:spcBef>
                <a:spcPts val="100"/>
              </a:spcBef>
            </a:pPr>
            <a:r>
              <a:rPr sz="700" b="1" spc="-20" err="1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OpenChain</a:t>
            </a:r>
            <a:endParaRPr lang="it-IT" sz="700" b="1" spc="-20">
              <a:solidFill>
                <a:srgbClr val="1B1937"/>
              </a:solidFill>
              <a:latin typeface="Plus Jakarta Sans" pitchFamily="2" charset="77"/>
              <a:cs typeface="Plus Jakarta Sans" pitchFamily="2" charset="77"/>
            </a:endParaRPr>
          </a:p>
          <a:p>
            <a:pPr marL="12700" marR="5080" indent="10795" algn="ctr">
              <a:lnSpc>
                <a:spcPct val="100000"/>
              </a:lnSpc>
              <a:spcBef>
                <a:spcPts val="100"/>
              </a:spcBef>
            </a:pPr>
            <a:r>
              <a:rPr sz="700" b="1" spc="-20" err="1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Compilan</a:t>
            </a:r>
            <a:r>
              <a:rPr sz="700" b="1" spc="-25" err="1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c</a:t>
            </a:r>
            <a:r>
              <a:rPr sz="700" b="1" spc="-10" err="1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e</a:t>
            </a:r>
            <a:endParaRPr sz="700">
              <a:solidFill>
                <a:srgbClr val="1B193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87" name="object 48">
            <a:extLst>
              <a:ext uri="{FF2B5EF4-FFF2-40B4-BE49-F238E27FC236}">
                <a16:creationId xmlns:a16="http://schemas.microsoft.com/office/drawing/2014/main" xmlns="" id="{1E1686C4-A257-4713-8EA8-1311CADB0D81}"/>
              </a:ext>
            </a:extLst>
          </p:cNvPr>
          <p:cNvSpPr txBox="1"/>
          <p:nvPr/>
        </p:nvSpPr>
        <p:spPr>
          <a:xfrm>
            <a:off x="7583136" y="3978408"/>
            <a:ext cx="175418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Devi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c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e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Ontologies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88" name="object 49">
            <a:extLst>
              <a:ext uri="{FF2B5EF4-FFF2-40B4-BE49-F238E27FC236}">
                <a16:creationId xmlns:a16="http://schemas.microsoft.com/office/drawing/2014/main" xmlns="" id="{2F9FBB41-E012-49BB-9FE6-FEBBC275A377}"/>
              </a:ext>
            </a:extLst>
          </p:cNvPr>
          <p:cNvSpPr txBox="1"/>
          <p:nvPr/>
        </p:nvSpPr>
        <p:spPr>
          <a:xfrm>
            <a:off x="6795699" y="4317828"/>
            <a:ext cx="857784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Doorlock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89" name="object 51">
            <a:extLst>
              <a:ext uri="{FF2B5EF4-FFF2-40B4-BE49-F238E27FC236}">
                <a16:creationId xmlns:a16="http://schemas.microsoft.com/office/drawing/2014/main" xmlns="" id="{2A058344-812A-462F-A01E-7DF13A0406D1}"/>
              </a:ext>
            </a:extLst>
          </p:cNvPr>
          <p:cNvSpPr txBox="1"/>
          <p:nvPr/>
        </p:nvSpPr>
        <p:spPr>
          <a:xfrm>
            <a:off x="6756356" y="4640091"/>
            <a:ext cx="1850714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6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T</a:t>
            </a:r>
            <a:r>
              <a:rPr sz="700" b="1" spc="-3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r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aspa</a:t>
            </a:r>
            <a:r>
              <a:rPr sz="700" b="1" spc="-3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r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en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t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Gateway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90" name="object 54">
            <a:extLst>
              <a:ext uri="{FF2B5EF4-FFF2-40B4-BE49-F238E27FC236}">
                <a16:creationId xmlns:a16="http://schemas.microsoft.com/office/drawing/2014/main" xmlns="" id="{B68E44E1-C6FB-45FB-9263-AA6BBF916B54}"/>
              </a:ext>
            </a:extLst>
          </p:cNvPr>
          <p:cNvSpPr txBox="1"/>
          <p:nvPr/>
        </p:nvSpPr>
        <p:spPr>
          <a:xfrm>
            <a:off x="8750330" y="4970532"/>
            <a:ext cx="1941734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2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Zephy</a:t>
            </a:r>
            <a:r>
              <a:rPr sz="700" b="1" spc="-1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r</a:t>
            </a:r>
            <a:r>
              <a:rPr sz="700" b="1" spc="-2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 Compa</a:t>
            </a:r>
            <a:r>
              <a:rPr sz="700" b="1" spc="-5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t</a:t>
            </a:r>
            <a:r>
              <a:rPr sz="700" b="1" spc="-15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ibilit</a:t>
            </a:r>
            <a:r>
              <a:rPr sz="700" b="1" spc="-1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y</a:t>
            </a:r>
            <a:endParaRPr sz="700">
              <a:solidFill>
                <a:srgbClr val="1B193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91" name="object 55">
            <a:extLst>
              <a:ext uri="{FF2B5EF4-FFF2-40B4-BE49-F238E27FC236}">
                <a16:creationId xmlns:a16="http://schemas.microsoft.com/office/drawing/2014/main" xmlns="" id="{CDDB3C55-33BF-4107-BF6E-7431ED83731A}"/>
              </a:ext>
            </a:extLst>
          </p:cNvPr>
          <p:cNvSpPr txBox="1"/>
          <p:nvPr/>
        </p:nvSpPr>
        <p:spPr>
          <a:xfrm>
            <a:off x="9251593" y="4640091"/>
            <a:ext cx="185209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7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T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ouc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h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Cont</a:t>
            </a:r>
            <a:r>
              <a:rPr sz="700" b="1" spc="-3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r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o</a:t>
            </a:r>
            <a:r>
              <a:rPr sz="700" b="1" spc="-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l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P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anel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92" name="object 56">
            <a:extLst>
              <a:ext uri="{FF2B5EF4-FFF2-40B4-BE49-F238E27FC236}">
                <a16:creationId xmlns:a16="http://schemas.microsoft.com/office/drawing/2014/main" xmlns="" id="{77783617-B1E8-47B0-A8DB-E21BA081EE9F}"/>
              </a:ext>
            </a:extLst>
          </p:cNvPr>
          <p:cNvSpPr txBox="1"/>
          <p:nvPr/>
        </p:nvSpPr>
        <p:spPr>
          <a:xfrm>
            <a:off x="8345858" y="5292794"/>
            <a:ext cx="366419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3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LAVA</a:t>
            </a:r>
            <a:r>
              <a:rPr sz="700" b="1" spc="-2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 based Device </a:t>
            </a:r>
            <a:r>
              <a:rPr sz="700" b="1" spc="-25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Testing</a:t>
            </a:r>
            <a:r>
              <a:rPr sz="700" b="1" spc="-2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 Infrastucture</a:t>
            </a:r>
            <a:endParaRPr sz="700">
              <a:solidFill>
                <a:srgbClr val="1B193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93" name="object 57">
            <a:extLst>
              <a:ext uri="{FF2B5EF4-FFF2-40B4-BE49-F238E27FC236}">
                <a16:creationId xmlns:a16="http://schemas.microsoft.com/office/drawing/2014/main" xmlns="" id="{3C7D03F0-F1FF-491E-B83B-070797FD8858}"/>
              </a:ext>
            </a:extLst>
          </p:cNvPr>
          <p:cNvSpPr txBox="1"/>
          <p:nvPr/>
        </p:nvSpPr>
        <p:spPr>
          <a:xfrm>
            <a:off x="9226191" y="3657657"/>
            <a:ext cx="3028444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Resource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Discovery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and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Directory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94" name="object 58">
            <a:extLst>
              <a:ext uri="{FF2B5EF4-FFF2-40B4-BE49-F238E27FC236}">
                <a16:creationId xmlns:a16="http://schemas.microsoft.com/office/drawing/2014/main" xmlns="" id="{56FF5CFD-069E-4BD2-A2AE-B99329746C82}"/>
              </a:ext>
            </a:extLst>
          </p:cNvPr>
          <p:cNvSpPr txBox="1"/>
          <p:nvPr/>
        </p:nvSpPr>
        <p:spPr>
          <a:xfrm>
            <a:off x="10069779" y="5554872"/>
            <a:ext cx="1340458" cy="241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 marR="5080" indent="-17145" algn="ctr">
              <a:lnSpc>
                <a:spcPct val="100000"/>
              </a:lnSpc>
              <a:spcBef>
                <a:spcPts val="100"/>
              </a:spcBef>
            </a:pPr>
            <a:r>
              <a:rPr sz="700" b="1" spc="-15" err="1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O</a:t>
            </a:r>
            <a:r>
              <a:rPr sz="700" b="1" spc="-20" err="1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penharmony</a:t>
            </a:r>
            <a:endParaRPr lang="it-IT" sz="700" b="1" spc="-20">
              <a:solidFill>
                <a:srgbClr val="1B1937"/>
              </a:solidFill>
              <a:latin typeface="Plus Jakarta Sans" pitchFamily="2" charset="77"/>
              <a:cs typeface="Plus Jakarta Sans" pitchFamily="2" charset="77"/>
            </a:endParaRPr>
          </a:p>
          <a:p>
            <a:pPr marL="29209" marR="5080" indent="-17145" algn="ctr">
              <a:lnSpc>
                <a:spcPct val="100000"/>
              </a:lnSpc>
              <a:spcBef>
                <a:spcPts val="100"/>
              </a:spcBef>
            </a:pPr>
            <a:r>
              <a:rPr sz="700" b="1" spc="-15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Compatibility</a:t>
            </a:r>
            <a:endParaRPr sz="700">
              <a:solidFill>
                <a:srgbClr val="1B193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95" name="object 59">
            <a:extLst>
              <a:ext uri="{FF2B5EF4-FFF2-40B4-BE49-F238E27FC236}">
                <a16:creationId xmlns:a16="http://schemas.microsoft.com/office/drawing/2014/main" xmlns="" id="{F5995C4D-E366-4AB6-A52D-457FBACA9482}"/>
              </a:ext>
            </a:extLst>
          </p:cNvPr>
          <p:cNvSpPr txBox="1"/>
          <p:nvPr/>
        </p:nvSpPr>
        <p:spPr>
          <a:xfrm>
            <a:off x="3500148" y="1577485"/>
            <a:ext cx="134183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100"/>
              </a:spcBef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Linu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x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5.1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0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9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L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T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</a:t>
            </a:r>
            <a:endParaRPr sz="700">
              <a:latin typeface="Plus Jakarta Sans" pitchFamily="2" charset="77"/>
              <a:cs typeface="Plus Jakarta Sans" pitchFamily="2" charset="77"/>
            </a:endParaRPr>
          </a:p>
          <a:p>
            <a:pPr marL="12700" algn="ctr">
              <a:lnSpc>
                <a:spcPct val="100000"/>
              </a:lnSpc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Zephy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r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2.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4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9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L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T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96" name="object 60">
            <a:extLst>
              <a:ext uri="{FF2B5EF4-FFF2-40B4-BE49-F238E27FC236}">
                <a16:creationId xmlns:a16="http://schemas.microsoft.com/office/drawing/2014/main" xmlns="" id="{E1D4467C-0CD5-47A3-B70C-89617573BA42}"/>
              </a:ext>
            </a:extLst>
          </p:cNvPr>
          <p:cNvSpPr txBox="1"/>
          <p:nvPr/>
        </p:nvSpPr>
        <p:spPr>
          <a:xfrm>
            <a:off x="799081" y="2874021"/>
            <a:ext cx="1317016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b="1" spc="-3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Re</a:t>
            </a:r>
            <a:r>
              <a:rPr sz="1000" b="1" spc="-5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f</a:t>
            </a:r>
            <a:r>
              <a:rPr sz="10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e</a:t>
            </a:r>
            <a:r>
              <a:rPr sz="1000" b="1" spc="-4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r</a:t>
            </a:r>
            <a:r>
              <a:rPr sz="10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en</a:t>
            </a:r>
            <a:r>
              <a:rPr sz="1000" b="1" spc="-3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c</a:t>
            </a:r>
            <a:r>
              <a:rPr sz="10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e</a:t>
            </a:r>
            <a:endParaRPr lang="it-IT" sz="1000" b="1" spc="-10">
              <a:solidFill>
                <a:srgbClr val="FFFFFF"/>
              </a:solidFill>
              <a:latin typeface="Plus Jakarta Sans" pitchFamily="2" charset="77"/>
              <a:cs typeface="Plus Jakarta Sans" pitchFamily="2" charset="77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Ha</a:t>
            </a:r>
            <a:r>
              <a:rPr sz="1000" b="1" spc="-4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r</a:t>
            </a:r>
            <a:r>
              <a:rPr sz="1000" b="1" spc="-3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dw</a:t>
            </a:r>
            <a:r>
              <a:rPr sz="10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a</a:t>
            </a:r>
            <a:r>
              <a:rPr sz="1000" b="1" spc="-4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r</a:t>
            </a:r>
            <a:r>
              <a:rPr sz="1000" b="1" spc="-1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e</a:t>
            </a:r>
            <a:endParaRPr sz="10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97" name="object 61">
            <a:extLst>
              <a:ext uri="{FF2B5EF4-FFF2-40B4-BE49-F238E27FC236}">
                <a16:creationId xmlns:a16="http://schemas.microsoft.com/office/drawing/2014/main" xmlns="" id="{0310280F-9FB1-4416-9912-D18CC65C7760}"/>
              </a:ext>
            </a:extLst>
          </p:cNvPr>
          <p:cNvSpPr txBox="1"/>
          <p:nvPr/>
        </p:nvSpPr>
        <p:spPr>
          <a:xfrm>
            <a:off x="601822" y="1859418"/>
            <a:ext cx="1710050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marR="5080" indent="-230504" algn="ctr">
              <a:lnSpc>
                <a:spcPct val="100000"/>
              </a:lnSpc>
              <a:spcBef>
                <a:spcPts val="100"/>
              </a:spcBef>
            </a:pPr>
            <a:r>
              <a:rPr sz="1000" b="1" spc="-3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Run</a:t>
            </a:r>
            <a:r>
              <a:rPr sz="1000" b="1" spc="-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t</a:t>
            </a:r>
            <a:r>
              <a:rPr sz="10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im</a:t>
            </a:r>
            <a:r>
              <a:rPr sz="1000" b="1" spc="-1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e</a:t>
            </a:r>
            <a:r>
              <a:rPr sz="1000" b="1" spc="-3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10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and</a:t>
            </a:r>
            <a:endParaRPr lang="it-IT" sz="1000" b="1" spc="-20">
              <a:solidFill>
                <a:srgbClr val="FFFFFF"/>
              </a:solidFill>
              <a:latin typeface="Plus Jakarta Sans" pitchFamily="2" charset="77"/>
              <a:cs typeface="Plus Jakarta Sans" pitchFamily="2" charset="77"/>
            </a:endParaRPr>
          </a:p>
          <a:p>
            <a:pPr marL="242570" marR="5080" indent="-230504" algn="ctr">
              <a:lnSpc>
                <a:spcPct val="100000"/>
              </a:lnSpc>
              <a:spcBef>
                <a:spcPts val="100"/>
              </a:spcBef>
            </a:pPr>
            <a:r>
              <a:rPr sz="1000" b="1" spc="-4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Tools</a:t>
            </a:r>
            <a:endParaRPr sz="10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98" name="object 62">
            <a:extLst>
              <a:ext uri="{FF2B5EF4-FFF2-40B4-BE49-F238E27FC236}">
                <a16:creationId xmlns:a16="http://schemas.microsoft.com/office/drawing/2014/main" xmlns="" id="{E5654668-E903-42F4-8350-78F56633A712}"/>
              </a:ext>
            </a:extLst>
          </p:cNvPr>
          <p:cNvSpPr txBox="1"/>
          <p:nvPr/>
        </p:nvSpPr>
        <p:spPr>
          <a:xfrm>
            <a:off x="3552511" y="1147202"/>
            <a:ext cx="42337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spc="-25">
                <a:latin typeface="Plus Jakarta Sans" pitchFamily="2" charset="77"/>
                <a:cs typeface="Plus Jakarta Sans" pitchFamily="2" charset="77"/>
              </a:rPr>
              <a:t>Q1</a:t>
            </a:r>
            <a:endParaRPr sz="10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99" name="object 63">
            <a:extLst>
              <a:ext uri="{FF2B5EF4-FFF2-40B4-BE49-F238E27FC236}">
                <a16:creationId xmlns:a16="http://schemas.microsoft.com/office/drawing/2014/main" xmlns="" id="{9032E123-4B89-4D6A-A8E3-9EB7D8B2B98E}"/>
              </a:ext>
            </a:extLst>
          </p:cNvPr>
          <p:cNvSpPr txBox="1"/>
          <p:nvPr/>
        </p:nvSpPr>
        <p:spPr>
          <a:xfrm>
            <a:off x="5883771" y="1147202"/>
            <a:ext cx="42337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spc="-25">
                <a:latin typeface="Plus Jakarta Sans" pitchFamily="2" charset="77"/>
                <a:cs typeface="Plus Jakarta Sans" pitchFamily="2" charset="77"/>
              </a:rPr>
              <a:t>Q2</a:t>
            </a:r>
            <a:endParaRPr sz="10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00" name="object 64">
            <a:extLst>
              <a:ext uri="{FF2B5EF4-FFF2-40B4-BE49-F238E27FC236}">
                <a16:creationId xmlns:a16="http://schemas.microsoft.com/office/drawing/2014/main" xmlns="" id="{30132143-1736-4421-9E1D-15928CB334C8}"/>
              </a:ext>
            </a:extLst>
          </p:cNvPr>
          <p:cNvSpPr txBox="1"/>
          <p:nvPr/>
        </p:nvSpPr>
        <p:spPr>
          <a:xfrm>
            <a:off x="8202959" y="1147202"/>
            <a:ext cx="42337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spc="-25">
                <a:latin typeface="Plus Jakarta Sans" pitchFamily="2" charset="77"/>
                <a:cs typeface="Plus Jakarta Sans" pitchFamily="2" charset="77"/>
              </a:rPr>
              <a:t>Q3</a:t>
            </a:r>
            <a:endParaRPr sz="10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01" name="object 65">
            <a:extLst>
              <a:ext uri="{FF2B5EF4-FFF2-40B4-BE49-F238E27FC236}">
                <a16:creationId xmlns:a16="http://schemas.microsoft.com/office/drawing/2014/main" xmlns="" id="{B500EF79-1979-4753-A5B8-7055F8828B08}"/>
              </a:ext>
            </a:extLst>
          </p:cNvPr>
          <p:cNvSpPr txBox="1"/>
          <p:nvPr/>
        </p:nvSpPr>
        <p:spPr>
          <a:xfrm>
            <a:off x="10528245" y="1147202"/>
            <a:ext cx="42337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spc="-25">
                <a:latin typeface="Plus Jakarta Sans" pitchFamily="2" charset="77"/>
                <a:cs typeface="Plus Jakarta Sans" pitchFamily="2" charset="77"/>
              </a:rPr>
              <a:t>Q4</a:t>
            </a:r>
            <a:endParaRPr sz="10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02" name="object 66">
            <a:extLst>
              <a:ext uri="{FF2B5EF4-FFF2-40B4-BE49-F238E27FC236}">
                <a16:creationId xmlns:a16="http://schemas.microsoft.com/office/drawing/2014/main" xmlns="" id="{E40519CB-74C3-4BA2-BAE4-1F50531BCB24}"/>
              </a:ext>
            </a:extLst>
          </p:cNvPr>
          <p:cNvSpPr txBox="1"/>
          <p:nvPr/>
        </p:nvSpPr>
        <p:spPr>
          <a:xfrm>
            <a:off x="614493" y="3704601"/>
            <a:ext cx="1685226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355" marR="5080" indent="-161290" algn="ctr">
              <a:lnSpc>
                <a:spcPct val="100000"/>
              </a:lnSpc>
              <a:spcBef>
                <a:spcPts val="100"/>
              </a:spcBef>
            </a:pPr>
            <a:r>
              <a:rPr sz="1000" b="1" spc="-3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A</a:t>
            </a:r>
            <a:r>
              <a:rPr sz="10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utonomous</a:t>
            </a:r>
            <a:endParaRPr lang="it-IT" sz="1000" b="1" spc="-25">
              <a:solidFill>
                <a:srgbClr val="FFFFFF"/>
              </a:solidFill>
              <a:latin typeface="Plus Jakarta Sans" pitchFamily="2" charset="77"/>
              <a:cs typeface="Plus Jakarta Sans" pitchFamily="2" charset="77"/>
            </a:endParaRPr>
          </a:p>
          <a:p>
            <a:pPr marL="173355" marR="5080" indent="-161290" algn="ctr">
              <a:lnSpc>
                <a:spcPct val="100000"/>
              </a:lnSpc>
              <a:spcBef>
                <a:spcPts val="100"/>
              </a:spcBef>
            </a:pPr>
            <a:r>
              <a:rPr sz="10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Agency</a:t>
            </a:r>
            <a:endParaRPr sz="10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03" name="object 67">
            <a:extLst>
              <a:ext uri="{FF2B5EF4-FFF2-40B4-BE49-F238E27FC236}">
                <a16:creationId xmlns:a16="http://schemas.microsoft.com/office/drawing/2014/main" xmlns="" id="{4DEB8E3D-FF31-40EE-8937-E7BA1839A704}"/>
              </a:ext>
            </a:extLst>
          </p:cNvPr>
          <p:cNvSpPr txBox="1"/>
          <p:nvPr/>
        </p:nvSpPr>
        <p:spPr>
          <a:xfrm>
            <a:off x="779205" y="4359921"/>
            <a:ext cx="1355630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525" algn="ctr">
              <a:lnSpc>
                <a:spcPct val="100000"/>
              </a:lnSpc>
              <a:spcBef>
                <a:spcPts val="100"/>
              </a:spcBef>
            </a:pPr>
            <a:r>
              <a:rPr sz="1000" b="1" spc="-3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Re</a:t>
            </a:r>
            <a:r>
              <a:rPr sz="1000" b="1" spc="-5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f</a:t>
            </a:r>
            <a:r>
              <a:rPr sz="10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e</a:t>
            </a:r>
            <a:r>
              <a:rPr sz="1000" b="1" spc="-4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r</a:t>
            </a:r>
            <a:r>
              <a:rPr sz="10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en</a:t>
            </a:r>
            <a:r>
              <a:rPr sz="1000" b="1" spc="-3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c</a:t>
            </a:r>
            <a:r>
              <a:rPr sz="10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e</a:t>
            </a:r>
            <a:endParaRPr lang="it-IT" sz="1000" b="1" spc="-10">
              <a:solidFill>
                <a:srgbClr val="FFFFFF"/>
              </a:solidFill>
              <a:latin typeface="Plus Jakarta Sans" pitchFamily="2" charset="77"/>
              <a:cs typeface="Plus Jakarta Sans" pitchFamily="2" charset="77"/>
            </a:endParaRPr>
          </a:p>
          <a:p>
            <a:pPr marL="12700" marR="5080" indent="9525" algn="ctr">
              <a:lnSpc>
                <a:spcPct val="100000"/>
              </a:lnSpc>
              <a:spcBef>
                <a:spcPts val="100"/>
              </a:spcBef>
            </a:pPr>
            <a:r>
              <a:rPr sz="10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Blueprints</a:t>
            </a:r>
            <a:endParaRPr sz="10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04" name="object 68">
            <a:extLst>
              <a:ext uri="{FF2B5EF4-FFF2-40B4-BE49-F238E27FC236}">
                <a16:creationId xmlns:a16="http://schemas.microsoft.com/office/drawing/2014/main" xmlns="" id="{AC6404AB-7711-4750-9C4C-D4B46AD7DB9D}"/>
              </a:ext>
            </a:extLst>
          </p:cNvPr>
          <p:cNvSpPr txBox="1"/>
          <p:nvPr/>
        </p:nvSpPr>
        <p:spPr>
          <a:xfrm>
            <a:off x="549529" y="5013717"/>
            <a:ext cx="1816236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6364" algn="ctr">
              <a:lnSpc>
                <a:spcPct val="100000"/>
              </a:lnSpc>
              <a:spcBef>
                <a:spcPts val="100"/>
              </a:spcBef>
            </a:pPr>
            <a:r>
              <a:rPr sz="1000" b="1" spc="-3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Testing </a:t>
            </a:r>
            <a:r>
              <a:rPr sz="1000" b="1" spc="-2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&amp;</a:t>
            </a:r>
            <a:endParaRPr lang="it-IT" sz="1000" b="1" spc="-20">
              <a:solidFill>
                <a:srgbClr val="1B1937"/>
              </a:solidFill>
              <a:latin typeface="Plus Jakarta Sans" pitchFamily="2" charset="77"/>
              <a:cs typeface="Plus Jakarta Sans" pitchFamily="2" charset="77"/>
            </a:endParaRPr>
          </a:p>
          <a:p>
            <a:pPr marL="12700" marR="5080" indent="126364" algn="ctr">
              <a:lnSpc>
                <a:spcPct val="100000"/>
              </a:lnSpc>
              <a:spcBef>
                <a:spcPts val="100"/>
              </a:spcBef>
            </a:pPr>
            <a:r>
              <a:rPr sz="1000" b="1" spc="-2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Inf</a:t>
            </a:r>
            <a:r>
              <a:rPr sz="1000" b="1" spc="-45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r</a:t>
            </a:r>
            <a:r>
              <a:rPr sz="1000" b="1" spc="-2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astructu</a:t>
            </a:r>
            <a:r>
              <a:rPr sz="1000" b="1" spc="-4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r</a:t>
            </a:r>
            <a:r>
              <a:rPr sz="1000" b="1" spc="-15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e</a:t>
            </a:r>
            <a:endParaRPr sz="1000">
              <a:solidFill>
                <a:srgbClr val="1B193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05" name="object 69">
            <a:extLst>
              <a:ext uri="{FF2B5EF4-FFF2-40B4-BE49-F238E27FC236}">
                <a16:creationId xmlns:a16="http://schemas.microsoft.com/office/drawing/2014/main" xmlns="" id="{8E9C4147-A435-43FC-BC9F-1B439A403072}"/>
              </a:ext>
            </a:extLst>
          </p:cNvPr>
          <p:cNvSpPr txBox="1"/>
          <p:nvPr/>
        </p:nvSpPr>
        <p:spPr>
          <a:xfrm>
            <a:off x="649274" y="5671704"/>
            <a:ext cx="1616274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marR="5080" indent="-15875" algn="ctr">
              <a:lnSpc>
                <a:spcPct val="100000"/>
              </a:lnSpc>
              <a:spcBef>
                <a:spcPts val="100"/>
              </a:spcBef>
            </a:pPr>
            <a:r>
              <a:rPr sz="1000" b="1" spc="-25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Standa</a:t>
            </a:r>
            <a:r>
              <a:rPr sz="1000" b="1" spc="-4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r</a:t>
            </a:r>
            <a:r>
              <a:rPr sz="1000" b="1" spc="-3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d</a:t>
            </a:r>
            <a:r>
              <a:rPr sz="1000" b="1" spc="-1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s</a:t>
            </a:r>
            <a:r>
              <a:rPr sz="1000" b="1" spc="-3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1000" b="1" spc="-1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&amp;</a:t>
            </a:r>
            <a:endParaRPr lang="it-IT" sz="1000" b="1" spc="-10">
              <a:solidFill>
                <a:srgbClr val="1B1937"/>
              </a:solidFill>
              <a:latin typeface="Plus Jakarta Sans" pitchFamily="2" charset="77"/>
              <a:cs typeface="Plus Jakarta Sans" pitchFamily="2" charset="77"/>
            </a:endParaRPr>
          </a:p>
          <a:p>
            <a:pPr marL="27940" marR="5080" indent="-15875" algn="ctr">
              <a:lnSpc>
                <a:spcPct val="100000"/>
              </a:lnSpc>
              <a:spcBef>
                <a:spcPts val="100"/>
              </a:spcBef>
            </a:pPr>
            <a:r>
              <a:rPr sz="1000" b="1" spc="-25" err="1" smtClean="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Compl</a:t>
            </a:r>
            <a:r>
              <a:rPr lang="it-IT" sz="1000" b="1" spc="-25" smtClean="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i</a:t>
            </a:r>
            <a:r>
              <a:rPr sz="1000" b="1" spc="-25" err="1" smtClean="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ance</a:t>
            </a:r>
            <a:endParaRPr sz="1000">
              <a:solidFill>
                <a:srgbClr val="1B193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06" name="object 70">
            <a:extLst>
              <a:ext uri="{FF2B5EF4-FFF2-40B4-BE49-F238E27FC236}">
                <a16:creationId xmlns:a16="http://schemas.microsoft.com/office/drawing/2014/main" xmlns="" id="{5C925AC7-245E-425B-BF33-6CC5690FB3C4}"/>
              </a:ext>
            </a:extLst>
          </p:cNvPr>
          <p:cNvSpPr txBox="1"/>
          <p:nvPr/>
        </p:nvSpPr>
        <p:spPr>
          <a:xfrm>
            <a:off x="3018320" y="2660614"/>
            <a:ext cx="239407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96</a:t>
            </a:r>
            <a:r>
              <a:rPr sz="700" b="1" spc="-1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B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oa</a:t>
            </a:r>
            <a:r>
              <a:rPr sz="700" b="1" spc="-3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r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d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Nit</a:t>
            </a:r>
            <a:r>
              <a:rPr sz="700" b="1" spc="-3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r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oge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n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Zephyr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07" name="object 75">
            <a:extLst>
              <a:ext uri="{FF2B5EF4-FFF2-40B4-BE49-F238E27FC236}">
                <a16:creationId xmlns:a16="http://schemas.microsoft.com/office/drawing/2014/main" xmlns="" id="{F9F276B0-975C-481F-9400-599F7A81AE87}"/>
              </a:ext>
            </a:extLst>
          </p:cNvPr>
          <p:cNvSpPr txBox="1"/>
          <p:nvPr/>
        </p:nvSpPr>
        <p:spPr>
          <a:xfrm>
            <a:off x="2580477" y="2990877"/>
            <a:ext cx="326978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96Boards</a:t>
            </a:r>
            <a:r>
              <a:rPr sz="700" b="1" spc="-3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Avenger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Zephyr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and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Linux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08" name="object 76">
            <a:extLst>
              <a:ext uri="{FF2B5EF4-FFF2-40B4-BE49-F238E27FC236}">
                <a16:creationId xmlns:a16="http://schemas.microsoft.com/office/drawing/2014/main" xmlns="" id="{60C5C218-117F-489A-BCD5-39103EB39357}"/>
              </a:ext>
            </a:extLst>
          </p:cNvPr>
          <p:cNvSpPr txBox="1"/>
          <p:nvPr/>
        </p:nvSpPr>
        <p:spPr>
          <a:xfrm>
            <a:off x="2425329" y="3334565"/>
            <a:ext cx="358007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QEMU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ARM and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1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Intel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Zephyr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and Linux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09" name="object 81">
            <a:extLst>
              <a:ext uri="{FF2B5EF4-FFF2-40B4-BE49-F238E27FC236}">
                <a16:creationId xmlns:a16="http://schemas.microsoft.com/office/drawing/2014/main" xmlns="" id="{AF9EEBB5-81BF-4A14-9356-BF3007BBAE79}"/>
              </a:ext>
            </a:extLst>
          </p:cNvPr>
          <p:cNvSpPr txBox="1"/>
          <p:nvPr/>
        </p:nvSpPr>
        <p:spPr>
          <a:xfrm>
            <a:off x="8716322" y="1577368"/>
            <a:ext cx="111567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Secu</a:t>
            </a:r>
            <a:r>
              <a:rPr sz="700" b="1" spc="-3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r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e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1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B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oot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10" name="object 83">
            <a:extLst>
              <a:ext uri="{FF2B5EF4-FFF2-40B4-BE49-F238E27FC236}">
                <a16:creationId xmlns:a16="http://schemas.microsoft.com/office/drawing/2014/main" xmlns="" id="{E19579AA-1EBA-474C-8413-094A07D3FD73}"/>
              </a:ext>
            </a:extLst>
          </p:cNvPr>
          <p:cNvSpPr txBox="1"/>
          <p:nvPr/>
        </p:nvSpPr>
        <p:spPr>
          <a:xfrm>
            <a:off x="8189452" y="2260119"/>
            <a:ext cx="2169282" cy="2308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marR="5080" indent="-186055" algn="ctr">
              <a:lnSpc>
                <a:spcPts val="840"/>
              </a:lnSpc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App </a:t>
            </a:r>
            <a:r>
              <a:rPr sz="700" b="1" spc="-1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SDK, 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App Runtime,</a:t>
            </a:r>
            <a:endParaRPr lang="it-IT" sz="700" b="1" spc="-20">
              <a:solidFill>
                <a:srgbClr val="FFFFFF"/>
              </a:solidFill>
              <a:latin typeface="Plus Jakarta Sans" pitchFamily="2" charset="77"/>
              <a:cs typeface="Plus Jakarta Sans" pitchFamily="2" charset="77"/>
            </a:endParaRPr>
          </a:p>
          <a:p>
            <a:pPr marL="198120" marR="5080" indent="-186055" algn="ctr">
              <a:lnSpc>
                <a:spcPts val="840"/>
              </a:lnSpc>
              <a:spcBef>
                <a:spcPts val="100"/>
              </a:spcBef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Linux</a:t>
            </a:r>
            <a:r>
              <a:rPr sz="700" b="1" spc="-3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Graphics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11" name="object 50">
            <a:extLst>
              <a:ext uri="{FF2B5EF4-FFF2-40B4-BE49-F238E27FC236}">
                <a16:creationId xmlns:a16="http://schemas.microsoft.com/office/drawing/2014/main" xmlns="" id="{13EC7305-8A9C-4853-A603-8B812E2C097E}"/>
              </a:ext>
            </a:extLst>
          </p:cNvPr>
          <p:cNvSpPr txBox="1"/>
          <p:nvPr/>
        </p:nvSpPr>
        <p:spPr>
          <a:xfrm>
            <a:off x="5765783" y="4970532"/>
            <a:ext cx="291674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700" b="1" spc="-15" err="1" smtClean="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O</a:t>
            </a:r>
            <a:r>
              <a:rPr lang="en-GB" sz="700" b="1" spc="-20" err="1" smtClean="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penHarmon</a:t>
            </a:r>
            <a:r>
              <a:rPr lang="en-GB" sz="700" b="1" spc="-10" err="1" smtClean="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y</a:t>
            </a:r>
            <a:r>
              <a:rPr sz="700" b="1" spc="-20" smtClean="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2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Compa</a:t>
            </a:r>
            <a:r>
              <a:rPr sz="700" b="1" spc="-5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t</a:t>
            </a:r>
            <a:r>
              <a:rPr sz="700" b="1" spc="-15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ibilit</a:t>
            </a:r>
            <a:r>
              <a:rPr sz="700" b="1" spc="-1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y</a:t>
            </a:r>
            <a:r>
              <a:rPr sz="700" b="1" spc="-2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 Kit</a:t>
            </a:r>
            <a:endParaRPr sz="700">
              <a:solidFill>
                <a:srgbClr val="1B193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12" name="object 52">
            <a:extLst>
              <a:ext uri="{FF2B5EF4-FFF2-40B4-BE49-F238E27FC236}">
                <a16:creationId xmlns:a16="http://schemas.microsoft.com/office/drawing/2014/main" xmlns="" id="{9D121DD1-D29C-47D7-9B9F-10B16162B3C1}"/>
              </a:ext>
            </a:extLst>
          </p:cNvPr>
          <p:cNvSpPr txBox="1"/>
          <p:nvPr/>
        </p:nvSpPr>
        <p:spPr>
          <a:xfrm>
            <a:off x="6567382" y="5292794"/>
            <a:ext cx="222858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2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Device</a:t>
            </a:r>
            <a:r>
              <a:rPr sz="700" b="1" spc="-3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25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Testing</a:t>
            </a:r>
            <a:r>
              <a:rPr sz="700" b="1" spc="-3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2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Blueprint</a:t>
            </a:r>
            <a:endParaRPr sz="700">
              <a:solidFill>
                <a:srgbClr val="1B193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13" name="object 53">
            <a:extLst>
              <a:ext uri="{FF2B5EF4-FFF2-40B4-BE49-F238E27FC236}">
                <a16:creationId xmlns:a16="http://schemas.microsoft.com/office/drawing/2014/main" xmlns="" id="{7B6A3B74-76F5-469E-BBDB-DD67ED89E8A6}"/>
              </a:ext>
            </a:extLst>
          </p:cNvPr>
          <p:cNvSpPr txBox="1"/>
          <p:nvPr/>
        </p:nvSpPr>
        <p:spPr>
          <a:xfrm>
            <a:off x="8916682" y="4317828"/>
            <a:ext cx="1607998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6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V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endin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g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Machine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14" name="object 71">
            <a:extLst>
              <a:ext uri="{FF2B5EF4-FFF2-40B4-BE49-F238E27FC236}">
                <a16:creationId xmlns:a16="http://schemas.microsoft.com/office/drawing/2014/main" xmlns="" id="{FEB13A9C-8AFA-4265-81DA-B585DDFBA818}"/>
              </a:ext>
            </a:extLst>
          </p:cNvPr>
          <p:cNvSpPr txBox="1"/>
          <p:nvPr/>
        </p:nvSpPr>
        <p:spPr>
          <a:xfrm>
            <a:off x="5473856" y="2823390"/>
            <a:ext cx="178176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Se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c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o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SB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C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B6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8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Linux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15" name="object 72">
            <a:extLst>
              <a:ext uri="{FF2B5EF4-FFF2-40B4-BE49-F238E27FC236}">
                <a16:creationId xmlns:a16="http://schemas.microsoft.com/office/drawing/2014/main" xmlns="" id="{25E063F0-340D-459C-9D66-3849BFD57C3F}"/>
              </a:ext>
            </a:extLst>
          </p:cNvPr>
          <p:cNvSpPr txBox="1"/>
          <p:nvPr/>
        </p:nvSpPr>
        <p:spPr>
          <a:xfrm>
            <a:off x="7576582" y="2823390"/>
            <a:ext cx="182037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Raspberr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y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PI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4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Linux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16" name="object 73">
            <a:extLst>
              <a:ext uri="{FF2B5EF4-FFF2-40B4-BE49-F238E27FC236}">
                <a16:creationId xmlns:a16="http://schemas.microsoft.com/office/drawing/2014/main" xmlns="" id="{88AFB833-9A60-4A63-BB06-32FF8C5B465E}"/>
              </a:ext>
            </a:extLst>
          </p:cNvPr>
          <p:cNvSpPr txBox="1"/>
          <p:nvPr/>
        </p:nvSpPr>
        <p:spPr>
          <a:xfrm>
            <a:off x="4940587" y="3162721"/>
            <a:ext cx="284778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Seco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SBC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1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C61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Zephyr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and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Linux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17" name="object 74">
            <a:extLst>
              <a:ext uri="{FF2B5EF4-FFF2-40B4-BE49-F238E27FC236}">
                <a16:creationId xmlns:a16="http://schemas.microsoft.com/office/drawing/2014/main" xmlns="" id="{4281E73D-D302-48BD-A2F0-C7D8C2AC355D}"/>
              </a:ext>
            </a:extLst>
          </p:cNvPr>
          <p:cNvSpPr txBox="1"/>
          <p:nvPr/>
        </p:nvSpPr>
        <p:spPr>
          <a:xfrm>
            <a:off x="7174550" y="3162721"/>
            <a:ext cx="262437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Arduino</a:t>
            </a:r>
            <a:r>
              <a:rPr sz="700" b="1" spc="-3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Nano</a:t>
            </a:r>
            <a:r>
              <a:rPr sz="700" b="1" spc="-3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1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33</a:t>
            </a:r>
            <a:r>
              <a:rPr sz="700" b="1" spc="-3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1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BLE</a:t>
            </a:r>
            <a:r>
              <a:rPr sz="700" b="1" spc="-3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Zephyr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18" name="object 77">
            <a:extLst>
              <a:ext uri="{FF2B5EF4-FFF2-40B4-BE49-F238E27FC236}">
                <a16:creationId xmlns:a16="http://schemas.microsoft.com/office/drawing/2014/main" xmlns="" id="{AB619FAF-4BB7-47D1-A0D5-8894B6EC0667}"/>
              </a:ext>
            </a:extLst>
          </p:cNvPr>
          <p:cNvSpPr txBox="1"/>
          <p:nvPr/>
        </p:nvSpPr>
        <p:spPr>
          <a:xfrm>
            <a:off x="6013037" y="1577368"/>
            <a:ext cx="142044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algn="ctr">
              <a:lnSpc>
                <a:spcPct val="100000"/>
              </a:lnSpc>
              <a:spcBef>
                <a:spcPts val="100"/>
              </a:spcBef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Zephy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r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2.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6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9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L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T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</a:t>
            </a:r>
            <a:endParaRPr sz="700">
              <a:latin typeface="Plus Jakarta Sans" pitchFamily="2" charset="77"/>
              <a:cs typeface="Plus Jakarta Sans" pitchFamily="2" charset="77"/>
            </a:endParaRPr>
          </a:p>
          <a:p>
            <a:pPr marL="12700" algn="ctr">
              <a:lnSpc>
                <a:spcPct val="100000"/>
              </a:lnSpc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LiteO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21.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1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9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L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T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19" name="object 78">
            <a:extLst>
              <a:ext uri="{FF2B5EF4-FFF2-40B4-BE49-F238E27FC236}">
                <a16:creationId xmlns:a16="http://schemas.microsoft.com/office/drawing/2014/main" xmlns="" id="{6A3D36BB-F5CB-43D4-A5D4-4028C7E717AC}"/>
              </a:ext>
            </a:extLst>
          </p:cNvPr>
          <p:cNvSpPr txBox="1"/>
          <p:nvPr/>
        </p:nvSpPr>
        <p:spPr>
          <a:xfrm>
            <a:off x="5488233" y="2260119"/>
            <a:ext cx="267954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1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Security</a:t>
            </a:r>
            <a:r>
              <a:rPr sz="700" b="1" spc="-3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kernel</a:t>
            </a:r>
            <a:r>
              <a:rPr sz="700" b="1" spc="-3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and</a:t>
            </a:r>
            <a:r>
              <a:rPr sz="700" b="1" spc="-3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toolchain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20" name="object 80">
            <a:extLst>
              <a:ext uri="{FF2B5EF4-FFF2-40B4-BE49-F238E27FC236}">
                <a16:creationId xmlns:a16="http://schemas.microsoft.com/office/drawing/2014/main" xmlns="" id="{B8C38FD7-9573-48AF-8AD1-58708C68EBFC}"/>
              </a:ext>
            </a:extLst>
          </p:cNvPr>
          <p:cNvSpPr txBox="1"/>
          <p:nvPr/>
        </p:nvSpPr>
        <p:spPr>
          <a:xfrm>
            <a:off x="4991699" y="1927723"/>
            <a:ext cx="122185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MQTT</a:t>
            </a:r>
            <a:endParaRPr sz="700">
              <a:latin typeface="Plus Jakarta Sans" pitchFamily="2" charset="77"/>
              <a:cs typeface="Plus Jakarta Sans" pitchFamily="2" charset="77"/>
            </a:endParaRPr>
          </a:p>
          <a:p>
            <a:pPr algn="ctr">
              <a:lnSpc>
                <a:spcPct val="100000"/>
              </a:lnSpc>
            </a:pPr>
            <a:r>
              <a:rPr sz="700" b="1" spc="-1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O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pe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n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Th</a:t>
            </a:r>
            <a:r>
              <a:rPr sz="700" b="1" spc="-3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r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ead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21" name="object 82">
            <a:extLst>
              <a:ext uri="{FF2B5EF4-FFF2-40B4-BE49-F238E27FC236}">
                <a16:creationId xmlns:a16="http://schemas.microsoft.com/office/drawing/2014/main" xmlns="" id="{9E497004-64AC-4082-A83F-99274CBFF360}"/>
              </a:ext>
            </a:extLst>
          </p:cNvPr>
          <p:cNvSpPr txBox="1"/>
          <p:nvPr/>
        </p:nvSpPr>
        <p:spPr>
          <a:xfrm>
            <a:off x="8388337" y="1684047"/>
            <a:ext cx="177211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Secu</a:t>
            </a:r>
            <a:r>
              <a:rPr sz="700" b="1" spc="-3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r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e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S</a:t>
            </a:r>
            <a:r>
              <a:rPr sz="700" b="1" spc="-1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y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ste</a:t>
            </a:r>
            <a:r>
              <a:rPr sz="700" b="1" spc="-1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m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4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O</a:t>
            </a:r>
            <a:r>
              <a:rPr sz="700" b="1" spc="-6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T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A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22" name="object 84">
            <a:extLst>
              <a:ext uri="{FF2B5EF4-FFF2-40B4-BE49-F238E27FC236}">
                <a16:creationId xmlns:a16="http://schemas.microsoft.com/office/drawing/2014/main" xmlns="" id="{B8B41CDF-9448-4704-AF76-6BFFFC6624C4}"/>
              </a:ext>
            </a:extLst>
          </p:cNvPr>
          <p:cNvSpPr txBox="1"/>
          <p:nvPr/>
        </p:nvSpPr>
        <p:spPr>
          <a:xfrm>
            <a:off x="7768405" y="1927723"/>
            <a:ext cx="561284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 marR="5080" indent="-17145" algn="ctr">
              <a:lnSpc>
                <a:spcPts val="840"/>
              </a:lnSpc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C</a:t>
            </a:r>
            <a:r>
              <a:rPr sz="700" b="1" spc="-3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O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AP</a:t>
            </a:r>
            <a:endParaRPr lang="it-IT" sz="700" b="1" spc="-20">
              <a:solidFill>
                <a:srgbClr val="FFFFFF"/>
              </a:solidFill>
              <a:latin typeface="Plus Jakarta Sans" pitchFamily="2" charset="77"/>
              <a:cs typeface="Plus Jakarta Sans" pitchFamily="2" charset="77"/>
            </a:endParaRPr>
          </a:p>
          <a:p>
            <a:pPr marL="29209" marR="5080" indent="-17145" algn="ctr">
              <a:lnSpc>
                <a:spcPts val="840"/>
              </a:lnSpc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CHIP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23" name="object 79">
            <a:extLst>
              <a:ext uri="{FF2B5EF4-FFF2-40B4-BE49-F238E27FC236}">
                <a16:creationId xmlns:a16="http://schemas.microsoft.com/office/drawing/2014/main" xmlns="" id="{ECAA1AA6-0829-4EBC-A619-F876ECBBBC7A}"/>
              </a:ext>
            </a:extLst>
          </p:cNvPr>
          <p:cNvSpPr txBox="1"/>
          <p:nvPr/>
        </p:nvSpPr>
        <p:spPr>
          <a:xfrm>
            <a:off x="5941951" y="2366800"/>
            <a:ext cx="177211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(Linu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x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lang="it-IT"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an</a:t>
            </a:r>
            <a:r>
              <a:rPr lang="it-IT"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d</a:t>
            </a:r>
            <a:r>
              <a:rPr lang="it-IT"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Zephyr)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pic>
        <p:nvPicPr>
          <p:cNvPr id="124" name="Picture 123" descr="Logo, company name&#10;&#10;Description automatically generated">
            <a:extLst>
              <a:ext uri="{FF2B5EF4-FFF2-40B4-BE49-F238E27FC236}">
                <a16:creationId xmlns:a16="http://schemas.microsoft.com/office/drawing/2014/main" xmlns="" id="{9B7A088F-9330-F54C-BACA-ACDF69B873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61" y="6245099"/>
            <a:ext cx="1293902" cy="6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17003"/>
            <a:ext cx="12192000" cy="5841365"/>
          </a:xfrm>
          <a:custGeom>
            <a:avLst/>
            <a:gdLst/>
            <a:ahLst/>
            <a:cxnLst/>
            <a:rect l="l" t="t" r="r" b="b"/>
            <a:pathLst>
              <a:path w="12192000" h="5841365">
                <a:moveTo>
                  <a:pt x="0" y="5840996"/>
                </a:moveTo>
                <a:lnTo>
                  <a:pt x="12192000" y="5840996"/>
                </a:lnTo>
                <a:lnTo>
                  <a:pt x="12192000" y="0"/>
                </a:lnTo>
                <a:lnTo>
                  <a:pt x="0" y="0"/>
                </a:lnTo>
                <a:lnTo>
                  <a:pt x="0" y="5840996"/>
                </a:lnTo>
                <a:close/>
              </a:path>
            </a:pathLst>
          </a:custGeom>
          <a:solidFill>
            <a:srgbClr val="1B1937"/>
          </a:solidFill>
        </p:spPr>
        <p:txBody>
          <a:bodyPr wrap="square" lIns="0" tIns="0" rIns="0" bIns="0" rtlCol="0"/>
          <a:lstStyle/>
          <a:p>
            <a:endParaRPr>
              <a:latin typeface="Plus Jakarta Sans" pitchFamily="2" charset="77"/>
              <a:cs typeface="Plus Jakarta Sans" pitchFamily="2" charset="77"/>
            </a:endParaRPr>
          </a:p>
        </p:txBody>
      </p:sp>
      <p:grpSp>
        <p:nvGrpSpPr>
          <p:cNvPr id="86" name="Gruppo 85">
            <a:extLst>
              <a:ext uri="{FF2B5EF4-FFF2-40B4-BE49-F238E27FC236}">
                <a16:creationId xmlns:a16="http://schemas.microsoft.com/office/drawing/2014/main" xmlns="" id="{D7E7C10C-8BB2-4A43-BB7C-0704DF2CA69F}"/>
              </a:ext>
            </a:extLst>
          </p:cNvPr>
          <p:cNvGrpSpPr/>
          <p:nvPr/>
        </p:nvGrpSpPr>
        <p:grpSpPr>
          <a:xfrm>
            <a:off x="4299718" y="1016998"/>
            <a:ext cx="6246664" cy="3208655"/>
            <a:chOff x="4299718" y="1016998"/>
            <a:chExt cx="6246664" cy="3208655"/>
          </a:xfrm>
        </p:grpSpPr>
        <p:sp>
          <p:nvSpPr>
            <p:cNvPr id="3" name="object 3"/>
            <p:cNvSpPr/>
            <p:nvPr/>
          </p:nvSpPr>
          <p:spPr>
            <a:xfrm>
              <a:off x="4299718" y="1016998"/>
              <a:ext cx="0" cy="3208655"/>
            </a:xfrm>
            <a:custGeom>
              <a:avLst/>
              <a:gdLst/>
              <a:ahLst/>
              <a:cxnLst/>
              <a:rect l="l" t="t" r="r" b="b"/>
              <a:pathLst>
                <a:path h="3208654">
                  <a:moveTo>
                    <a:pt x="0" y="320859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BBCD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798393" y="1016998"/>
              <a:ext cx="0" cy="3208655"/>
            </a:xfrm>
            <a:custGeom>
              <a:avLst/>
              <a:gdLst/>
              <a:ahLst/>
              <a:cxnLst/>
              <a:rect l="l" t="t" r="r" b="b"/>
              <a:pathLst>
                <a:path h="3208654">
                  <a:moveTo>
                    <a:pt x="0" y="320859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BBCD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9297058" y="1016998"/>
              <a:ext cx="0" cy="3208655"/>
            </a:xfrm>
            <a:custGeom>
              <a:avLst/>
              <a:gdLst/>
              <a:ahLst/>
              <a:cxnLst/>
              <a:rect l="l" t="t" r="r" b="b"/>
              <a:pathLst>
                <a:path h="3208654">
                  <a:moveTo>
                    <a:pt x="0" y="320859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BBCD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549031" y="1016998"/>
              <a:ext cx="0" cy="3208655"/>
            </a:xfrm>
            <a:custGeom>
              <a:avLst/>
              <a:gdLst/>
              <a:ahLst/>
              <a:cxnLst/>
              <a:rect l="l" t="t" r="r" b="b"/>
              <a:pathLst>
                <a:path h="3208654">
                  <a:moveTo>
                    <a:pt x="0" y="320859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BBCD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047706" y="1016998"/>
              <a:ext cx="0" cy="3208655"/>
            </a:xfrm>
            <a:custGeom>
              <a:avLst/>
              <a:gdLst/>
              <a:ahLst/>
              <a:cxnLst/>
              <a:rect l="l" t="t" r="r" b="b"/>
              <a:pathLst>
                <a:path h="3208654">
                  <a:moveTo>
                    <a:pt x="0" y="320859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BBCD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546382" y="1016998"/>
              <a:ext cx="0" cy="3208655"/>
            </a:xfrm>
            <a:custGeom>
              <a:avLst/>
              <a:gdLst/>
              <a:ahLst/>
              <a:cxnLst/>
              <a:rect l="l" t="t" r="r" b="b"/>
              <a:pathLst>
                <a:path h="3208654">
                  <a:moveTo>
                    <a:pt x="0" y="320859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BBCD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</p:grpSp>
      <p:pic>
        <p:nvPicPr>
          <p:cNvPr id="130" name="Immagine 129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813DE464-B051-42BA-BA2B-48EEA35CF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0" y="6252349"/>
            <a:ext cx="12192000" cy="605790"/>
          </a:xfrm>
          <a:custGeom>
            <a:avLst/>
            <a:gdLst/>
            <a:ahLst/>
            <a:cxnLst/>
            <a:rect l="l" t="t" r="r" b="b"/>
            <a:pathLst>
              <a:path w="12192000" h="605790">
                <a:moveTo>
                  <a:pt x="12039601" y="0"/>
                </a:moveTo>
                <a:lnTo>
                  <a:pt x="140399" y="0"/>
                </a:lnTo>
                <a:lnTo>
                  <a:pt x="92231" y="7769"/>
                </a:lnTo>
                <a:lnTo>
                  <a:pt x="50396" y="29405"/>
                </a:lnTo>
                <a:lnTo>
                  <a:pt x="17405" y="62396"/>
                </a:lnTo>
                <a:lnTo>
                  <a:pt x="0" y="96052"/>
                </a:lnTo>
                <a:lnTo>
                  <a:pt x="0" y="605650"/>
                </a:lnTo>
                <a:lnTo>
                  <a:pt x="12192000" y="605650"/>
                </a:lnTo>
                <a:lnTo>
                  <a:pt x="12192000" y="152392"/>
                </a:lnTo>
                <a:lnTo>
                  <a:pt x="12184231" y="104231"/>
                </a:lnTo>
                <a:lnTo>
                  <a:pt x="12162595" y="62396"/>
                </a:lnTo>
                <a:lnTo>
                  <a:pt x="12129604" y="29405"/>
                </a:lnTo>
                <a:lnTo>
                  <a:pt x="12087769" y="7769"/>
                </a:lnTo>
                <a:lnTo>
                  <a:pt x="12039601" y="0"/>
                </a:lnTo>
                <a:close/>
              </a:path>
            </a:pathLst>
          </a:custGeom>
          <a:solidFill>
            <a:srgbClr val="533B8F"/>
          </a:solidFill>
        </p:spPr>
        <p:txBody>
          <a:bodyPr wrap="square" lIns="0" tIns="0" rIns="0" bIns="0" rtlCol="0"/>
          <a:lstStyle/>
          <a:p>
            <a:endParaRPr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8000" y="445510"/>
            <a:ext cx="299720" cy="342900"/>
          </a:xfrm>
          <a:custGeom>
            <a:avLst/>
            <a:gdLst/>
            <a:ahLst/>
            <a:cxnLst/>
            <a:rect l="l" t="t" r="r" b="b"/>
            <a:pathLst>
              <a:path w="299720" h="342900">
                <a:moveTo>
                  <a:pt x="37685" y="0"/>
                </a:moveTo>
                <a:lnTo>
                  <a:pt x="18426" y="3011"/>
                </a:lnTo>
                <a:lnTo>
                  <a:pt x="5412" y="17525"/>
                </a:lnTo>
                <a:lnTo>
                  <a:pt x="596" y="42480"/>
                </a:lnTo>
                <a:lnTo>
                  <a:pt x="0" y="297331"/>
                </a:lnTo>
                <a:lnTo>
                  <a:pt x="4907" y="322656"/>
                </a:lnTo>
                <a:lnTo>
                  <a:pt x="18413" y="338179"/>
                </a:lnTo>
                <a:lnTo>
                  <a:pt x="38488" y="342688"/>
                </a:lnTo>
                <a:lnTo>
                  <a:pt x="63106" y="334974"/>
                </a:lnTo>
                <a:lnTo>
                  <a:pt x="272503" y="221283"/>
                </a:lnTo>
                <a:lnTo>
                  <a:pt x="292382" y="204839"/>
                </a:lnTo>
                <a:lnTo>
                  <a:pt x="299534" y="185544"/>
                </a:lnTo>
                <a:lnTo>
                  <a:pt x="293872" y="165760"/>
                </a:lnTo>
                <a:lnTo>
                  <a:pt x="275310" y="147852"/>
                </a:lnTo>
                <a:lnTo>
                  <a:pt x="61239" y="9549"/>
                </a:lnTo>
                <a:lnTo>
                  <a:pt x="37685" y="0"/>
                </a:lnTo>
                <a:close/>
              </a:path>
            </a:pathLst>
          </a:custGeom>
          <a:solidFill>
            <a:srgbClr val="533B8F"/>
          </a:solidFill>
        </p:spPr>
        <p:txBody>
          <a:bodyPr wrap="square" lIns="0" tIns="0" rIns="0" bIns="0" rtlCol="0"/>
          <a:lstStyle/>
          <a:p>
            <a:endParaRPr>
              <a:latin typeface="Plus Jakarta Sans" pitchFamily="2" charset="77"/>
              <a:cs typeface="Plus Jakarta Sans" pitchFamily="2" charset="77"/>
            </a:endParaRPr>
          </a:p>
        </p:txBody>
      </p:sp>
      <p:grpSp>
        <p:nvGrpSpPr>
          <p:cNvPr id="85" name="Gruppo 84">
            <a:extLst>
              <a:ext uri="{FF2B5EF4-FFF2-40B4-BE49-F238E27FC236}">
                <a16:creationId xmlns:a16="http://schemas.microsoft.com/office/drawing/2014/main" xmlns="" id="{AA302412-D55B-4C98-8639-86D21DD52993}"/>
              </a:ext>
            </a:extLst>
          </p:cNvPr>
          <p:cNvGrpSpPr/>
          <p:nvPr/>
        </p:nvGrpSpPr>
        <p:grpSpPr>
          <a:xfrm>
            <a:off x="3086100" y="1085300"/>
            <a:ext cx="8673929" cy="304165"/>
            <a:chOff x="3086100" y="1085300"/>
            <a:chExt cx="8673929" cy="304165"/>
          </a:xfrm>
        </p:grpSpPr>
        <p:sp>
          <p:nvSpPr>
            <p:cNvPr id="15" name="object 15"/>
            <p:cNvSpPr/>
            <p:nvPr/>
          </p:nvSpPr>
          <p:spPr>
            <a:xfrm>
              <a:off x="8083436" y="1085300"/>
              <a:ext cx="1177925" cy="304165"/>
            </a:xfrm>
            <a:custGeom>
              <a:avLst/>
              <a:gdLst/>
              <a:ahLst/>
              <a:cxnLst/>
              <a:rect l="l" t="t" r="r" b="b"/>
              <a:pathLst>
                <a:path w="1177925" h="304165">
                  <a:moveTo>
                    <a:pt x="1040739" y="0"/>
                  </a:moveTo>
                  <a:lnTo>
                    <a:pt x="137159" y="0"/>
                  </a:lnTo>
                  <a:lnTo>
                    <a:pt x="93805" y="6992"/>
                  </a:lnTo>
                  <a:lnTo>
                    <a:pt x="56153" y="26462"/>
                  </a:lnTo>
                  <a:lnTo>
                    <a:pt x="26462" y="56153"/>
                  </a:lnTo>
                  <a:lnTo>
                    <a:pt x="6992" y="93805"/>
                  </a:lnTo>
                  <a:lnTo>
                    <a:pt x="0" y="137160"/>
                  </a:lnTo>
                  <a:lnTo>
                    <a:pt x="0" y="166636"/>
                  </a:lnTo>
                  <a:lnTo>
                    <a:pt x="6992" y="209991"/>
                  </a:lnTo>
                  <a:lnTo>
                    <a:pt x="26462" y="247643"/>
                  </a:lnTo>
                  <a:lnTo>
                    <a:pt x="56153" y="277333"/>
                  </a:lnTo>
                  <a:lnTo>
                    <a:pt x="93805" y="296804"/>
                  </a:lnTo>
                  <a:lnTo>
                    <a:pt x="137159" y="303796"/>
                  </a:lnTo>
                  <a:lnTo>
                    <a:pt x="1040739" y="303796"/>
                  </a:lnTo>
                  <a:lnTo>
                    <a:pt x="1084089" y="296804"/>
                  </a:lnTo>
                  <a:lnTo>
                    <a:pt x="1121740" y="277333"/>
                  </a:lnTo>
                  <a:lnTo>
                    <a:pt x="1151433" y="247643"/>
                  </a:lnTo>
                  <a:lnTo>
                    <a:pt x="1170906" y="209991"/>
                  </a:lnTo>
                  <a:lnTo>
                    <a:pt x="1177899" y="166636"/>
                  </a:lnTo>
                  <a:lnTo>
                    <a:pt x="1177899" y="137160"/>
                  </a:lnTo>
                  <a:lnTo>
                    <a:pt x="1170906" y="93805"/>
                  </a:lnTo>
                  <a:lnTo>
                    <a:pt x="1151433" y="56153"/>
                  </a:lnTo>
                  <a:lnTo>
                    <a:pt x="1121740" y="26462"/>
                  </a:lnTo>
                  <a:lnTo>
                    <a:pt x="1084089" y="6992"/>
                  </a:lnTo>
                  <a:lnTo>
                    <a:pt x="10407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584769" y="1085300"/>
              <a:ext cx="1177925" cy="304165"/>
            </a:xfrm>
            <a:custGeom>
              <a:avLst/>
              <a:gdLst/>
              <a:ahLst/>
              <a:cxnLst/>
              <a:rect l="l" t="t" r="r" b="b"/>
              <a:pathLst>
                <a:path w="1177925" h="304165">
                  <a:moveTo>
                    <a:pt x="1040739" y="0"/>
                  </a:moveTo>
                  <a:lnTo>
                    <a:pt x="137160" y="0"/>
                  </a:lnTo>
                  <a:lnTo>
                    <a:pt x="93805" y="6992"/>
                  </a:lnTo>
                  <a:lnTo>
                    <a:pt x="56153" y="26462"/>
                  </a:lnTo>
                  <a:lnTo>
                    <a:pt x="26462" y="56153"/>
                  </a:lnTo>
                  <a:lnTo>
                    <a:pt x="6992" y="93805"/>
                  </a:lnTo>
                  <a:lnTo>
                    <a:pt x="0" y="137160"/>
                  </a:lnTo>
                  <a:lnTo>
                    <a:pt x="0" y="166636"/>
                  </a:lnTo>
                  <a:lnTo>
                    <a:pt x="6992" y="209991"/>
                  </a:lnTo>
                  <a:lnTo>
                    <a:pt x="26462" y="247643"/>
                  </a:lnTo>
                  <a:lnTo>
                    <a:pt x="56153" y="277333"/>
                  </a:lnTo>
                  <a:lnTo>
                    <a:pt x="93805" y="296804"/>
                  </a:lnTo>
                  <a:lnTo>
                    <a:pt x="137160" y="303796"/>
                  </a:lnTo>
                  <a:lnTo>
                    <a:pt x="1040739" y="303796"/>
                  </a:lnTo>
                  <a:lnTo>
                    <a:pt x="1084089" y="296804"/>
                  </a:lnTo>
                  <a:lnTo>
                    <a:pt x="1121740" y="277333"/>
                  </a:lnTo>
                  <a:lnTo>
                    <a:pt x="1151433" y="247643"/>
                  </a:lnTo>
                  <a:lnTo>
                    <a:pt x="1170906" y="209991"/>
                  </a:lnTo>
                  <a:lnTo>
                    <a:pt x="1177899" y="166636"/>
                  </a:lnTo>
                  <a:lnTo>
                    <a:pt x="1177899" y="137160"/>
                  </a:lnTo>
                  <a:lnTo>
                    <a:pt x="1170906" y="93805"/>
                  </a:lnTo>
                  <a:lnTo>
                    <a:pt x="1151433" y="56153"/>
                  </a:lnTo>
                  <a:lnTo>
                    <a:pt x="1121740" y="26462"/>
                  </a:lnTo>
                  <a:lnTo>
                    <a:pt x="1084089" y="6992"/>
                  </a:lnTo>
                  <a:lnTo>
                    <a:pt x="10407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086100" y="1085300"/>
              <a:ext cx="1177925" cy="304165"/>
            </a:xfrm>
            <a:custGeom>
              <a:avLst/>
              <a:gdLst/>
              <a:ahLst/>
              <a:cxnLst/>
              <a:rect l="l" t="t" r="r" b="b"/>
              <a:pathLst>
                <a:path w="1177925" h="304165">
                  <a:moveTo>
                    <a:pt x="1040739" y="0"/>
                  </a:moveTo>
                  <a:lnTo>
                    <a:pt x="137160" y="0"/>
                  </a:lnTo>
                  <a:lnTo>
                    <a:pt x="93805" y="6992"/>
                  </a:lnTo>
                  <a:lnTo>
                    <a:pt x="56153" y="26462"/>
                  </a:lnTo>
                  <a:lnTo>
                    <a:pt x="26462" y="56153"/>
                  </a:lnTo>
                  <a:lnTo>
                    <a:pt x="6992" y="93805"/>
                  </a:lnTo>
                  <a:lnTo>
                    <a:pt x="0" y="137160"/>
                  </a:lnTo>
                  <a:lnTo>
                    <a:pt x="0" y="166636"/>
                  </a:lnTo>
                  <a:lnTo>
                    <a:pt x="6992" y="209991"/>
                  </a:lnTo>
                  <a:lnTo>
                    <a:pt x="26462" y="247643"/>
                  </a:lnTo>
                  <a:lnTo>
                    <a:pt x="56153" y="277333"/>
                  </a:lnTo>
                  <a:lnTo>
                    <a:pt x="93805" y="296804"/>
                  </a:lnTo>
                  <a:lnTo>
                    <a:pt x="137160" y="303796"/>
                  </a:lnTo>
                  <a:lnTo>
                    <a:pt x="1040739" y="303796"/>
                  </a:lnTo>
                  <a:lnTo>
                    <a:pt x="1084089" y="296804"/>
                  </a:lnTo>
                  <a:lnTo>
                    <a:pt x="1121740" y="277333"/>
                  </a:lnTo>
                  <a:lnTo>
                    <a:pt x="1151433" y="247643"/>
                  </a:lnTo>
                  <a:lnTo>
                    <a:pt x="1170906" y="209991"/>
                  </a:lnTo>
                  <a:lnTo>
                    <a:pt x="1177899" y="166636"/>
                  </a:lnTo>
                  <a:lnTo>
                    <a:pt x="1177899" y="137160"/>
                  </a:lnTo>
                  <a:lnTo>
                    <a:pt x="1170906" y="93805"/>
                  </a:lnTo>
                  <a:lnTo>
                    <a:pt x="1151433" y="56153"/>
                  </a:lnTo>
                  <a:lnTo>
                    <a:pt x="1121740" y="26462"/>
                  </a:lnTo>
                  <a:lnTo>
                    <a:pt x="1084089" y="6992"/>
                  </a:lnTo>
                  <a:lnTo>
                    <a:pt x="10407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9332769" y="1085300"/>
              <a:ext cx="1177925" cy="304165"/>
            </a:xfrm>
            <a:custGeom>
              <a:avLst/>
              <a:gdLst/>
              <a:ahLst/>
              <a:cxnLst/>
              <a:rect l="l" t="t" r="r" b="b"/>
              <a:pathLst>
                <a:path w="1177925" h="304165">
                  <a:moveTo>
                    <a:pt x="1040739" y="0"/>
                  </a:moveTo>
                  <a:lnTo>
                    <a:pt x="137159" y="0"/>
                  </a:lnTo>
                  <a:lnTo>
                    <a:pt x="93805" y="6992"/>
                  </a:lnTo>
                  <a:lnTo>
                    <a:pt x="56153" y="26462"/>
                  </a:lnTo>
                  <a:lnTo>
                    <a:pt x="26462" y="56153"/>
                  </a:lnTo>
                  <a:lnTo>
                    <a:pt x="6992" y="93805"/>
                  </a:lnTo>
                  <a:lnTo>
                    <a:pt x="0" y="137160"/>
                  </a:lnTo>
                  <a:lnTo>
                    <a:pt x="0" y="166636"/>
                  </a:lnTo>
                  <a:lnTo>
                    <a:pt x="6992" y="209991"/>
                  </a:lnTo>
                  <a:lnTo>
                    <a:pt x="26462" y="247643"/>
                  </a:lnTo>
                  <a:lnTo>
                    <a:pt x="56153" y="277333"/>
                  </a:lnTo>
                  <a:lnTo>
                    <a:pt x="93805" y="296804"/>
                  </a:lnTo>
                  <a:lnTo>
                    <a:pt x="137159" y="303796"/>
                  </a:lnTo>
                  <a:lnTo>
                    <a:pt x="1040739" y="303796"/>
                  </a:lnTo>
                  <a:lnTo>
                    <a:pt x="1084089" y="296804"/>
                  </a:lnTo>
                  <a:lnTo>
                    <a:pt x="1121740" y="277333"/>
                  </a:lnTo>
                  <a:lnTo>
                    <a:pt x="1151433" y="247643"/>
                  </a:lnTo>
                  <a:lnTo>
                    <a:pt x="1170906" y="209991"/>
                  </a:lnTo>
                  <a:lnTo>
                    <a:pt x="1177899" y="166636"/>
                  </a:lnTo>
                  <a:lnTo>
                    <a:pt x="1177899" y="137160"/>
                  </a:lnTo>
                  <a:lnTo>
                    <a:pt x="1170906" y="93805"/>
                  </a:lnTo>
                  <a:lnTo>
                    <a:pt x="1151433" y="56153"/>
                  </a:lnTo>
                  <a:lnTo>
                    <a:pt x="1121740" y="26462"/>
                  </a:lnTo>
                  <a:lnTo>
                    <a:pt x="1084089" y="6992"/>
                  </a:lnTo>
                  <a:lnTo>
                    <a:pt x="10407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0582104" y="1085300"/>
              <a:ext cx="1177925" cy="304165"/>
            </a:xfrm>
            <a:custGeom>
              <a:avLst/>
              <a:gdLst/>
              <a:ahLst/>
              <a:cxnLst/>
              <a:rect l="l" t="t" r="r" b="b"/>
              <a:pathLst>
                <a:path w="1177925" h="304165">
                  <a:moveTo>
                    <a:pt x="1040739" y="0"/>
                  </a:moveTo>
                  <a:lnTo>
                    <a:pt x="137159" y="0"/>
                  </a:lnTo>
                  <a:lnTo>
                    <a:pt x="93805" y="6992"/>
                  </a:lnTo>
                  <a:lnTo>
                    <a:pt x="56153" y="26462"/>
                  </a:lnTo>
                  <a:lnTo>
                    <a:pt x="26462" y="56153"/>
                  </a:lnTo>
                  <a:lnTo>
                    <a:pt x="6992" y="93805"/>
                  </a:lnTo>
                  <a:lnTo>
                    <a:pt x="0" y="137160"/>
                  </a:lnTo>
                  <a:lnTo>
                    <a:pt x="0" y="166636"/>
                  </a:lnTo>
                  <a:lnTo>
                    <a:pt x="6992" y="209991"/>
                  </a:lnTo>
                  <a:lnTo>
                    <a:pt x="26462" y="247643"/>
                  </a:lnTo>
                  <a:lnTo>
                    <a:pt x="56153" y="277333"/>
                  </a:lnTo>
                  <a:lnTo>
                    <a:pt x="93805" y="296804"/>
                  </a:lnTo>
                  <a:lnTo>
                    <a:pt x="137159" y="303796"/>
                  </a:lnTo>
                  <a:lnTo>
                    <a:pt x="1040739" y="303796"/>
                  </a:lnTo>
                  <a:lnTo>
                    <a:pt x="1084089" y="296804"/>
                  </a:lnTo>
                  <a:lnTo>
                    <a:pt x="1121740" y="277333"/>
                  </a:lnTo>
                  <a:lnTo>
                    <a:pt x="1151433" y="247643"/>
                  </a:lnTo>
                  <a:lnTo>
                    <a:pt x="1170906" y="209991"/>
                  </a:lnTo>
                  <a:lnTo>
                    <a:pt x="1177899" y="166636"/>
                  </a:lnTo>
                  <a:lnTo>
                    <a:pt x="1177899" y="137160"/>
                  </a:lnTo>
                  <a:lnTo>
                    <a:pt x="1170906" y="93805"/>
                  </a:lnTo>
                  <a:lnTo>
                    <a:pt x="1151433" y="56153"/>
                  </a:lnTo>
                  <a:lnTo>
                    <a:pt x="1121740" y="26462"/>
                  </a:lnTo>
                  <a:lnTo>
                    <a:pt x="1084089" y="6992"/>
                  </a:lnTo>
                  <a:lnTo>
                    <a:pt x="10407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834102" y="1085300"/>
              <a:ext cx="1177925" cy="304165"/>
            </a:xfrm>
            <a:custGeom>
              <a:avLst/>
              <a:gdLst/>
              <a:ahLst/>
              <a:cxnLst/>
              <a:rect l="l" t="t" r="r" b="b"/>
              <a:pathLst>
                <a:path w="1177925" h="304165">
                  <a:moveTo>
                    <a:pt x="1040739" y="0"/>
                  </a:moveTo>
                  <a:lnTo>
                    <a:pt x="137159" y="0"/>
                  </a:lnTo>
                  <a:lnTo>
                    <a:pt x="93805" y="6992"/>
                  </a:lnTo>
                  <a:lnTo>
                    <a:pt x="56153" y="26462"/>
                  </a:lnTo>
                  <a:lnTo>
                    <a:pt x="26462" y="56153"/>
                  </a:lnTo>
                  <a:lnTo>
                    <a:pt x="6992" y="93805"/>
                  </a:lnTo>
                  <a:lnTo>
                    <a:pt x="0" y="137160"/>
                  </a:lnTo>
                  <a:lnTo>
                    <a:pt x="0" y="166636"/>
                  </a:lnTo>
                  <a:lnTo>
                    <a:pt x="6992" y="209991"/>
                  </a:lnTo>
                  <a:lnTo>
                    <a:pt x="26462" y="247643"/>
                  </a:lnTo>
                  <a:lnTo>
                    <a:pt x="56153" y="277333"/>
                  </a:lnTo>
                  <a:lnTo>
                    <a:pt x="93805" y="296804"/>
                  </a:lnTo>
                  <a:lnTo>
                    <a:pt x="137159" y="303796"/>
                  </a:lnTo>
                  <a:lnTo>
                    <a:pt x="1040739" y="303796"/>
                  </a:lnTo>
                  <a:lnTo>
                    <a:pt x="1084089" y="296804"/>
                  </a:lnTo>
                  <a:lnTo>
                    <a:pt x="1121740" y="277333"/>
                  </a:lnTo>
                  <a:lnTo>
                    <a:pt x="1151433" y="247643"/>
                  </a:lnTo>
                  <a:lnTo>
                    <a:pt x="1170906" y="209991"/>
                  </a:lnTo>
                  <a:lnTo>
                    <a:pt x="1177899" y="166636"/>
                  </a:lnTo>
                  <a:lnTo>
                    <a:pt x="1177899" y="137160"/>
                  </a:lnTo>
                  <a:lnTo>
                    <a:pt x="1170906" y="93805"/>
                  </a:lnTo>
                  <a:lnTo>
                    <a:pt x="1151433" y="56153"/>
                  </a:lnTo>
                  <a:lnTo>
                    <a:pt x="1121740" y="26462"/>
                  </a:lnTo>
                  <a:lnTo>
                    <a:pt x="1084089" y="6992"/>
                  </a:lnTo>
                  <a:lnTo>
                    <a:pt x="10407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335434" y="1085300"/>
              <a:ext cx="1177925" cy="304165"/>
            </a:xfrm>
            <a:custGeom>
              <a:avLst/>
              <a:gdLst/>
              <a:ahLst/>
              <a:cxnLst/>
              <a:rect l="l" t="t" r="r" b="b"/>
              <a:pathLst>
                <a:path w="1177925" h="304165">
                  <a:moveTo>
                    <a:pt x="1040739" y="0"/>
                  </a:moveTo>
                  <a:lnTo>
                    <a:pt x="137160" y="0"/>
                  </a:lnTo>
                  <a:lnTo>
                    <a:pt x="93805" y="6992"/>
                  </a:lnTo>
                  <a:lnTo>
                    <a:pt x="56153" y="26462"/>
                  </a:lnTo>
                  <a:lnTo>
                    <a:pt x="26462" y="56153"/>
                  </a:lnTo>
                  <a:lnTo>
                    <a:pt x="6992" y="93805"/>
                  </a:lnTo>
                  <a:lnTo>
                    <a:pt x="0" y="137160"/>
                  </a:lnTo>
                  <a:lnTo>
                    <a:pt x="0" y="166636"/>
                  </a:lnTo>
                  <a:lnTo>
                    <a:pt x="6992" y="209991"/>
                  </a:lnTo>
                  <a:lnTo>
                    <a:pt x="26462" y="247643"/>
                  </a:lnTo>
                  <a:lnTo>
                    <a:pt x="56153" y="277333"/>
                  </a:lnTo>
                  <a:lnTo>
                    <a:pt x="93805" y="296804"/>
                  </a:lnTo>
                  <a:lnTo>
                    <a:pt x="137160" y="303796"/>
                  </a:lnTo>
                  <a:lnTo>
                    <a:pt x="1040739" y="303796"/>
                  </a:lnTo>
                  <a:lnTo>
                    <a:pt x="1084089" y="296804"/>
                  </a:lnTo>
                  <a:lnTo>
                    <a:pt x="1121740" y="277333"/>
                  </a:lnTo>
                  <a:lnTo>
                    <a:pt x="1151433" y="247643"/>
                  </a:lnTo>
                  <a:lnTo>
                    <a:pt x="1170906" y="209991"/>
                  </a:lnTo>
                  <a:lnTo>
                    <a:pt x="1177899" y="166636"/>
                  </a:lnTo>
                  <a:lnTo>
                    <a:pt x="1177899" y="137160"/>
                  </a:lnTo>
                  <a:lnTo>
                    <a:pt x="1170906" y="93805"/>
                  </a:lnTo>
                  <a:lnTo>
                    <a:pt x="1151433" y="56153"/>
                  </a:lnTo>
                  <a:lnTo>
                    <a:pt x="1121740" y="26462"/>
                  </a:lnTo>
                  <a:lnTo>
                    <a:pt x="1084089" y="6992"/>
                  </a:lnTo>
                  <a:lnTo>
                    <a:pt x="10407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151769" y="4427999"/>
            <a:ext cx="3888740" cy="1638300"/>
            <a:chOff x="4151769" y="4427999"/>
            <a:chExt cx="3888740" cy="1638300"/>
          </a:xfrm>
        </p:grpSpPr>
        <p:sp>
          <p:nvSpPr>
            <p:cNvPr id="27" name="object 27"/>
            <p:cNvSpPr/>
            <p:nvPr/>
          </p:nvSpPr>
          <p:spPr>
            <a:xfrm>
              <a:off x="4151769" y="4427999"/>
              <a:ext cx="3888740" cy="1638300"/>
            </a:xfrm>
            <a:custGeom>
              <a:avLst/>
              <a:gdLst/>
              <a:ahLst/>
              <a:cxnLst/>
              <a:rect l="l" t="t" r="r" b="b"/>
              <a:pathLst>
                <a:path w="3888740" h="1638300">
                  <a:moveTo>
                    <a:pt x="3736060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1485900"/>
                  </a:lnTo>
                  <a:lnTo>
                    <a:pt x="7769" y="1534068"/>
                  </a:lnTo>
                  <a:lnTo>
                    <a:pt x="29405" y="1575903"/>
                  </a:lnTo>
                  <a:lnTo>
                    <a:pt x="62396" y="1608894"/>
                  </a:lnTo>
                  <a:lnTo>
                    <a:pt x="104231" y="1630530"/>
                  </a:lnTo>
                  <a:lnTo>
                    <a:pt x="152400" y="1638300"/>
                  </a:lnTo>
                  <a:lnTo>
                    <a:pt x="3736060" y="1638300"/>
                  </a:lnTo>
                  <a:lnTo>
                    <a:pt x="3784228" y="1630530"/>
                  </a:lnTo>
                  <a:lnTo>
                    <a:pt x="3826063" y="1608894"/>
                  </a:lnTo>
                  <a:lnTo>
                    <a:pt x="3859054" y="1575903"/>
                  </a:lnTo>
                  <a:lnTo>
                    <a:pt x="3880690" y="1534068"/>
                  </a:lnTo>
                  <a:lnTo>
                    <a:pt x="3888460" y="1485900"/>
                  </a:lnTo>
                  <a:lnTo>
                    <a:pt x="3888460" y="152400"/>
                  </a:lnTo>
                  <a:lnTo>
                    <a:pt x="3880690" y="104231"/>
                  </a:lnTo>
                  <a:lnTo>
                    <a:pt x="3859054" y="62396"/>
                  </a:lnTo>
                  <a:lnTo>
                    <a:pt x="3826063" y="29405"/>
                  </a:lnTo>
                  <a:lnTo>
                    <a:pt x="3784228" y="7769"/>
                  </a:lnTo>
                  <a:lnTo>
                    <a:pt x="3736060" y="0"/>
                  </a:lnTo>
                  <a:close/>
                </a:path>
              </a:pathLst>
            </a:custGeom>
            <a:solidFill>
              <a:srgbClr val="FFFFFF">
                <a:alpha val="36000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256584" y="4903106"/>
              <a:ext cx="1177925" cy="304165"/>
            </a:xfrm>
            <a:custGeom>
              <a:avLst/>
              <a:gdLst/>
              <a:ahLst/>
              <a:cxnLst/>
              <a:rect l="l" t="t" r="r" b="b"/>
              <a:pathLst>
                <a:path w="1177925" h="304164">
                  <a:moveTo>
                    <a:pt x="1025994" y="0"/>
                  </a:moveTo>
                  <a:lnTo>
                    <a:pt x="151904" y="0"/>
                  </a:lnTo>
                  <a:lnTo>
                    <a:pt x="103890" y="7744"/>
                  </a:lnTo>
                  <a:lnTo>
                    <a:pt x="62191" y="29308"/>
                  </a:lnTo>
                  <a:lnTo>
                    <a:pt x="29308" y="62191"/>
                  </a:lnTo>
                  <a:lnTo>
                    <a:pt x="7744" y="103890"/>
                  </a:lnTo>
                  <a:lnTo>
                    <a:pt x="0" y="151904"/>
                  </a:lnTo>
                  <a:lnTo>
                    <a:pt x="7744" y="199912"/>
                  </a:lnTo>
                  <a:lnTo>
                    <a:pt x="29308" y="241608"/>
                  </a:lnTo>
                  <a:lnTo>
                    <a:pt x="62191" y="274489"/>
                  </a:lnTo>
                  <a:lnTo>
                    <a:pt x="103890" y="296052"/>
                  </a:lnTo>
                  <a:lnTo>
                    <a:pt x="151904" y="303796"/>
                  </a:lnTo>
                  <a:lnTo>
                    <a:pt x="1025994" y="303796"/>
                  </a:lnTo>
                  <a:lnTo>
                    <a:pt x="1074009" y="296052"/>
                  </a:lnTo>
                  <a:lnTo>
                    <a:pt x="1115708" y="274489"/>
                  </a:lnTo>
                  <a:lnTo>
                    <a:pt x="1148591" y="241608"/>
                  </a:lnTo>
                  <a:lnTo>
                    <a:pt x="1170155" y="199912"/>
                  </a:lnTo>
                  <a:lnTo>
                    <a:pt x="1177899" y="151904"/>
                  </a:lnTo>
                  <a:lnTo>
                    <a:pt x="1170155" y="103890"/>
                  </a:lnTo>
                  <a:lnTo>
                    <a:pt x="1148591" y="62191"/>
                  </a:lnTo>
                  <a:lnTo>
                    <a:pt x="1115708" y="29308"/>
                  </a:lnTo>
                  <a:lnTo>
                    <a:pt x="1074009" y="7744"/>
                  </a:lnTo>
                  <a:lnTo>
                    <a:pt x="1025994" y="0"/>
                  </a:lnTo>
                  <a:close/>
                </a:path>
              </a:pathLst>
            </a:custGeom>
            <a:solidFill>
              <a:srgbClr val="FEED53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505918" y="4903106"/>
              <a:ext cx="1177925" cy="304165"/>
            </a:xfrm>
            <a:custGeom>
              <a:avLst/>
              <a:gdLst/>
              <a:ahLst/>
              <a:cxnLst/>
              <a:rect l="l" t="t" r="r" b="b"/>
              <a:pathLst>
                <a:path w="1177925" h="304164">
                  <a:moveTo>
                    <a:pt x="1025994" y="0"/>
                  </a:moveTo>
                  <a:lnTo>
                    <a:pt x="151904" y="0"/>
                  </a:lnTo>
                  <a:lnTo>
                    <a:pt x="103890" y="7744"/>
                  </a:lnTo>
                  <a:lnTo>
                    <a:pt x="62191" y="29308"/>
                  </a:lnTo>
                  <a:lnTo>
                    <a:pt x="29308" y="62191"/>
                  </a:lnTo>
                  <a:lnTo>
                    <a:pt x="7744" y="103890"/>
                  </a:lnTo>
                  <a:lnTo>
                    <a:pt x="0" y="151904"/>
                  </a:lnTo>
                  <a:lnTo>
                    <a:pt x="7744" y="199912"/>
                  </a:lnTo>
                  <a:lnTo>
                    <a:pt x="29308" y="241608"/>
                  </a:lnTo>
                  <a:lnTo>
                    <a:pt x="62191" y="274489"/>
                  </a:lnTo>
                  <a:lnTo>
                    <a:pt x="103890" y="296052"/>
                  </a:lnTo>
                  <a:lnTo>
                    <a:pt x="151904" y="303796"/>
                  </a:lnTo>
                  <a:lnTo>
                    <a:pt x="1025994" y="303796"/>
                  </a:lnTo>
                  <a:lnTo>
                    <a:pt x="1074009" y="296052"/>
                  </a:lnTo>
                  <a:lnTo>
                    <a:pt x="1115708" y="274489"/>
                  </a:lnTo>
                  <a:lnTo>
                    <a:pt x="1148591" y="241608"/>
                  </a:lnTo>
                  <a:lnTo>
                    <a:pt x="1170155" y="199912"/>
                  </a:lnTo>
                  <a:lnTo>
                    <a:pt x="1177899" y="151904"/>
                  </a:lnTo>
                  <a:lnTo>
                    <a:pt x="1170155" y="103890"/>
                  </a:lnTo>
                  <a:lnTo>
                    <a:pt x="1148591" y="62191"/>
                  </a:lnTo>
                  <a:lnTo>
                    <a:pt x="1115708" y="29308"/>
                  </a:lnTo>
                  <a:lnTo>
                    <a:pt x="1074009" y="7744"/>
                  </a:lnTo>
                  <a:lnTo>
                    <a:pt x="1025994" y="0"/>
                  </a:lnTo>
                  <a:close/>
                </a:path>
              </a:pathLst>
            </a:custGeom>
            <a:solidFill>
              <a:srgbClr val="533B8F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755191" y="4903106"/>
              <a:ext cx="1177925" cy="304165"/>
            </a:xfrm>
            <a:custGeom>
              <a:avLst/>
              <a:gdLst/>
              <a:ahLst/>
              <a:cxnLst/>
              <a:rect l="l" t="t" r="r" b="b"/>
              <a:pathLst>
                <a:path w="1177925" h="304164">
                  <a:moveTo>
                    <a:pt x="1025994" y="0"/>
                  </a:moveTo>
                  <a:lnTo>
                    <a:pt x="151904" y="0"/>
                  </a:lnTo>
                  <a:lnTo>
                    <a:pt x="103890" y="7744"/>
                  </a:lnTo>
                  <a:lnTo>
                    <a:pt x="62191" y="29308"/>
                  </a:lnTo>
                  <a:lnTo>
                    <a:pt x="29308" y="62191"/>
                  </a:lnTo>
                  <a:lnTo>
                    <a:pt x="7744" y="103890"/>
                  </a:lnTo>
                  <a:lnTo>
                    <a:pt x="0" y="151904"/>
                  </a:lnTo>
                  <a:lnTo>
                    <a:pt x="7744" y="199912"/>
                  </a:lnTo>
                  <a:lnTo>
                    <a:pt x="29308" y="241608"/>
                  </a:lnTo>
                  <a:lnTo>
                    <a:pt x="62191" y="274489"/>
                  </a:lnTo>
                  <a:lnTo>
                    <a:pt x="103890" y="296052"/>
                  </a:lnTo>
                  <a:lnTo>
                    <a:pt x="151904" y="303796"/>
                  </a:lnTo>
                  <a:lnTo>
                    <a:pt x="1025994" y="303796"/>
                  </a:lnTo>
                  <a:lnTo>
                    <a:pt x="1074009" y="296052"/>
                  </a:lnTo>
                  <a:lnTo>
                    <a:pt x="1115708" y="274489"/>
                  </a:lnTo>
                  <a:lnTo>
                    <a:pt x="1148591" y="241608"/>
                  </a:lnTo>
                  <a:lnTo>
                    <a:pt x="1170155" y="199912"/>
                  </a:lnTo>
                  <a:lnTo>
                    <a:pt x="1177899" y="151904"/>
                  </a:lnTo>
                  <a:lnTo>
                    <a:pt x="1170155" y="103890"/>
                  </a:lnTo>
                  <a:lnTo>
                    <a:pt x="1148591" y="62191"/>
                  </a:lnTo>
                  <a:lnTo>
                    <a:pt x="1115708" y="29308"/>
                  </a:lnTo>
                  <a:lnTo>
                    <a:pt x="1074009" y="7744"/>
                  </a:lnTo>
                  <a:lnTo>
                    <a:pt x="1025994" y="0"/>
                  </a:lnTo>
                  <a:close/>
                </a:path>
              </a:pathLst>
            </a:custGeom>
            <a:solidFill>
              <a:srgbClr val="1B1937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505918" y="5257878"/>
              <a:ext cx="1177925" cy="304165"/>
            </a:xfrm>
            <a:custGeom>
              <a:avLst/>
              <a:gdLst/>
              <a:ahLst/>
              <a:cxnLst/>
              <a:rect l="l" t="t" r="r" b="b"/>
              <a:pathLst>
                <a:path w="1177925" h="304164">
                  <a:moveTo>
                    <a:pt x="1025994" y="0"/>
                  </a:moveTo>
                  <a:lnTo>
                    <a:pt x="151904" y="0"/>
                  </a:lnTo>
                  <a:lnTo>
                    <a:pt x="103890" y="7744"/>
                  </a:lnTo>
                  <a:lnTo>
                    <a:pt x="62191" y="29308"/>
                  </a:lnTo>
                  <a:lnTo>
                    <a:pt x="29308" y="62191"/>
                  </a:lnTo>
                  <a:lnTo>
                    <a:pt x="7744" y="103890"/>
                  </a:lnTo>
                  <a:lnTo>
                    <a:pt x="0" y="151904"/>
                  </a:lnTo>
                  <a:lnTo>
                    <a:pt x="7744" y="199912"/>
                  </a:lnTo>
                  <a:lnTo>
                    <a:pt x="29308" y="241608"/>
                  </a:lnTo>
                  <a:lnTo>
                    <a:pt x="62191" y="274489"/>
                  </a:lnTo>
                  <a:lnTo>
                    <a:pt x="103890" y="296052"/>
                  </a:lnTo>
                  <a:lnTo>
                    <a:pt x="151904" y="303796"/>
                  </a:lnTo>
                  <a:lnTo>
                    <a:pt x="1025994" y="303796"/>
                  </a:lnTo>
                  <a:lnTo>
                    <a:pt x="1074009" y="296052"/>
                  </a:lnTo>
                  <a:lnTo>
                    <a:pt x="1115708" y="274489"/>
                  </a:lnTo>
                  <a:lnTo>
                    <a:pt x="1148591" y="241608"/>
                  </a:lnTo>
                  <a:lnTo>
                    <a:pt x="1170155" y="199912"/>
                  </a:lnTo>
                  <a:lnTo>
                    <a:pt x="1177899" y="151904"/>
                  </a:lnTo>
                  <a:lnTo>
                    <a:pt x="1170155" y="103890"/>
                  </a:lnTo>
                  <a:lnTo>
                    <a:pt x="1148591" y="62191"/>
                  </a:lnTo>
                  <a:lnTo>
                    <a:pt x="1115708" y="29308"/>
                  </a:lnTo>
                  <a:lnTo>
                    <a:pt x="1074009" y="7744"/>
                  </a:lnTo>
                  <a:lnTo>
                    <a:pt x="1025994" y="0"/>
                  </a:lnTo>
                  <a:close/>
                </a:path>
              </a:pathLst>
            </a:custGeom>
            <a:solidFill>
              <a:srgbClr val="533B8F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755191" y="5257878"/>
              <a:ext cx="1177925" cy="304165"/>
            </a:xfrm>
            <a:custGeom>
              <a:avLst/>
              <a:gdLst/>
              <a:ahLst/>
              <a:cxnLst/>
              <a:rect l="l" t="t" r="r" b="b"/>
              <a:pathLst>
                <a:path w="1177925" h="304164">
                  <a:moveTo>
                    <a:pt x="1025994" y="0"/>
                  </a:moveTo>
                  <a:lnTo>
                    <a:pt x="151904" y="0"/>
                  </a:lnTo>
                  <a:lnTo>
                    <a:pt x="103890" y="7744"/>
                  </a:lnTo>
                  <a:lnTo>
                    <a:pt x="62191" y="29308"/>
                  </a:lnTo>
                  <a:lnTo>
                    <a:pt x="29308" y="62191"/>
                  </a:lnTo>
                  <a:lnTo>
                    <a:pt x="7744" y="103890"/>
                  </a:lnTo>
                  <a:lnTo>
                    <a:pt x="0" y="151904"/>
                  </a:lnTo>
                  <a:lnTo>
                    <a:pt x="7744" y="199912"/>
                  </a:lnTo>
                  <a:lnTo>
                    <a:pt x="29308" y="241608"/>
                  </a:lnTo>
                  <a:lnTo>
                    <a:pt x="62191" y="274489"/>
                  </a:lnTo>
                  <a:lnTo>
                    <a:pt x="103890" y="296052"/>
                  </a:lnTo>
                  <a:lnTo>
                    <a:pt x="151904" y="303796"/>
                  </a:lnTo>
                  <a:lnTo>
                    <a:pt x="1025994" y="303796"/>
                  </a:lnTo>
                  <a:lnTo>
                    <a:pt x="1074009" y="296052"/>
                  </a:lnTo>
                  <a:lnTo>
                    <a:pt x="1115708" y="274489"/>
                  </a:lnTo>
                  <a:lnTo>
                    <a:pt x="1148591" y="241608"/>
                  </a:lnTo>
                  <a:lnTo>
                    <a:pt x="1170155" y="199912"/>
                  </a:lnTo>
                  <a:lnTo>
                    <a:pt x="1177899" y="151904"/>
                  </a:lnTo>
                  <a:lnTo>
                    <a:pt x="1170155" y="103890"/>
                  </a:lnTo>
                  <a:lnTo>
                    <a:pt x="1148591" y="62191"/>
                  </a:lnTo>
                  <a:lnTo>
                    <a:pt x="1115708" y="29308"/>
                  </a:lnTo>
                  <a:lnTo>
                    <a:pt x="1074009" y="7744"/>
                  </a:lnTo>
                  <a:lnTo>
                    <a:pt x="1025994" y="0"/>
                  </a:lnTo>
                  <a:close/>
                </a:path>
              </a:pathLst>
            </a:custGeom>
            <a:solidFill>
              <a:srgbClr val="1B1937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505918" y="5611248"/>
              <a:ext cx="1177925" cy="304165"/>
            </a:xfrm>
            <a:custGeom>
              <a:avLst/>
              <a:gdLst/>
              <a:ahLst/>
              <a:cxnLst/>
              <a:rect l="l" t="t" r="r" b="b"/>
              <a:pathLst>
                <a:path w="1177925" h="304164">
                  <a:moveTo>
                    <a:pt x="1025994" y="0"/>
                  </a:moveTo>
                  <a:lnTo>
                    <a:pt x="151904" y="0"/>
                  </a:lnTo>
                  <a:lnTo>
                    <a:pt x="103890" y="7744"/>
                  </a:lnTo>
                  <a:lnTo>
                    <a:pt x="62191" y="29308"/>
                  </a:lnTo>
                  <a:lnTo>
                    <a:pt x="29308" y="62191"/>
                  </a:lnTo>
                  <a:lnTo>
                    <a:pt x="7744" y="103890"/>
                  </a:lnTo>
                  <a:lnTo>
                    <a:pt x="0" y="151904"/>
                  </a:lnTo>
                  <a:lnTo>
                    <a:pt x="7744" y="199912"/>
                  </a:lnTo>
                  <a:lnTo>
                    <a:pt x="29308" y="241608"/>
                  </a:lnTo>
                  <a:lnTo>
                    <a:pt x="62191" y="274489"/>
                  </a:lnTo>
                  <a:lnTo>
                    <a:pt x="103890" y="296052"/>
                  </a:lnTo>
                  <a:lnTo>
                    <a:pt x="151904" y="303796"/>
                  </a:lnTo>
                  <a:lnTo>
                    <a:pt x="1025994" y="303796"/>
                  </a:lnTo>
                  <a:lnTo>
                    <a:pt x="1074009" y="296052"/>
                  </a:lnTo>
                  <a:lnTo>
                    <a:pt x="1115708" y="274489"/>
                  </a:lnTo>
                  <a:lnTo>
                    <a:pt x="1148591" y="241608"/>
                  </a:lnTo>
                  <a:lnTo>
                    <a:pt x="1170155" y="199912"/>
                  </a:lnTo>
                  <a:lnTo>
                    <a:pt x="1177899" y="151904"/>
                  </a:lnTo>
                  <a:lnTo>
                    <a:pt x="1170155" y="103890"/>
                  </a:lnTo>
                  <a:lnTo>
                    <a:pt x="1148591" y="62191"/>
                  </a:lnTo>
                  <a:lnTo>
                    <a:pt x="1115708" y="29308"/>
                  </a:lnTo>
                  <a:lnTo>
                    <a:pt x="1074009" y="7744"/>
                  </a:lnTo>
                  <a:lnTo>
                    <a:pt x="1025994" y="0"/>
                  </a:lnTo>
                  <a:close/>
                </a:path>
              </a:pathLst>
            </a:custGeom>
            <a:solidFill>
              <a:srgbClr val="533B8F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6755191" y="5611248"/>
              <a:ext cx="1177925" cy="304165"/>
            </a:xfrm>
            <a:custGeom>
              <a:avLst/>
              <a:gdLst/>
              <a:ahLst/>
              <a:cxnLst/>
              <a:rect l="l" t="t" r="r" b="b"/>
              <a:pathLst>
                <a:path w="1177925" h="304164">
                  <a:moveTo>
                    <a:pt x="1025994" y="0"/>
                  </a:moveTo>
                  <a:lnTo>
                    <a:pt x="151904" y="0"/>
                  </a:lnTo>
                  <a:lnTo>
                    <a:pt x="103890" y="7744"/>
                  </a:lnTo>
                  <a:lnTo>
                    <a:pt x="62191" y="29308"/>
                  </a:lnTo>
                  <a:lnTo>
                    <a:pt x="29308" y="62191"/>
                  </a:lnTo>
                  <a:lnTo>
                    <a:pt x="7744" y="103890"/>
                  </a:lnTo>
                  <a:lnTo>
                    <a:pt x="0" y="151904"/>
                  </a:lnTo>
                  <a:lnTo>
                    <a:pt x="7744" y="199912"/>
                  </a:lnTo>
                  <a:lnTo>
                    <a:pt x="29308" y="241608"/>
                  </a:lnTo>
                  <a:lnTo>
                    <a:pt x="62191" y="274489"/>
                  </a:lnTo>
                  <a:lnTo>
                    <a:pt x="103890" y="296052"/>
                  </a:lnTo>
                  <a:lnTo>
                    <a:pt x="151904" y="303796"/>
                  </a:lnTo>
                  <a:lnTo>
                    <a:pt x="1025994" y="303796"/>
                  </a:lnTo>
                  <a:lnTo>
                    <a:pt x="1074009" y="296052"/>
                  </a:lnTo>
                  <a:lnTo>
                    <a:pt x="1115708" y="274489"/>
                  </a:lnTo>
                  <a:lnTo>
                    <a:pt x="1148591" y="241608"/>
                  </a:lnTo>
                  <a:lnTo>
                    <a:pt x="1170155" y="199912"/>
                  </a:lnTo>
                  <a:lnTo>
                    <a:pt x="1177899" y="151904"/>
                  </a:lnTo>
                  <a:lnTo>
                    <a:pt x="1170155" y="103890"/>
                  </a:lnTo>
                  <a:lnTo>
                    <a:pt x="1148591" y="62191"/>
                  </a:lnTo>
                  <a:lnTo>
                    <a:pt x="1115708" y="29308"/>
                  </a:lnTo>
                  <a:lnTo>
                    <a:pt x="1074009" y="7744"/>
                  </a:lnTo>
                  <a:lnTo>
                    <a:pt x="1025994" y="0"/>
                  </a:lnTo>
                  <a:close/>
                </a:path>
              </a:pathLst>
            </a:custGeom>
            <a:solidFill>
              <a:srgbClr val="1B1937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256583" y="5257888"/>
              <a:ext cx="1177925" cy="668655"/>
            </a:xfrm>
            <a:custGeom>
              <a:avLst/>
              <a:gdLst/>
              <a:ahLst/>
              <a:cxnLst/>
              <a:rect l="l" t="t" r="r" b="b"/>
              <a:pathLst>
                <a:path w="1177925" h="668654">
                  <a:moveTo>
                    <a:pt x="1177899" y="516343"/>
                  </a:moveTo>
                  <a:lnTo>
                    <a:pt x="1170152" y="468337"/>
                  </a:lnTo>
                  <a:lnTo>
                    <a:pt x="1148588" y="426631"/>
                  </a:lnTo>
                  <a:lnTo>
                    <a:pt x="1115707" y="393750"/>
                  </a:lnTo>
                  <a:lnTo>
                    <a:pt x="1074000" y="372186"/>
                  </a:lnTo>
                  <a:lnTo>
                    <a:pt x="1025994" y="364439"/>
                  </a:lnTo>
                  <a:lnTo>
                    <a:pt x="151904" y="364439"/>
                  </a:lnTo>
                  <a:lnTo>
                    <a:pt x="103886" y="372186"/>
                  </a:lnTo>
                  <a:lnTo>
                    <a:pt x="62191" y="393750"/>
                  </a:lnTo>
                  <a:lnTo>
                    <a:pt x="29298" y="426631"/>
                  </a:lnTo>
                  <a:lnTo>
                    <a:pt x="7734" y="468337"/>
                  </a:lnTo>
                  <a:lnTo>
                    <a:pt x="0" y="516343"/>
                  </a:lnTo>
                  <a:lnTo>
                    <a:pt x="7734" y="564349"/>
                  </a:lnTo>
                  <a:lnTo>
                    <a:pt x="29298" y="606056"/>
                  </a:lnTo>
                  <a:lnTo>
                    <a:pt x="62191" y="638937"/>
                  </a:lnTo>
                  <a:lnTo>
                    <a:pt x="103886" y="660501"/>
                  </a:lnTo>
                  <a:lnTo>
                    <a:pt x="151904" y="668235"/>
                  </a:lnTo>
                  <a:lnTo>
                    <a:pt x="1025994" y="668235"/>
                  </a:lnTo>
                  <a:lnTo>
                    <a:pt x="1074000" y="660501"/>
                  </a:lnTo>
                  <a:lnTo>
                    <a:pt x="1115707" y="638937"/>
                  </a:lnTo>
                  <a:lnTo>
                    <a:pt x="1148588" y="606056"/>
                  </a:lnTo>
                  <a:lnTo>
                    <a:pt x="1170152" y="564349"/>
                  </a:lnTo>
                  <a:lnTo>
                    <a:pt x="1177899" y="516343"/>
                  </a:lnTo>
                  <a:close/>
                </a:path>
                <a:path w="1177925" h="668654">
                  <a:moveTo>
                    <a:pt x="1177899" y="151904"/>
                  </a:moveTo>
                  <a:lnTo>
                    <a:pt x="1170152" y="103886"/>
                  </a:lnTo>
                  <a:lnTo>
                    <a:pt x="1148588" y="62191"/>
                  </a:lnTo>
                  <a:lnTo>
                    <a:pt x="1115707" y="29298"/>
                  </a:lnTo>
                  <a:lnTo>
                    <a:pt x="1074000" y="7734"/>
                  </a:lnTo>
                  <a:lnTo>
                    <a:pt x="1025994" y="0"/>
                  </a:lnTo>
                  <a:lnTo>
                    <a:pt x="151904" y="0"/>
                  </a:lnTo>
                  <a:lnTo>
                    <a:pt x="103886" y="7734"/>
                  </a:lnTo>
                  <a:lnTo>
                    <a:pt x="62191" y="29298"/>
                  </a:lnTo>
                  <a:lnTo>
                    <a:pt x="29298" y="62191"/>
                  </a:lnTo>
                  <a:lnTo>
                    <a:pt x="7734" y="103886"/>
                  </a:lnTo>
                  <a:lnTo>
                    <a:pt x="0" y="151904"/>
                  </a:lnTo>
                  <a:lnTo>
                    <a:pt x="7734" y="199910"/>
                  </a:lnTo>
                  <a:lnTo>
                    <a:pt x="29298" y="241604"/>
                  </a:lnTo>
                  <a:lnTo>
                    <a:pt x="62191" y="274485"/>
                  </a:lnTo>
                  <a:lnTo>
                    <a:pt x="103886" y="296049"/>
                  </a:lnTo>
                  <a:lnTo>
                    <a:pt x="151904" y="303796"/>
                  </a:lnTo>
                  <a:lnTo>
                    <a:pt x="1025994" y="303796"/>
                  </a:lnTo>
                  <a:lnTo>
                    <a:pt x="1074000" y="296049"/>
                  </a:lnTo>
                  <a:lnTo>
                    <a:pt x="1115707" y="274485"/>
                  </a:lnTo>
                  <a:lnTo>
                    <a:pt x="1148588" y="241604"/>
                  </a:lnTo>
                  <a:lnTo>
                    <a:pt x="1170152" y="199910"/>
                  </a:lnTo>
                  <a:lnTo>
                    <a:pt x="1177899" y="151904"/>
                  </a:lnTo>
                  <a:close/>
                </a:path>
              </a:pathLst>
            </a:custGeom>
            <a:solidFill>
              <a:srgbClr val="FEED53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505918" y="4548333"/>
              <a:ext cx="1177925" cy="304165"/>
            </a:xfrm>
            <a:custGeom>
              <a:avLst/>
              <a:gdLst/>
              <a:ahLst/>
              <a:cxnLst/>
              <a:rect l="l" t="t" r="r" b="b"/>
              <a:pathLst>
                <a:path w="1177925" h="304164">
                  <a:moveTo>
                    <a:pt x="1025994" y="0"/>
                  </a:moveTo>
                  <a:lnTo>
                    <a:pt x="151904" y="0"/>
                  </a:lnTo>
                  <a:lnTo>
                    <a:pt x="103890" y="7744"/>
                  </a:lnTo>
                  <a:lnTo>
                    <a:pt x="62191" y="29308"/>
                  </a:lnTo>
                  <a:lnTo>
                    <a:pt x="29308" y="62191"/>
                  </a:lnTo>
                  <a:lnTo>
                    <a:pt x="7744" y="103890"/>
                  </a:lnTo>
                  <a:lnTo>
                    <a:pt x="0" y="151904"/>
                  </a:lnTo>
                  <a:lnTo>
                    <a:pt x="7744" y="199912"/>
                  </a:lnTo>
                  <a:lnTo>
                    <a:pt x="29308" y="241608"/>
                  </a:lnTo>
                  <a:lnTo>
                    <a:pt x="62191" y="274489"/>
                  </a:lnTo>
                  <a:lnTo>
                    <a:pt x="103890" y="296052"/>
                  </a:lnTo>
                  <a:lnTo>
                    <a:pt x="151904" y="303796"/>
                  </a:lnTo>
                  <a:lnTo>
                    <a:pt x="1025994" y="303796"/>
                  </a:lnTo>
                  <a:lnTo>
                    <a:pt x="1074009" y="296052"/>
                  </a:lnTo>
                  <a:lnTo>
                    <a:pt x="1115708" y="274489"/>
                  </a:lnTo>
                  <a:lnTo>
                    <a:pt x="1148591" y="241608"/>
                  </a:lnTo>
                  <a:lnTo>
                    <a:pt x="1170155" y="199912"/>
                  </a:lnTo>
                  <a:lnTo>
                    <a:pt x="1177899" y="151904"/>
                  </a:lnTo>
                  <a:lnTo>
                    <a:pt x="1170155" y="103890"/>
                  </a:lnTo>
                  <a:lnTo>
                    <a:pt x="1148591" y="62191"/>
                  </a:lnTo>
                  <a:lnTo>
                    <a:pt x="1115708" y="29308"/>
                  </a:lnTo>
                  <a:lnTo>
                    <a:pt x="1074009" y="7744"/>
                  </a:lnTo>
                  <a:lnTo>
                    <a:pt x="1025994" y="0"/>
                  </a:lnTo>
                  <a:close/>
                </a:path>
              </a:pathLst>
            </a:custGeom>
            <a:solidFill>
              <a:srgbClr val="533B8F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6755253" y="4548333"/>
              <a:ext cx="1177925" cy="304165"/>
            </a:xfrm>
            <a:custGeom>
              <a:avLst/>
              <a:gdLst/>
              <a:ahLst/>
              <a:cxnLst/>
              <a:rect l="l" t="t" r="r" b="b"/>
              <a:pathLst>
                <a:path w="1177925" h="304164">
                  <a:moveTo>
                    <a:pt x="1025994" y="0"/>
                  </a:moveTo>
                  <a:lnTo>
                    <a:pt x="151904" y="0"/>
                  </a:lnTo>
                  <a:lnTo>
                    <a:pt x="103890" y="7744"/>
                  </a:lnTo>
                  <a:lnTo>
                    <a:pt x="62191" y="29308"/>
                  </a:lnTo>
                  <a:lnTo>
                    <a:pt x="29308" y="62191"/>
                  </a:lnTo>
                  <a:lnTo>
                    <a:pt x="7744" y="103890"/>
                  </a:lnTo>
                  <a:lnTo>
                    <a:pt x="0" y="151904"/>
                  </a:lnTo>
                  <a:lnTo>
                    <a:pt x="7744" y="199912"/>
                  </a:lnTo>
                  <a:lnTo>
                    <a:pt x="29308" y="241608"/>
                  </a:lnTo>
                  <a:lnTo>
                    <a:pt x="62191" y="274489"/>
                  </a:lnTo>
                  <a:lnTo>
                    <a:pt x="103890" y="296052"/>
                  </a:lnTo>
                  <a:lnTo>
                    <a:pt x="151904" y="303796"/>
                  </a:lnTo>
                  <a:lnTo>
                    <a:pt x="1025994" y="303796"/>
                  </a:lnTo>
                  <a:lnTo>
                    <a:pt x="1074009" y="296052"/>
                  </a:lnTo>
                  <a:lnTo>
                    <a:pt x="1115708" y="274489"/>
                  </a:lnTo>
                  <a:lnTo>
                    <a:pt x="1148591" y="241608"/>
                  </a:lnTo>
                  <a:lnTo>
                    <a:pt x="1170155" y="199912"/>
                  </a:lnTo>
                  <a:lnTo>
                    <a:pt x="1177899" y="151904"/>
                  </a:lnTo>
                  <a:lnTo>
                    <a:pt x="1170155" y="103890"/>
                  </a:lnTo>
                  <a:lnTo>
                    <a:pt x="1148591" y="62191"/>
                  </a:lnTo>
                  <a:lnTo>
                    <a:pt x="1115708" y="29308"/>
                  </a:lnTo>
                  <a:lnTo>
                    <a:pt x="1074009" y="7744"/>
                  </a:lnTo>
                  <a:lnTo>
                    <a:pt x="1025994" y="0"/>
                  </a:lnTo>
                  <a:close/>
                </a:path>
              </a:pathLst>
            </a:custGeom>
            <a:solidFill>
              <a:srgbClr val="1B1937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</p:grpSp>
      <p:grpSp>
        <p:nvGrpSpPr>
          <p:cNvPr id="84" name="Gruppo 83">
            <a:extLst>
              <a:ext uri="{FF2B5EF4-FFF2-40B4-BE49-F238E27FC236}">
                <a16:creationId xmlns:a16="http://schemas.microsoft.com/office/drawing/2014/main" xmlns="" id="{72EF6222-3F75-444E-A8A9-EA80DF362C78}"/>
              </a:ext>
            </a:extLst>
          </p:cNvPr>
          <p:cNvGrpSpPr/>
          <p:nvPr/>
        </p:nvGrpSpPr>
        <p:grpSpPr>
          <a:xfrm>
            <a:off x="438000" y="1457399"/>
            <a:ext cx="8681171" cy="1304925"/>
            <a:chOff x="438000" y="1457399"/>
            <a:chExt cx="8681171" cy="1304925"/>
          </a:xfrm>
        </p:grpSpPr>
        <p:sp>
          <p:nvSpPr>
            <p:cNvPr id="52" name="object 52"/>
            <p:cNvSpPr/>
            <p:nvPr/>
          </p:nvSpPr>
          <p:spPr>
            <a:xfrm>
              <a:off x="438000" y="1457399"/>
              <a:ext cx="2585085" cy="1304925"/>
            </a:xfrm>
            <a:custGeom>
              <a:avLst/>
              <a:gdLst/>
              <a:ahLst/>
              <a:cxnLst/>
              <a:rect l="l" t="t" r="r" b="b"/>
              <a:pathLst>
                <a:path w="2585085" h="1304925">
                  <a:moveTo>
                    <a:pt x="2432202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1152169"/>
                  </a:lnTo>
                  <a:lnTo>
                    <a:pt x="7769" y="1200337"/>
                  </a:lnTo>
                  <a:lnTo>
                    <a:pt x="29405" y="1242172"/>
                  </a:lnTo>
                  <a:lnTo>
                    <a:pt x="62396" y="1275163"/>
                  </a:lnTo>
                  <a:lnTo>
                    <a:pt x="104231" y="1296799"/>
                  </a:lnTo>
                  <a:lnTo>
                    <a:pt x="152400" y="1304569"/>
                  </a:lnTo>
                  <a:lnTo>
                    <a:pt x="2432202" y="1304569"/>
                  </a:lnTo>
                  <a:lnTo>
                    <a:pt x="2480370" y="1296799"/>
                  </a:lnTo>
                  <a:lnTo>
                    <a:pt x="2522205" y="1275163"/>
                  </a:lnTo>
                  <a:lnTo>
                    <a:pt x="2555196" y="1242172"/>
                  </a:lnTo>
                  <a:lnTo>
                    <a:pt x="2576832" y="1200337"/>
                  </a:lnTo>
                  <a:lnTo>
                    <a:pt x="2584602" y="1152169"/>
                  </a:lnTo>
                  <a:lnTo>
                    <a:pt x="2584602" y="152400"/>
                  </a:lnTo>
                  <a:lnTo>
                    <a:pt x="2576832" y="104231"/>
                  </a:lnTo>
                  <a:lnTo>
                    <a:pt x="2555196" y="62396"/>
                  </a:lnTo>
                  <a:lnTo>
                    <a:pt x="2522205" y="29405"/>
                  </a:lnTo>
                  <a:lnTo>
                    <a:pt x="2480370" y="7769"/>
                  </a:lnTo>
                  <a:lnTo>
                    <a:pt x="2432202" y="0"/>
                  </a:lnTo>
                  <a:close/>
                </a:path>
              </a:pathLst>
            </a:custGeom>
            <a:solidFill>
              <a:srgbClr val="533B8F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3315906" y="2038324"/>
              <a:ext cx="5803265" cy="241935"/>
            </a:xfrm>
            <a:custGeom>
              <a:avLst/>
              <a:gdLst/>
              <a:ahLst/>
              <a:cxnLst/>
              <a:rect l="l" t="t" r="r" b="b"/>
              <a:pathLst>
                <a:path w="5803265" h="241935">
                  <a:moveTo>
                    <a:pt x="1608442" y="120904"/>
                  </a:moveTo>
                  <a:lnTo>
                    <a:pt x="1598942" y="73837"/>
                  </a:lnTo>
                  <a:lnTo>
                    <a:pt x="1573022" y="35407"/>
                  </a:lnTo>
                  <a:lnTo>
                    <a:pt x="1534591" y="9499"/>
                  </a:lnTo>
                  <a:lnTo>
                    <a:pt x="1487538" y="0"/>
                  </a:lnTo>
                  <a:lnTo>
                    <a:pt x="120904" y="0"/>
                  </a:lnTo>
                  <a:lnTo>
                    <a:pt x="73837" y="9499"/>
                  </a:lnTo>
                  <a:lnTo>
                    <a:pt x="35407" y="35407"/>
                  </a:lnTo>
                  <a:lnTo>
                    <a:pt x="9499" y="73837"/>
                  </a:lnTo>
                  <a:lnTo>
                    <a:pt x="0" y="120904"/>
                  </a:lnTo>
                  <a:lnTo>
                    <a:pt x="9499" y="167957"/>
                  </a:lnTo>
                  <a:lnTo>
                    <a:pt x="35407" y="206387"/>
                  </a:lnTo>
                  <a:lnTo>
                    <a:pt x="73837" y="232308"/>
                  </a:lnTo>
                  <a:lnTo>
                    <a:pt x="120904" y="241808"/>
                  </a:lnTo>
                  <a:lnTo>
                    <a:pt x="1487538" y="241808"/>
                  </a:lnTo>
                  <a:lnTo>
                    <a:pt x="1534591" y="232308"/>
                  </a:lnTo>
                  <a:lnTo>
                    <a:pt x="1573022" y="206387"/>
                  </a:lnTo>
                  <a:lnTo>
                    <a:pt x="1598942" y="167957"/>
                  </a:lnTo>
                  <a:lnTo>
                    <a:pt x="1608442" y="120904"/>
                  </a:lnTo>
                  <a:close/>
                </a:path>
                <a:path w="5803265" h="241935">
                  <a:moveTo>
                    <a:pt x="3004261" y="120904"/>
                  </a:moveTo>
                  <a:lnTo>
                    <a:pt x="2994749" y="73837"/>
                  </a:lnTo>
                  <a:lnTo>
                    <a:pt x="2968841" y="35407"/>
                  </a:lnTo>
                  <a:lnTo>
                    <a:pt x="2930410" y="9499"/>
                  </a:lnTo>
                  <a:lnTo>
                    <a:pt x="2883357" y="0"/>
                  </a:lnTo>
                  <a:lnTo>
                    <a:pt x="1757997" y="0"/>
                  </a:lnTo>
                  <a:lnTo>
                    <a:pt x="1710931" y="9499"/>
                  </a:lnTo>
                  <a:lnTo>
                    <a:pt x="1672501" y="35407"/>
                  </a:lnTo>
                  <a:lnTo>
                    <a:pt x="1646593" y="73837"/>
                  </a:lnTo>
                  <a:lnTo>
                    <a:pt x="1637093" y="120904"/>
                  </a:lnTo>
                  <a:lnTo>
                    <a:pt x="1646593" y="167957"/>
                  </a:lnTo>
                  <a:lnTo>
                    <a:pt x="1672501" y="206387"/>
                  </a:lnTo>
                  <a:lnTo>
                    <a:pt x="1710931" y="232308"/>
                  </a:lnTo>
                  <a:lnTo>
                    <a:pt x="1757997" y="241808"/>
                  </a:lnTo>
                  <a:lnTo>
                    <a:pt x="2883357" y="241808"/>
                  </a:lnTo>
                  <a:lnTo>
                    <a:pt x="2930410" y="232308"/>
                  </a:lnTo>
                  <a:lnTo>
                    <a:pt x="2968841" y="206387"/>
                  </a:lnTo>
                  <a:lnTo>
                    <a:pt x="2994749" y="167957"/>
                  </a:lnTo>
                  <a:lnTo>
                    <a:pt x="3004261" y="120904"/>
                  </a:lnTo>
                  <a:close/>
                </a:path>
                <a:path w="5803265" h="241935">
                  <a:moveTo>
                    <a:pt x="4403471" y="120904"/>
                  </a:moveTo>
                  <a:lnTo>
                    <a:pt x="4393971" y="73837"/>
                  </a:lnTo>
                  <a:lnTo>
                    <a:pt x="4368063" y="35407"/>
                  </a:lnTo>
                  <a:lnTo>
                    <a:pt x="4329633" y="9499"/>
                  </a:lnTo>
                  <a:lnTo>
                    <a:pt x="4282567" y="0"/>
                  </a:lnTo>
                  <a:lnTo>
                    <a:pt x="3157207" y="0"/>
                  </a:lnTo>
                  <a:lnTo>
                    <a:pt x="3110141" y="9499"/>
                  </a:lnTo>
                  <a:lnTo>
                    <a:pt x="3071711" y="35407"/>
                  </a:lnTo>
                  <a:lnTo>
                    <a:pt x="3045803" y="73837"/>
                  </a:lnTo>
                  <a:lnTo>
                    <a:pt x="3036303" y="120904"/>
                  </a:lnTo>
                  <a:lnTo>
                    <a:pt x="3045803" y="167957"/>
                  </a:lnTo>
                  <a:lnTo>
                    <a:pt x="3071711" y="206387"/>
                  </a:lnTo>
                  <a:lnTo>
                    <a:pt x="3110141" y="232308"/>
                  </a:lnTo>
                  <a:lnTo>
                    <a:pt x="3157207" y="241808"/>
                  </a:lnTo>
                  <a:lnTo>
                    <a:pt x="4282567" y="241808"/>
                  </a:lnTo>
                  <a:lnTo>
                    <a:pt x="4329633" y="232308"/>
                  </a:lnTo>
                  <a:lnTo>
                    <a:pt x="4368063" y="206387"/>
                  </a:lnTo>
                  <a:lnTo>
                    <a:pt x="4393971" y="167957"/>
                  </a:lnTo>
                  <a:lnTo>
                    <a:pt x="4403471" y="120904"/>
                  </a:lnTo>
                  <a:close/>
                </a:path>
                <a:path w="5803265" h="241935">
                  <a:moveTo>
                    <a:pt x="5802693" y="120904"/>
                  </a:moveTo>
                  <a:lnTo>
                    <a:pt x="5793194" y="73837"/>
                  </a:lnTo>
                  <a:lnTo>
                    <a:pt x="5767273" y="35407"/>
                  </a:lnTo>
                  <a:lnTo>
                    <a:pt x="5728843" y="9499"/>
                  </a:lnTo>
                  <a:lnTo>
                    <a:pt x="5681789" y="0"/>
                  </a:lnTo>
                  <a:lnTo>
                    <a:pt x="4556430" y="0"/>
                  </a:lnTo>
                  <a:lnTo>
                    <a:pt x="4509363" y="9499"/>
                  </a:lnTo>
                  <a:lnTo>
                    <a:pt x="4470933" y="35407"/>
                  </a:lnTo>
                  <a:lnTo>
                    <a:pt x="4445025" y="73837"/>
                  </a:lnTo>
                  <a:lnTo>
                    <a:pt x="4435526" y="120904"/>
                  </a:lnTo>
                  <a:lnTo>
                    <a:pt x="4445025" y="167957"/>
                  </a:lnTo>
                  <a:lnTo>
                    <a:pt x="4470933" y="206387"/>
                  </a:lnTo>
                  <a:lnTo>
                    <a:pt x="4509363" y="232308"/>
                  </a:lnTo>
                  <a:lnTo>
                    <a:pt x="4556430" y="241808"/>
                  </a:lnTo>
                  <a:lnTo>
                    <a:pt x="5681789" y="241808"/>
                  </a:lnTo>
                  <a:lnTo>
                    <a:pt x="5728843" y="232308"/>
                  </a:lnTo>
                  <a:lnTo>
                    <a:pt x="5767273" y="206387"/>
                  </a:lnTo>
                  <a:lnTo>
                    <a:pt x="5793194" y="167957"/>
                  </a:lnTo>
                  <a:lnTo>
                    <a:pt x="5802693" y="120904"/>
                  </a:lnTo>
                  <a:close/>
                </a:path>
              </a:pathLst>
            </a:custGeom>
            <a:solidFill>
              <a:srgbClr val="533B8F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</p:grpSp>
      <p:grpSp>
        <p:nvGrpSpPr>
          <p:cNvPr id="83" name="Gruppo 82">
            <a:extLst>
              <a:ext uri="{FF2B5EF4-FFF2-40B4-BE49-F238E27FC236}">
                <a16:creationId xmlns:a16="http://schemas.microsoft.com/office/drawing/2014/main" xmlns="" id="{B2B8EEE0-BF44-436E-83A1-FA553E1FE2A8}"/>
              </a:ext>
            </a:extLst>
          </p:cNvPr>
          <p:cNvGrpSpPr/>
          <p:nvPr/>
        </p:nvGrpSpPr>
        <p:grpSpPr>
          <a:xfrm>
            <a:off x="438000" y="2872135"/>
            <a:ext cx="9886960" cy="564515"/>
            <a:chOff x="438000" y="2872135"/>
            <a:chExt cx="9886960" cy="564515"/>
          </a:xfrm>
        </p:grpSpPr>
        <p:sp>
          <p:nvSpPr>
            <p:cNvPr id="53" name="object 53"/>
            <p:cNvSpPr/>
            <p:nvPr/>
          </p:nvSpPr>
          <p:spPr>
            <a:xfrm>
              <a:off x="438000" y="2872135"/>
              <a:ext cx="2585085" cy="564515"/>
            </a:xfrm>
            <a:custGeom>
              <a:avLst/>
              <a:gdLst/>
              <a:ahLst/>
              <a:cxnLst/>
              <a:rect l="l" t="t" r="r" b="b"/>
              <a:pathLst>
                <a:path w="2585085" h="564514">
                  <a:moveTo>
                    <a:pt x="2432202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11670"/>
                  </a:lnTo>
                  <a:lnTo>
                    <a:pt x="7769" y="459843"/>
                  </a:lnTo>
                  <a:lnTo>
                    <a:pt x="29405" y="501679"/>
                  </a:lnTo>
                  <a:lnTo>
                    <a:pt x="62396" y="534668"/>
                  </a:lnTo>
                  <a:lnTo>
                    <a:pt x="104231" y="556301"/>
                  </a:lnTo>
                  <a:lnTo>
                    <a:pt x="152400" y="564070"/>
                  </a:lnTo>
                  <a:lnTo>
                    <a:pt x="2432202" y="564070"/>
                  </a:lnTo>
                  <a:lnTo>
                    <a:pt x="2480370" y="556301"/>
                  </a:lnTo>
                  <a:lnTo>
                    <a:pt x="2522205" y="534668"/>
                  </a:lnTo>
                  <a:lnTo>
                    <a:pt x="2555196" y="501679"/>
                  </a:lnTo>
                  <a:lnTo>
                    <a:pt x="2576832" y="459843"/>
                  </a:lnTo>
                  <a:lnTo>
                    <a:pt x="2584602" y="411670"/>
                  </a:lnTo>
                  <a:lnTo>
                    <a:pt x="2584602" y="152400"/>
                  </a:lnTo>
                  <a:lnTo>
                    <a:pt x="2576832" y="104231"/>
                  </a:lnTo>
                  <a:lnTo>
                    <a:pt x="2555196" y="62396"/>
                  </a:lnTo>
                  <a:lnTo>
                    <a:pt x="2522205" y="29405"/>
                  </a:lnTo>
                  <a:lnTo>
                    <a:pt x="2480370" y="7769"/>
                  </a:lnTo>
                  <a:lnTo>
                    <a:pt x="2432202" y="0"/>
                  </a:lnTo>
                  <a:close/>
                </a:path>
              </a:pathLst>
            </a:custGeom>
            <a:solidFill>
              <a:srgbClr val="3BBCDB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521695" y="3076092"/>
              <a:ext cx="5803265" cy="241935"/>
            </a:xfrm>
            <a:custGeom>
              <a:avLst/>
              <a:gdLst/>
              <a:ahLst/>
              <a:cxnLst/>
              <a:rect l="l" t="t" r="r" b="b"/>
              <a:pathLst>
                <a:path w="5803265" h="241935">
                  <a:moveTo>
                    <a:pt x="1608442" y="120904"/>
                  </a:moveTo>
                  <a:lnTo>
                    <a:pt x="1598942" y="73850"/>
                  </a:lnTo>
                  <a:lnTo>
                    <a:pt x="1573034" y="35420"/>
                  </a:lnTo>
                  <a:lnTo>
                    <a:pt x="1534604" y="9512"/>
                  </a:lnTo>
                  <a:lnTo>
                    <a:pt x="1487538" y="0"/>
                  </a:lnTo>
                  <a:lnTo>
                    <a:pt x="120904" y="0"/>
                  </a:lnTo>
                  <a:lnTo>
                    <a:pt x="73850" y="9512"/>
                  </a:lnTo>
                  <a:lnTo>
                    <a:pt x="35420" y="35420"/>
                  </a:lnTo>
                  <a:lnTo>
                    <a:pt x="9499" y="73850"/>
                  </a:lnTo>
                  <a:lnTo>
                    <a:pt x="0" y="120904"/>
                  </a:lnTo>
                  <a:lnTo>
                    <a:pt x="9499" y="167970"/>
                  </a:lnTo>
                  <a:lnTo>
                    <a:pt x="35420" y="206400"/>
                  </a:lnTo>
                  <a:lnTo>
                    <a:pt x="73850" y="232308"/>
                  </a:lnTo>
                  <a:lnTo>
                    <a:pt x="120904" y="241808"/>
                  </a:lnTo>
                  <a:lnTo>
                    <a:pt x="1487538" y="241808"/>
                  </a:lnTo>
                  <a:lnTo>
                    <a:pt x="1534604" y="232308"/>
                  </a:lnTo>
                  <a:lnTo>
                    <a:pt x="1573034" y="206400"/>
                  </a:lnTo>
                  <a:lnTo>
                    <a:pt x="1598942" y="167970"/>
                  </a:lnTo>
                  <a:lnTo>
                    <a:pt x="1608442" y="120904"/>
                  </a:lnTo>
                  <a:close/>
                </a:path>
                <a:path w="5803265" h="241935">
                  <a:moveTo>
                    <a:pt x="3004261" y="120904"/>
                  </a:moveTo>
                  <a:lnTo>
                    <a:pt x="2994761" y="73850"/>
                  </a:lnTo>
                  <a:lnTo>
                    <a:pt x="2968853" y="35420"/>
                  </a:lnTo>
                  <a:lnTo>
                    <a:pt x="2930423" y="9512"/>
                  </a:lnTo>
                  <a:lnTo>
                    <a:pt x="2883357" y="0"/>
                  </a:lnTo>
                  <a:lnTo>
                    <a:pt x="1757997" y="0"/>
                  </a:lnTo>
                  <a:lnTo>
                    <a:pt x="1710931" y="9512"/>
                  </a:lnTo>
                  <a:lnTo>
                    <a:pt x="1672501" y="35420"/>
                  </a:lnTo>
                  <a:lnTo>
                    <a:pt x="1646593" y="73850"/>
                  </a:lnTo>
                  <a:lnTo>
                    <a:pt x="1637093" y="120904"/>
                  </a:lnTo>
                  <a:lnTo>
                    <a:pt x="1646593" y="167970"/>
                  </a:lnTo>
                  <a:lnTo>
                    <a:pt x="1672501" y="206400"/>
                  </a:lnTo>
                  <a:lnTo>
                    <a:pt x="1710931" y="232308"/>
                  </a:lnTo>
                  <a:lnTo>
                    <a:pt x="1757997" y="241808"/>
                  </a:lnTo>
                  <a:lnTo>
                    <a:pt x="2883357" y="241808"/>
                  </a:lnTo>
                  <a:lnTo>
                    <a:pt x="2930423" y="232308"/>
                  </a:lnTo>
                  <a:lnTo>
                    <a:pt x="2968853" y="206400"/>
                  </a:lnTo>
                  <a:lnTo>
                    <a:pt x="2994761" y="167970"/>
                  </a:lnTo>
                  <a:lnTo>
                    <a:pt x="3004261" y="120904"/>
                  </a:lnTo>
                  <a:close/>
                </a:path>
                <a:path w="5803265" h="241935">
                  <a:moveTo>
                    <a:pt x="4403471" y="120904"/>
                  </a:moveTo>
                  <a:lnTo>
                    <a:pt x="4393971" y="73850"/>
                  </a:lnTo>
                  <a:lnTo>
                    <a:pt x="4368063" y="35420"/>
                  </a:lnTo>
                  <a:lnTo>
                    <a:pt x="4329633" y="9512"/>
                  </a:lnTo>
                  <a:lnTo>
                    <a:pt x="4282567" y="0"/>
                  </a:lnTo>
                  <a:lnTo>
                    <a:pt x="3157207" y="0"/>
                  </a:lnTo>
                  <a:lnTo>
                    <a:pt x="3110153" y="9512"/>
                  </a:lnTo>
                  <a:lnTo>
                    <a:pt x="3071723" y="35420"/>
                  </a:lnTo>
                  <a:lnTo>
                    <a:pt x="3045803" y="73850"/>
                  </a:lnTo>
                  <a:lnTo>
                    <a:pt x="3036303" y="120904"/>
                  </a:lnTo>
                  <a:lnTo>
                    <a:pt x="3045803" y="167970"/>
                  </a:lnTo>
                  <a:lnTo>
                    <a:pt x="3071723" y="206400"/>
                  </a:lnTo>
                  <a:lnTo>
                    <a:pt x="3110153" y="232308"/>
                  </a:lnTo>
                  <a:lnTo>
                    <a:pt x="3157207" y="241808"/>
                  </a:lnTo>
                  <a:lnTo>
                    <a:pt x="4282567" y="241808"/>
                  </a:lnTo>
                  <a:lnTo>
                    <a:pt x="4329633" y="232308"/>
                  </a:lnTo>
                  <a:lnTo>
                    <a:pt x="4368063" y="206400"/>
                  </a:lnTo>
                  <a:lnTo>
                    <a:pt x="4393971" y="167970"/>
                  </a:lnTo>
                  <a:lnTo>
                    <a:pt x="4403471" y="120904"/>
                  </a:lnTo>
                  <a:close/>
                </a:path>
                <a:path w="5803265" h="241935">
                  <a:moveTo>
                    <a:pt x="5802693" y="120904"/>
                  </a:moveTo>
                  <a:lnTo>
                    <a:pt x="5793194" y="73850"/>
                  </a:lnTo>
                  <a:lnTo>
                    <a:pt x="5767286" y="35420"/>
                  </a:lnTo>
                  <a:lnTo>
                    <a:pt x="5728855" y="9512"/>
                  </a:lnTo>
                  <a:lnTo>
                    <a:pt x="5681789" y="0"/>
                  </a:lnTo>
                  <a:lnTo>
                    <a:pt x="4556430" y="0"/>
                  </a:lnTo>
                  <a:lnTo>
                    <a:pt x="4509363" y="9512"/>
                  </a:lnTo>
                  <a:lnTo>
                    <a:pt x="4470933" y="35420"/>
                  </a:lnTo>
                  <a:lnTo>
                    <a:pt x="4445025" y="73850"/>
                  </a:lnTo>
                  <a:lnTo>
                    <a:pt x="4435526" y="120904"/>
                  </a:lnTo>
                  <a:lnTo>
                    <a:pt x="4445025" y="167970"/>
                  </a:lnTo>
                  <a:lnTo>
                    <a:pt x="4470933" y="206400"/>
                  </a:lnTo>
                  <a:lnTo>
                    <a:pt x="4509363" y="232308"/>
                  </a:lnTo>
                  <a:lnTo>
                    <a:pt x="4556430" y="241808"/>
                  </a:lnTo>
                  <a:lnTo>
                    <a:pt x="5681789" y="241808"/>
                  </a:lnTo>
                  <a:lnTo>
                    <a:pt x="5728855" y="232308"/>
                  </a:lnTo>
                  <a:lnTo>
                    <a:pt x="5767286" y="206400"/>
                  </a:lnTo>
                  <a:lnTo>
                    <a:pt x="5793194" y="167970"/>
                  </a:lnTo>
                  <a:lnTo>
                    <a:pt x="5802693" y="120904"/>
                  </a:lnTo>
                  <a:close/>
                </a:path>
              </a:pathLst>
            </a:custGeom>
            <a:solidFill>
              <a:srgbClr val="3BBCDB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</p:grpSp>
      <p:grpSp>
        <p:nvGrpSpPr>
          <p:cNvPr id="82" name="Gruppo 81">
            <a:extLst>
              <a:ext uri="{FF2B5EF4-FFF2-40B4-BE49-F238E27FC236}">
                <a16:creationId xmlns:a16="http://schemas.microsoft.com/office/drawing/2014/main" xmlns="" id="{1F77F085-F62A-4E4A-95E5-AF442985A571}"/>
              </a:ext>
            </a:extLst>
          </p:cNvPr>
          <p:cNvGrpSpPr/>
          <p:nvPr/>
        </p:nvGrpSpPr>
        <p:grpSpPr>
          <a:xfrm>
            <a:off x="438000" y="3548862"/>
            <a:ext cx="11136297" cy="564515"/>
            <a:chOff x="438000" y="3548862"/>
            <a:chExt cx="11136297" cy="564515"/>
          </a:xfrm>
        </p:grpSpPr>
        <p:sp>
          <p:nvSpPr>
            <p:cNvPr id="54" name="object 54"/>
            <p:cNvSpPr/>
            <p:nvPr/>
          </p:nvSpPr>
          <p:spPr>
            <a:xfrm>
              <a:off x="438000" y="3548862"/>
              <a:ext cx="2585085" cy="564515"/>
            </a:xfrm>
            <a:custGeom>
              <a:avLst/>
              <a:gdLst/>
              <a:ahLst/>
              <a:cxnLst/>
              <a:rect l="l" t="t" r="r" b="b"/>
              <a:pathLst>
                <a:path w="2585085" h="564514">
                  <a:moveTo>
                    <a:pt x="2432202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11670"/>
                  </a:lnTo>
                  <a:lnTo>
                    <a:pt x="7769" y="459843"/>
                  </a:lnTo>
                  <a:lnTo>
                    <a:pt x="29405" y="501679"/>
                  </a:lnTo>
                  <a:lnTo>
                    <a:pt x="62396" y="534668"/>
                  </a:lnTo>
                  <a:lnTo>
                    <a:pt x="104231" y="556301"/>
                  </a:lnTo>
                  <a:lnTo>
                    <a:pt x="152400" y="564070"/>
                  </a:lnTo>
                  <a:lnTo>
                    <a:pt x="2432202" y="564070"/>
                  </a:lnTo>
                  <a:lnTo>
                    <a:pt x="2480370" y="556301"/>
                  </a:lnTo>
                  <a:lnTo>
                    <a:pt x="2522205" y="534668"/>
                  </a:lnTo>
                  <a:lnTo>
                    <a:pt x="2555196" y="501679"/>
                  </a:lnTo>
                  <a:lnTo>
                    <a:pt x="2576832" y="459843"/>
                  </a:lnTo>
                  <a:lnTo>
                    <a:pt x="2584602" y="411670"/>
                  </a:lnTo>
                  <a:lnTo>
                    <a:pt x="2584602" y="152400"/>
                  </a:lnTo>
                  <a:lnTo>
                    <a:pt x="2576832" y="104231"/>
                  </a:lnTo>
                  <a:lnTo>
                    <a:pt x="2555196" y="62396"/>
                  </a:lnTo>
                  <a:lnTo>
                    <a:pt x="2522205" y="29405"/>
                  </a:lnTo>
                  <a:lnTo>
                    <a:pt x="2480370" y="7769"/>
                  </a:lnTo>
                  <a:lnTo>
                    <a:pt x="2432202" y="0"/>
                  </a:lnTo>
                  <a:close/>
                </a:path>
              </a:pathLst>
            </a:custGeom>
            <a:solidFill>
              <a:srgbClr val="D24893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5771032" y="3763060"/>
              <a:ext cx="5803265" cy="241935"/>
            </a:xfrm>
            <a:custGeom>
              <a:avLst/>
              <a:gdLst/>
              <a:ahLst/>
              <a:cxnLst/>
              <a:rect l="l" t="t" r="r" b="b"/>
              <a:pathLst>
                <a:path w="5803265" h="241935">
                  <a:moveTo>
                    <a:pt x="1608442" y="120904"/>
                  </a:moveTo>
                  <a:lnTo>
                    <a:pt x="1598942" y="73850"/>
                  </a:lnTo>
                  <a:lnTo>
                    <a:pt x="1573022" y="35420"/>
                  </a:lnTo>
                  <a:lnTo>
                    <a:pt x="1534591" y="9499"/>
                  </a:lnTo>
                  <a:lnTo>
                    <a:pt x="1487538" y="0"/>
                  </a:lnTo>
                  <a:lnTo>
                    <a:pt x="120904" y="0"/>
                  </a:lnTo>
                  <a:lnTo>
                    <a:pt x="73837" y="9499"/>
                  </a:lnTo>
                  <a:lnTo>
                    <a:pt x="35407" y="35420"/>
                  </a:lnTo>
                  <a:lnTo>
                    <a:pt x="9499" y="73850"/>
                  </a:lnTo>
                  <a:lnTo>
                    <a:pt x="0" y="120904"/>
                  </a:lnTo>
                  <a:lnTo>
                    <a:pt x="9499" y="167970"/>
                  </a:lnTo>
                  <a:lnTo>
                    <a:pt x="35407" y="206400"/>
                  </a:lnTo>
                  <a:lnTo>
                    <a:pt x="73837" y="232308"/>
                  </a:lnTo>
                  <a:lnTo>
                    <a:pt x="120904" y="241808"/>
                  </a:lnTo>
                  <a:lnTo>
                    <a:pt x="1487538" y="241808"/>
                  </a:lnTo>
                  <a:lnTo>
                    <a:pt x="1534591" y="232308"/>
                  </a:lnTo>
                  <a:lnTo>
                    <a:pt x="1573022" y="206400"/>
                  </a:lnTo>
                  <a:lnTo>
                    <a:pt x="1598942" y="167970"/>
                  </a:lnTo>
                  <a:lnTo>
                    <a:pt x="1608442" y="120904"/>
                  </a:lnTo>
                  <a:close/>
                </a:path>
                <a:path w="5803265" h="241935">
                  <a:moveTo>
                    <a:pt x="3004261" y="120904"/>
                  </a:moveTo>
                  <a:lnTo>
                    <a:pt x="2994749" y="73850"/>
                  </a:lnTo>
                  <a:lnTo>
                    <a:pt x="2968841" y="35420"/>
                  </a:lnTo>
                  <a:lnTo>
                    <a:pt x="2930410" y="9499"/>
                  </a:lnTo>
                  <a:lnTo>
                    <a:pt x="2883357" y="0"/>
                  </a:lnTo>
                  <a:lnTo>
                    <a:pt x="1757997" y="0"/>
                  </a:lnTo>
                  <a:lnTo>
                    <a:pt x="1710931" y="9499"/>
                  </a:lnTo>
                  <a:lnTo>
                    <a:pt x="1672501" y="35420"/>
                  </a:lnTo>
                  <a:lnTo>
                    <a:pt x="1646593" y="73850"/>
                  </a:lnTo>
                  <a:lnTo>
                    <a:pt x="1637093" y="120904"/>
                  </a:lnTo>
                  <a:lnTo>
                    <a:pt x="1646593" y="167970"/>
                  </a:lnTo>
                  <a:lnTo>
                    <a:pt x="1672501" y="206400"/>
                  </a:lnTo>
                  <a:lnTo>
                    <a:pt x="1710931" y="232308"/>
                  </a:lnTo>
                  <a:lnTo>
                    <a:pt x="1757997" y="241808"/>
                  </a:lnTo>
                  <a:lnTo>
                    <a:pt x="2883357" y="241808"/>
                  </a:lnTo>
                  <a:lnTo>
                    <a:pt x="2930410" y="232308"/>
                  </a:lnTo>
                  <a:lnTo>
                    <a:pt x="2968841" y="206400"/>
                  </a:lnTo>
                  <a:lnTo>
                    <a:pt x="2994749" y="167970"/>
                  </a:lnTo>
                  <a:lnTo>
                    <a:pt x="3004261" y="120904"/>
                  </a:lnTo>
                  <a:close/>
                </a:path>
                <a:path w="5803265" h="241935">
                  <a:moveTo>
                    <a:pt x="4403471" y="120904"/>
                  </a:moveTo>
                  <a:lnTo>
                    <a:pt x="4393971" y="73850"/>
                  </a:lnTo>
                  <a:lnTo>
                    <a:pt x="4368063" y="35420"/>
                  </a:lnTo>
                  <a:lnTo>
                    <a:pt x="4329633" y="9499"/>
                  </a:lnTo>
                  <a:lnTo>
                    <a:pt x="4282567" y="0"/>
                  </a:lnTo>
                  <a:lnTo>
                    <a:pt x="3157207" y="0"/>
                  </a:lnTo>
                  <a:lnTo>
                    <a:pt x="3110141" y="9499"/>
                  </a:lnTo>
                  <a:lnTo>
                    <a:pt x="3071711" y="35420"/>
                  </a:lnTo>
                  <a:lnTo>
                    <a:pt x="3045803" y="73850"/>
                  </a:lnTo>
                  <a:lnTo>
                    <a:pt x="3036303" y="120904"/>
                  </a:lnTo>
                  <a:lnTo>
                    <a:pt x="3045803" y="167970"/>
                  </a:lnTo>
                  <a:lnTo>
                    <a:pt x="3071711" y="206400"/>
                  </a:lnTo>
                  <a:lnTo>
                    <a:pt x="3110141" y="232308"/>
                  </a:lnTo>
                  <a:lnTo>
                    <a:pt x="3157207" y="241808"/>
                  </a:lnTo>
                  <a:lnTo>
                    <a:pt x="4282567" y="241808"/>
                  </a:lnTo>
                  <a:lnTo>
                    <a:pt x="4329633" y="232308"/>
                  </a:lnTo>
                  <a:lnTo>
                    <a:pt x="4368063" y="206400"/>
                  </a:lnTo>
                  <a:lnTo>
                    <a:pt x="4393971" y="167970"/>
                  </a:lnTo>
                  <a:lnTo>
                    <a:pt x="4403471" y="120904"/>
                  </a:lnTo>
                  <a:close/>
                </a:path>
                <a:path w="5803265" h="241935">
                  <a:moveTo>
                    <a:pt x="5802693" y="120904"/>
                  </a:moveTo>
                  <a:lnTo>
                    <a:pt x="5793194" y="73850"/>
                  </a:lnTo>
                  <a:lnTo>
                    <a:pt x="5767273" y="35420"/>
                  </a:lnTo>
                  <a:lnTo>
                    <a:pt x="5728843" y="9499"/>
                  </a:lnTo>
                  <a:lnTo>
                    <a:pt x="5681789" y="0"/>
                  </a:lnTo>
                  <a:lnTo>
                    <a:pt x="4556430" y="0"/>
                  </a:lnTo>
                  <a:lnTo>
                    <a:pt x="4509363" y="9499"/>
                  </a:lnTo>
                  <a:lnTo>
                    <a:pt x="4470933" y="35420"/>
                  </a:lnTo>
                  <a:lnTo>
                    <a:pt x="4445025" y="73850"/>
                  </a:lnTo>
                  <a:lnTo>
                    <a:pt x="4435526" y="120904"/>
                  </a:lnTo>
                  <a:lnTo>
                    <a:pt x="4445025" y="167970"/>
                  </a:lnTo>
                  <a:lnTo>
                    <a:pt x="4470933" y="206400"/>
                  </a:lnTo>
                  <a:lnTo>
                    <a:pt x="4509363" y="232308"/>
                  </a:lnTo>
                  <a:lnTo>
                    <a:pt x="4556430" y="241808"/>
                  </a:lnTo>
                  <a:lnTo>
                    <a:pt x="5681789" y="241808"/>
                  </a:lnTo>
                  <a:lnTo>
                    <a:pt x="5728843" y="232308"/>
                  </a:lnTo>
                  <a:lnTo>
                    <a:pt x="5767273" y="206400"/>
                  </a:lnTo>
                  <a:lnTo>
                    <a:pt x="5793194" y="167970"/>
                  </a:lnTo>
                  <a:lnTo>
                    <a:pt x="5802693" y="120904"/>
                  </a:lnTo>
                  <a:close/>
                </a:path>
              </a:pathLst>
            </a:custGeom>
            <a:solidFill>
              <a:srgbClr val="D24893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</p:grpSp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xfrm>
            <a:off x="813438" y="424884"/>
            <a:ext cx="886396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LIF</a:t>
            </a:r>
            <a:r>
              <a:rPr spc="-120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E</a:t>
            </a:r>
            <a:r>
              <a:rPr spc="-100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C</a:t>
            </a:r>
            <a:r>
              <a:rPr spc="-135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Y</a:t>
            </a:r>
            <a:r>
              <a:rPr spc="-80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CL</a:t>
            </a:r>
            <a:r>
              <a:rPr spc="-30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E</a:t>
            </a:r>
            <a:r>
              <a:rPr spc="-110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90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AN</a:t>
            </a:r>
            <a:r>
              <a:rPr spc="-40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D</a:t>
            </a:r>
            <a:r>
              <a:rPr spc="-110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80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REL</a:t>
            </a:r>
            <a:r>
              <a:rPr spc="-70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E</a:t>
            </a:r>
            <a:r>
              <a:rPr spc="-80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AS</a:t>
            </a:r>
            <a:r>
              <a:rPr spc="-30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E</a:t>
            </a:r>
            <a:r>
              <a:rPr spc="-110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85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SCHEDULE</a:t>
            </a:r>
          </a:p>
        </p:txBody>
      </p:sp>
      <p:sp>
        <p:nvSpPr>
          <p:cNvPr id="80" name="object 80"/>
          <p:cNvSpPr txBox="1">
            <a:spLocks noGrp="1"/>
          </p:cNvSpPr>
          <p:nvPr>
            <p:ph type="ftr" sz="quarter" idx="5"/>
          </p:nvPr>
        </p:nvSpPr>
        <p:spPr>
          <a:xfrm>
            <a:off x="407300" y="6446509"/>
            <a:ext cx="7974700" cy="15709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>
                <a:latin typeface="Plus Jakarta Sans" pitchFamily="2" charset="77"/>
                <a:cs typeface="Plus Jakarta Sans" pitchFamily="2" charset="77"/>
              </a:rPr>
              <a:t>Building</a:t>
            </a:r>
            <a:r>
              <a:rPr spc="-10"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5">
                <a:latin typeface="Plus Jakarta Sans" pitchFamily="2" charset="77"/>
                <a:cs typeface="Plus Jakarta Sans" pitchFamily="2" charset="77"/>
              </a:rPr>
              <a:t>together</a:t>
            </a:r>
            <a:r>
              <a:rPr spc="-10">
                <a:latin typeface="Plus Jakarta Sans" pitchFamily="2" charset="77"/>
                <a:cs typeface="Plus Jakarta Sans" pitchFamily="2" charset="77"/>
              </a:rPr>
              <a:t> </a:t>
            </a:r>
            <a:r>
              <a:rPr>
                <a:latin typeface="Plus Jakarta Sans" pitchFamily="2" charset="77"/>
                <a:cs typeface="Plus Jakarta Sans" pitchFamily="2" charset="77"/>
              </a:rPr>
              <a:t>a</a:t>
            </a:r>
            <a:r>
              <a:rPr spc="-10"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5">
                <a:latin typeface="Plus Jakarta Sans" pitchFamily="2" charset="77"/>
                <a:cs typeface="Plus Jakarta Sans" pitchFamily="2" charset="77"/>
              </a:rPr>
              <a:t>fully-connected</a:t>
            </a:r>
            <a:r>
              <a:rPr spc="-10"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5">
                <a:latin typeface="Plus Jakarta Sans" pitchFamily="2" charset="77"/>
                <a:cs typeface="Plus Jakarta Sans" pitchFamily="2" charset="77"/>
              </a:rPr>
              <a:t>all-scenario</a:t>
            </a:r>
            <a:r>
              <a:rPr spc="-10">
                <a:latin typeface="Plus Jakarta Sans" pitchFamily="2" charset="77"/>
                <a:cs typeface="Plus Jakarta Sans" pitchFamily="2" charset="77"/>
              </a:rPr>
              <a:t> </a:t>
            </a:r>
            <a:r>
              <a:rPr>
                <a:latin typeface="Plus Jakarta Sans" pitchFamily="2" charset="77"/>
                <a:cs typeface="Plus Jakarta Sans" pitchFamily="2" charset="77"/>
              </a:rPr>
              <a:t>intelligent</a:t>
            </a:r>
            <a:r>
              <a:rPr spc="-5">
                <a:latin typeface="Plus Jakarta Sans" pitchFamily="2" charset="77"/>
                <a:cs typeface="Plus Jakarta Sans" pitchFamily="2" charset="77"/>
              </a:rPr>
              <a:t> ecosystem</a:t>
            </a:r>
          </a:p>
        </p:txBody>
      </p:sp>
      <p:sp>
        <p:nvSpPr>
          <p:cNvPr id="79" name="object 79"/>
          <p:cNvSpPr txBox="1">
            <a:spLocks noGrp="1"/>
          </p:cNvSpPr>
          <p:nvPr>
            <p:ph type="sldNum" sz="quarter" idx="7"/>
          </p:nvPr>
        </p:nvSpPr>
        <p:spPr>
          <a:xfrm>
            <a:off x="9448801" y="6419084"/>
            <a:ext cx="2299128" cy="185948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>
                <a:latin typeface="Plus Jakarta Sans" pitchFamily="2" charset="77"/>
                <a:cs typeface="Plus Jakarta Sans" pitchFamily="2" charset="77"/>
              </a:rPr>
              <a:pPr marL="38100" algn="r">
                <a:lnSpc>
                  <a:spcPct val="100000"/>
                </a:lnSpc>
                <a:spcBef>
                  <a:spcPts val="10"/>
                </a:spcBef>
              </a:pPr>
              <a:t>21</a:t>
            </a:fld>
            <a:endParaRPr>
              <a:latin typeface="Plus Jakarta Sans" pitchFamily="2" charset="77"/>
              <a:cs typeface="Plus Jakarta Sans" pitchFamily="2" charset="77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915499" y="2082638"/>
            <a:ext cx="114300" cy="565150"/>
            <a:chOff x="915499" y="2082638"/>
            <a:chExt cx="114300" cy="565150"/>
          </a:xfrm>
        </p:grpSpPr>
        <p:pic>
          <p:nvPicPr>
            <p:cNvPr id="75" name="object 7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5499" y="2082638"/>
              <a:ext cx="114300" cy="11430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5499" y="2385838"/>
              <a:ext cx="114300" cy="11430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5499" y="2229730"/>
              <a:ext cx="114300" cy="11430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5499" y="2532931"/>
              <a:ext cx="114300" cy="114300"/>
            </a:xfrm>
            <a:prstGeom prst="rect">
              <a:avLst/>
            </a:prstGeom>
          </p:spPr>
        </p:pic>
      </p:grpSp>
      <p:sp>
        <p:nvSpPr>
          <p:cNvPr id="81" name="object 11">
            <a:extLst>
              <a:ext uri="{FF2B5EF4-FFF2-40B4-BE49-F238E27FC236}">
                <a16:creationId xmlns:a16="http://schemas.microsoft.com/office/drawing/2014/main" xmlns="" id="{E11FE9EF-2282-46D1-9986-B8B1492527B2}"/>
              </a:ext>
            </a:extLst>
          </p:cNvPr>
          <p:cNvSpPr/>
          <p:nvPr/>
        </p:nvSpPr>
        <p:spPr>
          <a:xfrm>
            <a:off x="0" y="42245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121920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D24893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89" name="object 43">
            <a:extLst>
              <a:ext uri="{FF2B5EF4-FFF2-40B4-BE49-F238E27FC236}">
                <a16:creationId xmlns:a16="http://schemas.microsoft.com/office/drawing/2014/main" xmlns="" id="{92F15E71-1CEF-4236-8E13-2990E4E6CE8D}"/>
              </a:ext>
            </a:extLst>
          </p:cNvPr>
          <p:cNvSpPr txBox="1"/>
          <p:nvPr/>
        </p:nvSpPr>
        <p:spPr>
          <a:xfrm>
            <a:off x="4130917" y="4974283"/>
            <a:ext cx="142968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spc="-25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YEA</a:t>
            </a:r>
            <a:r>
              <a:rPr sz="1000" b="1" spc="-15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R</a:t>
            </a:r>
            <a:r>
              <a:rPr sz="1000" b="1" spc="-3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1000" b="1" spc="-15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1</a:t>
            </a:r>
            <a:endParaRPr sz="1000">
              <a:solidFill>
                <a:srgbClr val="1B193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90" name="object 44">
            <a:extLst>
              <a:ext uri="{FF2B5EF4-FFF2-40B4-BE49-F238E27FC236}">
                <a16:creationId xmlns:a16="http://schemas.microsoft.com/office/drawing/2014/main" xmlns="" id="{7137B395-57CC-44C6-9878-FAD5619F09DD}"/>
              </a:ext>
            </a:extLst>
          </p:cNvPr>
          <p:cNvSpPr txBox="1"/>
          <p:nvPr/>
        </p:nvSpPr>
        <p:spPr>
          <a:xfrm>
            <a:off x="5870061" y="4990459"/>
            <a:ext cx="449214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All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91" name="object 45">
            <a:extLst>
              <a:ext uri="{FF2B5EF4-FFF2-40B4-BE49-F238E27FC236}">
                <a16:creationId xmlns:a16="http://schemas.microsoft.com/office/drawing/2014/main" xmlns="" id="{7D7B82EF-B68D-49B5-9F7C-A9272AA2AF4B}"/>
              </a:ext>
            </a:extLst>
          </p:cNvPr>
          <p:cNvSpPr txBox="1"/>
          <p:nvPr/>
        </p:nvSpPr>
        <p:spPr>
          <a:xfrm>
            <a:off x="7119303" y="4981481"/>
            <a:ext cx="449214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All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92" name="object 47">
            <a:extLst>
              <a:ext uri="{FF2B5EF4-FFF2-40B4-BE49-F238E27FC236}">
                <a16:creationId xmlns:a16="http://schemas.microsoft.com/office/drawing/2014/main" xmlns="" id="{C18516F7-91A7-4643-AFBD-CB0AEB073C7E}"/>
              </a:ext>
            </a:extLst>
          </p:cNvPr>
          <p:cNvSpPr txBox="1"/>
          <p:nvPr/>
        </p:nvSpPr>
        <p:spPr>
          <a:xfrm>
            <a:off x="6305070" y="5336280"/>
            <a:ext cx="207693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Al</a:t>
            </a:r>
            <a:r>
              <a:rPr sz="700" b="1" spc="-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l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7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T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oolchai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n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C</a:t>
            </a:r>
            <a:r>
              <a:rPr sz="700" b="1" spc="-3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V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9-10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93" name="object 50">
            <a:extLst>
              <a:ext uri="{FF2B5EF4-FFF2-40B4-BE49-F238E27FC236}">
                <a16:creationId xmlns:a16="http://schemas.microsoft.com/office/drawing/2014/main" xmlns="" id="{C18A37CC-10B6-4A07-9FC8-FBF8E7C4A080}"/>
              </a:ext>
            </a:extLst>
          </p:cNvPr>
          <p:cNvSpPr txBox="1"/>
          <p:nvPr/>
        </p:nvSpPr>
        <p:spPr>
          <a:xfrm>
            <a:off x="4130917" y="5329054"/>
            <a:ext cx="142968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spc="-25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YEA</a:t>
            </a:r>
            <a:r>
              <a:rPr sz="1000" b="1" spc="-15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R</a:t>
            </a:r>
            <a:r>
              <a:rPr sz="1000" b="1" spc="-3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1000" b="1" spc="-15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2</a:t>
            </a:r>
            <a:endParaRPr sz="1000">
              <a:solidFill>
                <a:srgbClr val="1B193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94" name="object 51">
            <a:extLst>
              <a:ext uri="{FF2B5EF4-FFF2-40B4-BE49-F238E27FC236}">
                <a16:creationId xmlns:a16="http://schemas.microsoft.com/office/drawing/2014/main" xmlns="" id="{CD498C99-82C5-422D-9323-CDF652440350}"/>
              </a:ext>
            </a:extLst>
          </p:cNvPr>
          <p:cNvSpPr txBox="1"/>
          <p:nvPr/>
        </p:nvSpPr>
        <p:spPr>
          <a:xfrm>
            <a:off x="4130917" y="5693544"/>
            <a:ext cx="142968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spc="-25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YEA</a:t>
            </a:r>
            <a:r>
              <a:rPr sz="1000" b="1" spc="-15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R</a:t>
            </a:r>
            <a:r>
              <a:rPr sz="1000" b="1" spc="-30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1000" b="1" spc="-15">
                <a:solidFill>
                  <a:srgbClr val="1B1937"/>
                </a:solidFill>
                <a:latin typeface="Plus Jakarta Sans" pitchFamily="2" charset="77"/>
                <a:cs typeface="Plus Jakarta Sans" pitchFamily="2" charset="77"/>
              </a:rPr>
              <a:t>3</a:t>
            </a:r>
            <a:endParaRPr sz="1000">
              <a:solidFill>
                <a:srgbClr val="1B1937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95" name="object 52">
            <a:extLst>
              <a:ext uri="{FF2B5EF4-FFF2-40B4-BE49-F238E27FC236}">
                <a16:creationId xmlns:a16="http://schemas.microsoft.com/office/drawing/2014/main" xmlns="" id="{CA62CC06-5AEE-4DB6-B4AE-D432D8D65037}"/>
              </a:ext>
            </a:extLst>
          </p:cNvPr>
          <p:cNvSpPr txBox="1"/>
          <p:nvPr/>
        </p:nvSpPr>
        <p:spPr>
          <a:xfrm>
            <a:off x="5529182" y="4601598"/>
            <a:ext cx="11302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BUGS</a:t>
            </a:r>
            <a:endParaRPr sz="10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96" name="object 53">
            <a:extLst>
              <a:ext uri="{FF2B5EF4-FFF2-40B4-BE49-F238E27FC236}">
                <a16:creationId xmlns:a16="http://schemas.microsoft.com/office/drawing/2014/main" xmlns="" id="{FFC14632-2534-464B-8DAE-F88CDEB38CFE}"/>
              </a:ext>
            </a:extLst>
          </p:cNvPr>
          <p:cNvSpPr txBox="1"/>
          <p:nvPr/>
        </p:nvSpPr>
        <p:spPr>
          <a:xfrm>
            <a:off x="6844116" y="4601598"/>
            <a:ext cx="99893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CVEs</a:t>
            </a:r>
            <a:endParaRPr sz="10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97" name="CasellaDiTesto 96">
            <a:extLst>
              <a:ext uri="{FF2B5EF4-FFF2-40B4-BE49-F238E27FC236}">
                <a16:creationId xmlns:a16="http://schemas.microsoft.com/office/drawing/2014/main" xmlns="" id="{148FEDEF-64FD-4338-871E-D5611B1A9447}"/>
              </a:ext>
            </a:extLst>
          </p:cNvPr>
          <p:cNvSpPr txBox="1"/>
          <p:nvPr/>
        </p:nvSpPr>
        <p:spPr>
          <a:xfrm>
            <a:off x="480175" y="1616822"/>
            <a:ext cx="3196998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0" u="none" strike="noStrike" baseline="3000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1.0 </a:t>
            </a:r>
            <a:r>
              <a:rPr lang="en-GB" sz="2200" b="1" i="0" u="none" strike="noStrike" baseline="30000" smtClean="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JASMINE RELEASE</a:t>
            </a:r>
            <a:endParaRPr lang="en-GB" sz="2200" b="1" i="0" u="none" strike="noStrike" baseline="30000">
              <a:solidFill>
                <a:srgbClr val="FFFFFF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xmlns="" id="{943A13F2-C90B-4E0B-8821-90E3F5FF0F95}"/>
              </a:ext>
            </a:extLst>
          </p:cNvPr>
          <p:cNvSpPr txBox="1"/>
          <p:nvPr/>
        </p:nvSpPr>
        <p:spPr>
          <a:xfrm>
            <a:off x="958020" y="2231216"/>
            <a:ext cx="1715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GB" sz="1500" b="0" i="0" u="none" strike="noStrike" baseline="3000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TOOLCHAIN UPGRADE</a:t>
            </a: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xmlns="" id="{F74B201E-2196-46AB-8EED-EBADFC585364}"/>
              </a:ext>
            </a:extLst>
          </p:cNvPr>
          <p:cNvSpPr txBox="1"/>
          <p:nvPr/>
        </p:nvSpPr>
        <p:spPr>
          <a:xfrm>
            <a:off x="484055" y="3028866"/>
            <a:ext cx="2831851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baseline="3000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2</a:t>
            </a:r>
            <a:r>
              <a:rPr lang="en-GB" sz="2200" b="1" i="0" u="none" strike="noStrike" baseline="3000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.0 GOOFY RELEASE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xmlns="" id="{CCFFA1A9-8012-40D3-AE08-025812290806}"/>
              </a:ext>
            </a:extLst>
          </p:cNvPr>
          <p:cNvSpPr txBox="1"/>
          <p:nvPr/>
        </p:nvSpPr>
        <p:spPr>
          <a:xfrm>
            <a:off x="481546" y="3706321"/>
            <a:ext cx="319562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baseline="3000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3</a:t>
            </a:r>
            <a:r>
              <a:rPr lang="en-GB" sz="2200" b="1" i="0" u="none" strike="noStrike" baseline="3000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.0 DAISY RELEASE</a:t>
            </a:r>
          </a:p>
        </p:txBody>
      </p:sp>
      <p:sp>
        <p:nvSpPr>
          <p:cNvPr id="101" name="object 27">
            <a:extLst>
              <a:ext uri="{FF2B5EF4-FFF2-40B4-BE49-F238E27FC236}">
                <a16:creationId xmlns:a16="http://schemas.microsoft.com/office/drawing/2014/main" xmlns="" id="{8161F106-6373-4605-8718-C05CD347D61C}"/>
              </a:ext>
            </a:extLst>
          </p:cNvPr>
          <p:cNvSpPr txBox="1"/>
          <p:nvPr/>
        </p:nvSpPr>
        <p:spPr>
          <a:xfrm>
            <a:off x="3349927" y="1138477"/>
            <a:ext cx="64952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spc="-25">
                <a:latin typeface="Plus Jakarta Sans" pitchFamily="2" charset="77"/>
                <a:cs typeface="Plus Jakarta Sans" pitchFamily="2" charset="77"/>
              </a:rPr>
              <a:t>2020</a:t>
            </a:r>
            <a:endParaRPr sz="10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02" name="object 28">
            <a:extLst>
              <a:ext uri="{FF2B5EF4-FFF2-40B4-BE49-F238E27FC236}">
                <a16:creationId xmlns:a16="http://schemas.microsoft.com/office/drawing/2014/main" xmlns="" id="{23594A5C-18F6-4D13-B3C8-64E6583FF34D}"/>
              </a:ext>
            </a:extLst>
          </p:cNvPr>
          <p:cNvSpPr txBox="1"/>
          <p:nvPr/>
        </p:nvSpPr>
        <p:spPr>
          <a:xfrm>
            <a:off x="5848587" y="1148637"/>
            <a:ext cx="64952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spc="-25">
                <a:latin typeface="Plus Jakarta Sans" pitchFamily="2" charset="77"/>
                <a:cs typeface="Plus Jakarta Sans" pitchFamily="2" charset="77"/>
              </a:rPr>
              <a:t>2022</a:t>
            </a:r>
            <a:endParaRPr sz="10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03" name="object 29">
            <a:extLst>
              <a:ext uri="{FF2B5EF4-FFF2-40B4-BE49-F238E27FC236}">
                <a16:creationId xmlns:a16="http://schemas.microsoft.com/office/drawing/2014/main" xmlns="" id="{78D5599A-15EF-4A53-A45D-97EB43B10CB4}"/>
              </a:ext>
            </a:extLst>
          </p:cNvPr>
          <p:cNvSpPr txBox="1"/>
          <p:nvPr/>
        </p:nvSpPr>
        <p:spPr>
          <a:xfrm>
            <a:off x="8347246" y="1148637"/>
            <a:ext cx="64952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spc="-25">
                <a:latin typeface="Plus Jakarta Sans" pitchFamily="2" charset="77"/>
                <a:cs typeface="Plus Jakarta Sans" pitchFamily="2" charset="77"/>
              </a:rPr>
              <a:t>2024</a:t>
            </a:r>
            <a:endParaRPr sz="10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04" name="object 30">
            <a:extLst>
              <a:ext uri="{FF2B5EF4-FFF2-40B4-BE49-F238E27FC236}">
                <a16:creationId xmlns:a16="http://schemas.microsoft.com/office/drawing/2014/main" xmlns="" id="{41A39225-7C10-4EAF-B5D0-19BBAC2B4BE0}"/>
              </a:ext>
            </a:extLst>
          </p:cNvPr>
          <p:cNvSpPr txBox="1"/>
          <p:nvPr/>
        </p:nvSpPr>
        <p:spPr>
          <a:xfrm>
            <a:off x="4599257" y="1138477"/>
            <a:ext cx="64952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spc="-25">
                <a:latin typeface="Plus Jakarta Sans" pitchFamily="2" charset="77"/>
                <a:cs typeface="Plus Jakarta Sans" pitchFamily="2" charset="77"/>
              </a:rPr>
              <a:t>2021</a:t>
            </a:r>
            <a:endParaRPr sz="10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05" name="object 54">
            <a:extLst>
              <a:ext uri="{FF2B5EF4-FFF2-40B4-BE49-F238E27FC236}">
                <a16:creationId xmlns:a16="http://schemas.microsoft.com/office/drawing/2014/main" xmlns="" id="{2919EA25-C41A-4B09-A85E-2233386B998B}"/>
              </a:ext>
            </a:extLst>
          </p:cNvPr>
          <p:cNvSpPr txBox="1"/>
          <p:nvPr/>
        </p:nvSpPr>
        <p:spPr>
          <a:xfrm>
            <a:off x="7097840" y="1147325"/>
            <a:ext cx="64952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spc="-25">
                <a:latin typeface="Plus Jakarta Sans" pitchFamily="2" charset="77"/>
                <a:cs typeface="Plus Jakarta Sans" pitchFamily="2" charset="77"/>
              </a:rPr>
              <a:t>2023</a:t>
            </a:r>
            <a:endParaRPr sz="10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06" name="object 55">
            <a:extLst>
              <a:ext uri="{FF2B5EF4-FFF2-40B4-BE49-F238E27FC236}">
                <a16:creationId xmlns:a16="http://schemas.microsoft.com/office/drawing/2014/main" xmlns="" id="{D8EC28F9-E809-4356-BA0A-62DDDBC0BC0A}"/>
              </a:ext>
            </a:extLst>
          </p:cNvPr>
          <p:cNvSpPr txBox="1"/>
          <p:nvPr/>
        </p:nvSpPr>
        <p:spPr>
          <a:xfrm>
            <a:off x="9596499" y="1148722"/>
            <a:ext cx="64952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spc="-25">
                <a:latin typeface="Plus Jakarta Sans" pitchFamily="2" charset="77"/>
                <a:cs typeface="Plus Jakarta Sans" pitchFamily="2" charset="77"/>
              </a:rPr>
              <a:t>2025</a:t>
            </a:r>
            <a:endParaRPr sz="10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07" name="object 56">
            <a:extLst>
              <a:ext uri="{FF2B5EF4-FFF2-40B4-BE49-F238E27FC236}">
                <a16:creationId xmlns:a16="http://schemas.microsoft.com/office/drawing/2014/main" xmlns="" id="{F42E86B5-9CCE-45B1-BEF7-78B9B64C0E2C}"/>
              </a:ext>
            </a:extLst>
          </p:cNvPr>
          <p:cNvSpPr txBox="1"/>
          <p:nvPr/>
        </p:nvSpPr>
        <p:spPr>
          <a:xfrm>
            <a:off x="10845828" y="1138562"/>
            <a:ext cx="64952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spc="-25">
                <a:latin typeface="Plus Jakarta Sans" pitchFamily="2" charset="77"/>
                <a:cs typeface="Plus Jakarta Sans" pitchFamily="2" charset="77"/>
              </a:rPr>
              <a:t>2026</a:t>
            </a:r>
            <a:endParaRPr sz="10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08" name="object 73">
            <a:extLst>
              <a:ext uri="{FF2B5EF4-FFF2-40B4-BE49-F238E27FC236}">
                <a16:creationId xmlns:a16="http://schemas.microsoft.com/office/drawing/2014/main" xmlns="" id="{82BE101B-1BB0-4945-BEF4-43F06CC60EC2}"/>
              </a:ext>
            </a:extLst>
          </p:cNvPr>
          <p:cNvSpPr txBox="1"/>
          <p:nvPr/>
        </p:nvSpPr>
        <p:spPr>
          <a:xfrm>
            <a:off x="7843049" y="3816710"/>
            <a:ext cx="50889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700" b="1" spc="-9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L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T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6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y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.1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09" name="object 79">
            <a:extLst>
              <a:ext uri="{FF2B5EF4-FFF2-40B4-BE49-F238E27FC236}">
                <a16:creationId xmlns:a16="http://schemas.microsoft.com/office/drawing/2014/main" xmlns="" id="{B0D7FFC8-72E8-48BA-821F-217C5241599F}"/>
              </a:ext>
            </a:extLst>
          </p:cNvPr>
          <p:cNvSpPr txBox="1"/>
          <p:nvPr/>
        </p:nvSpPr>
        <p:spPr>
          <a:xfrm>
            <a:off x="10623699" y="3816710"/>
            <a:ext cx="531608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9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L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T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6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y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.3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10" name="object 79">
            <a:extLst>
              <a:ext uri="{FF2B5EF4-FFF2-40B4-BE49-F238E27FC236}">
                <a16:creationId xmlns:a16="http://schemas.microsoft.com/office/drawing/2014/main" xmlns="" id="{156F1217-2C53-498A-9853-1765AA8567A6}"/>
              </a:ext>
            </a:extLst>
          </p:cNvPr>
          <p:cNvSpPr txBox="1"/>
          <p:nvPr/>
        </p:nvSpPr>
        <p:spPr>
          <a:xfrm>
            <a:off x="5985509" y="3822477"/>
            <a:ext cx="120345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700" b="1" kern="80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Development</a:t>
            </a:r>
            <a:endParaRPr sz="700" kern="8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11" name="object 73">
            <a:extLst>
              <a:ext uri="{FF2B5EF4-FFF2-40B4-BE49-F238E27FC236}">
                <a16:creationId xmlns:a16="http://schemas.microsoft.com/office/drawing/2014/main" xmlns="" id="{78E52888-58AA-46C2-968D-70898D92C734}"/>
              </a:ext>
            </a:extLst>
          </p:cNvPr>
          <p:cNvSpPr txBox="1"/>
          <p:nvPr/>
        </p:nvSpPr>
        <p:spPr>
          <a:xfrm>
            <a:off x="6585367" y="3123313"/>
            <a:ext cx="50889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700" b="1" spc="-9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L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T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6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y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.1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12" name="object 79">
            <a:extLst>
              <a:ext uri="{FF2B5EF4-FFF2-40B4-BE49-F238E27FC236}">
                <a16:creationId xmlns:a16="http://schemas.microsoft.com/office/drawing/2014/main" xmlns="" id="{550D2012-C371-4271-820B-B43D52C5EE8F}"/>
              </a:ext>
            </a:extLst>
          </p:cNvPr>
          <p:cNvSpPr txBox="1"/>
          <p:nvPr/>
        </p:nvSpPr>
        <p:spPr>
          <a:xfrm>
            <a:off x="9366017" y="3123313"/>
            <a:ext cx="531608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9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L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T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6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y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.3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13" name="object 79">
            <a:extLst>
              <a:ext uri="{FF2B5EF4-FFF2-40B4-BE49-F238E27FC236}">
                <a16:creationId xmlns:a16="http://schemas.microsoft.com/office/drawing/2014/main" xmlns="" id="{EF2008A8-FC66-4AB1-BFE8-35E625DBD4D9}"/>
              </a:ext>
            </a:extLst>
          </p:cNvPr>
          <p:cNvSpPr txBox="1"/>
          <p:nvPr/>
        </p:nvSpPr>
        <p:spPr>
          <a:xfrm>
            <a:off x="7965560" y="3129080"/>
            <a:ext cx="531608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9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L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T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6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y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.</a:t>
            </a:r>
            <a:r>
              <a:rPr lang="it-IT"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2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14" name="object 79">
            <a:extLst>
              <a:ext uri="{FF2B5EF4-FFF2-40B4-BE49-F238E27FC236}">
                <a16:creationId xmlns:a16="http://schemas.microsoft.com/office/drawing/2014/main" xmlns="" id="{AD434085-AD4A-4491-A92A-1FB046652237}"/>
              </a:ext>
            </a:extLst>
          </p:cNvPr>
          <p:cNvSpPr txBox="1"/>
          <p:nvPr/>
        </p:nvSpPr>
        <p:spPr>
          <a:xfrm>
            <a:off x="4727827" y="3129080"/>
            <a:ext cx="120345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700" b="1" kern="80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Development</a:t>
            </a:r>
            <a:endParaRPr sz="700" kern="8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15" name="object 46">
            <a:extLst>
              <a:ext uri="{FF2B5EF4-FFF2-40B4-BE49-F238E27FC236}">
                <a16:creationId xmlns:a16="http://schemas.microsoft.com/office/drawing/2014/main" xmlns="" id="{92DA1E2A-319B-4FA9-B5A9-3EA22B2D38E6}"/>
              </a:ext>
            </a:extLst>
          </p:cNvPr>
          <p:cNvSpPr txBox="1"/>
          <p:nvPr/>
        </p:nvSpPr>
        <p:spPr>
          <a:xfrm>
            <a:off x="5669951" y="5345259"/>
            <a:ext cx="84919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P1/P2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16" name="object 48">
            <a:extLst>
              <a:ext uri="{FF2B5EF4-FFF2-40B4-BE49-F238E27FC236}">
                <a16:creationId xmlns:a16="http://schemas.microsoft.com/office/drawing/2014/main" xmlns="" id="{56C35838-7105-4956-8387-36CF6F30E27A}"/>
              </a:ext>
            </a:extLst>
          </p:cNvPr>
          <p:cNvSpPr txBox="1"/>
          <p:nvPr/>
        </p:nvSpPr>
        <p:spPr>
          <a:xfrm>
            <a:off x="6550080" y="5662632"/>
            <a:ext cx="161372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050" algn="ctr">
              <a:lnSpc>
                <a:spcPct val="100000"/>
              </a:lnSpc>
              <a:spcBef>
                <a:spcPts val="100"/>
              </a:spcBef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C</a:t>
            </a:r>
            <a:r>
              <a:rPr sz="700" b="1" spc="-3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V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7-10</a:t>
            </a:r>
            <a:endParaRPr sz="700">
              <a:latin typeface="Plus Jakarta Sans" pitchFamily="2" charset="77"/>
              <a:cs typeface="Plus Jakarta Sans" pitchFamily="2" charset="77"/>
            </a:endParaRPr>
          </a:p>
          <a:p>
            <a:pPr algn="ctr">
              <a:lnSpc>
                <a:spcPct val="100000"/>
              </a:lnSpc>
            </a:pPr>
            <a:r>
              <a:rPr sz="700" b="1" spc="-7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T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oolchai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n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C</a:t>
            </a:r>
            <a:r>
              <a:rPr sz="700" b="1" spc="-3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V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9-10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17" name="object 49">
            <a:extLst>
              <a:ext uri="{FF2B5EF4-FFF2-40B4-BE49-F238E27FC236}">
                <a16:creationId xmlns:a16="http://schemas.microsoft.com/office/drawing/2014/main" xmlns="" id="{8690C86F-E570-4C1D-8BB0-3F39DFEB5E7A}"/>
              </a:ext>
            </a:extLst>
          </p:cNvPr>
          <p:cNvSpPr txBox="1"/>
          <p:nvPr/>
        </p:nvSpPr>
        <p:spPr>
          <a:xfrm>
            <a:off x="5890323" y="5698637"/>
            <a:ext cx="408184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P1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18" name="CasellaDiTesto 117">
            <a:extLst>
              <a:ext uri="{FF2B5EF4-FFF2-40B4-BE49-F238E27FC236}">
                <a16:creationId xmlns:a16="http://schemas.microsoft.com/office/drawing/2014/main" xmlns="" id="{F2664AC5-C97A-44DC-B3B7-25A4A0F9A34B}"/>
              </a:ext>
            </a:extLst>
          </p:cNvPr>
          <p:cNvSpPr txBox="1"/>
          <p:nvPr/>
        </p:nvSpPr>
        <p:spPr>
          <a:xfrm>
            <a:off x="958020" y="2082638"/>
            <a:ext cx="1715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GB" sz="1500" b="0" i="0" u="none" strike="noStrike" baseline="3000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KERNEL UPGRADE</a:t>
            </a:r>
          </a:p>
        </p:txBody>
      </p:sp>
      <p:sp>
        <p:nvSpPr>
          <p:cNvPr id="119" name="CasellaDiTesto 118">
            <a:extLst>
              <a:ext uri="{FF2B5EF4-FFF2-40B4-BE49-F238E27FC236}">
                <a16:creationId xmlns:a16="http://schemas.microsoft.com/office/drawing/2014/main" xmlns="" id="{1751835B-F9AE-4518-8136-50B87C337668}"/>
              </a:ext>
            </a:extLst>
          </p:cNvPr>
          <p:cNvSpPr txBox="1"/>
          <p:nvPr/>
        </p:nvSpPr>
        <p:spPr>
          <a:xfrm>
            <a:off x="958020" y="2388935"/>
            <a:ext cx="2585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GB" sz="1500" b="0" i="0" u="none" strike="noStrike" baseline="3000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USER SPEC UPGRADE</a:t>
            </a:r>
          </a:p>
        </p:txBody>
      </p:sp>
      <p:sp>
        <p:nvSpPr>
          <p:cNvPr id="120" name="object 80">
            <a:extLst>
              <a:ext uri="{FF2B5EF4-FFF2-40B4-BE49-F238E27FC236}">
                <a16:creationId xmlns:a16="http://schemas.microsoft.com/office/drawing/2014/main" xmlns="" id="{34B26F8C-387C-4E34-A02B-27BD6D3FE700}"/>
              </a:ext>
            </a:extLst>
          </p:cNvPr>
          <p:cNvSpPr txBox="1"/>
          <p:nvPr/>
        </p:nvSpPr>
        <p:spPr>
          <a:xfrm>
            <a:off x="580390" y="1792495"/>
            <a:ext cx="20935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0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(2021)</a:t>
            </a:r>
            <a:endParaRPr lang="it-IT" sz="10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21" name="object 80">
            <a:extLst>
              <a:ext uri="{FF2B5EF4-FFF2-40B4-BE49-F238E27FC236}">
                <a16:creationId xmlns:a16="http://schemas.microsoft.com/office/drawing/2014/main" xmlns="" id="{10BD1F43-3D35-4032-93EF-15D96057D164}"/>
              </a:ext>
            </a:extLst>
          </p:cNvPr>
          <p:cNvSpPr txBox="1"/>
          <p:nvPr/>
        </p:nvSpPr>
        <p:spPr>
          <a:xfrm>
            <a:off x="584270" y="3204539"/>
            <a:ext cx="20935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0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(202</a:t>
            </a:r>
            <a:r>
              <a:rPr lang="it-IT" sz="10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2</a:t>
            </a:r>
            <a:r>
              <a:rPr sz="10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)</a:t>
            </a:r>
            <a:endParaRPr lang="it-IT" sz="10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22" name="object 80">
            <a:extLst>
              <a:ext uri="{FF2B5EF4-FFF2-40B4-BE49-F238E27FC236}">
                <a16:creationId xmlns:a16="http://schemas.microsoft.com/office/drawing/2014/main" xmlns="" id="{B16C7552-0BAB-492C-8C4F-8AD9D1E95F75}"/>
              </a:ext>
            </a:extLst>
          </p:cNvPr>
          <p:cNvSpPr txBox="1"/>
          <p:nvPr/>
        </p:nvSpPr>
        <p:spPr>
          <a:xfrm>
            <a:off x="581761" y="3881994"/>
            <a:ext cx="20935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0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(202</a:t>
            </a:r>
            <a:r>
              <a:rPr lang="it-IT" sz="10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3</a:t>
            </a:r>
            <a:r>
              <a:rPr sz="10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)</a:t>
            </a:r>
            <a:endParaRPr lang="it-IT" sz="10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23" name="object 68">
            <a:extLst>
              <a:ext uri="{FF2B5EF4-FFF2-40B4-BE49-F238E27FC236}">
                <a16:creationId xmlns:a16="http://schemas.microsoft.com/office/drawing/2014/main" xmlns="" id="{C004A2F8-EB45-4799-A2C4-7CE2A4124332}"/>
              </a:ext>
            </a:extLst>
          </p:cNvPr>
          <p:cNvSpPr txBox="1"/>
          <p:nvPr/>
        </p:nvSpPr>
        <p:spPr>
          <a:xfrm>
            <a:off x="3511809" y="2086194"/>
            <a:ext cx="1216018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Development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24" name="object 71">
            <a:extLst>
              <a:ext uri="{FF2B5EF4-FFF2-40B4-BE49-F238E27FC236}">
                <a16:creationId xmlns:a16="http://schemas.microsoft.com/office/drawing/2014/main" xmlns="" id="{528B3D63-BC39-4CC9-B24E-1DCE7153429A}"/>
              </a:ext>
            </a:extLst>
          </p:cNvPr>
          <p:cNvSpPr txBox="1"/>
          <p:nvPr/>
        </p:nvSpPr>
        <p:spPr>
          <a:xfrm>
            <a:off x="5322667" y="2086194"/>
            <a:ext cx="626758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9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L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T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6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y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.1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25" name="object 74">
            <a:extLst>
              <a:ext uri="{FF2B5EF4-FFF2-40B4-BE49-F238E27FC236}">
                <a16:creationId xmlns:a16="http://schemas.microsoft.com/office/drawing/2014/main" xmlns="" id="{DB97EB49-04F7-43D8-9FA4-C8B8EBD914F9}"/>
              </a:ext>
            </a:extLst>
          </p:cNvPr>
          <p:cNvSpPr txBox="1"/>
          <p:nvPr/>
        </p:nvSpPr>
        <p:spPr>
          <a:xfrm>
            <a:off x="6721847" y="2086194"/>
            <a:ext cx="626758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9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L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T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6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y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.2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26" name="object 77">
            <a:extLst>
              <a:ext uri="{FF2B5EF4-FFF2-40B4-BE49-F238E27FC236}">
                <a16:creationId xmlns:a16="http://schemas.microsoft.com/office/drawing/2014/main" xmlns="" id="{85E4650E-5B4E-4EA4-AE1C-3EB7EC584FA5}"/>
              </a:ext>
            </a:extLst>
          </p:cNvPr>
          <p:cNvSpPr txBox="1"/>
          <p:nvPr/>
        </p:nvSpPr>
        <p:spPr>
          <a:xfrm>
            <a:off x="8121026" y="2086194"/>
            <a:ext cx="626758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9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L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T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6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y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.3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27" name="object 79">
            <a:extLst>
              <a:ext uri="{FF2B5EF4-FFF2-40B4-BE49-F238E27FC236}">
                <a16:creationId xmlns:a16="http://schemas.microsoft.com/office/drawing/2014/main" xmlns="" id="{D16A0F46-C024-4F3E-A4C1-E37571E03ABF}"/>
              </a:ext>
            </a:extLst>
          </p:cNvPr>
          <p:cNvSpPr txBox="1"/>
          <p:nvPr/>
        </p:nvSpPr>
        <p:spPr>
          <a:xfrm>
            <a:off x="9223242" y="3822477"/>
            <a:ext cx="531608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-9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L</a:t>
            </a:r>
            <a:r>
              <a:rPr sz="700" b="1" spc="-2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T</a:t>
            </a:r>
            <a:r>
              <a:rPr sz="700" b="1" spc="-1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S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z="700" b="1" spc="-65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y</a:t>
            </a:r>
            <a:r>
              <a:rPr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.</a:t>
            </a:r>
            <a:r>
              <a:rPr lang="it-IT" sz="700" b="1" spc="-2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2</a:t>
            </a:r>
            <a:endParaRPr sz="700"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28" name="CasellaDiTesto 127">
            <a:extLst>
              <a:ext uri="{FF2B5EF4-FFF2-40B4-BE49-F238E27FC236}">
                <a16:creationId xmlns:a16="http://schemas.microsoft.com/office/drawing/2014/main" xmlns="" id="{ADAF9C72-26CB-4D8D-B0B7-A54925099975}"/>
              </a:ext>
            </a:extLst>
          </p:cNvPr>
          <p:cNvSpPr txBox="1"/>
          <p:nvPr/>
        </p:nvSpPr>
        <p:spPr>
          <a:xfrm>
            <a:off x="958020" y="2537619"/>
            <a:ext cx="2196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GB" sz="1500" b="0" i="0" u="none" strike="noStrike" baseline="30000">
                <a:solidFill>
                  <a:srgbClr val="FFFFFF"/>
                </a:solidFill>
                <a:latin typeface="Plus Jakarta Sans" pitchFamily="2" charset="77"/>
                <a:cs typeface="Plus Jakarta Sans" pitchFamily="2" charset="77"/>
              </a:rPr>
              <a:t>BSPS UPGRADE/OBSOLENCE</a:t>
            </a:r>
          </a:p>
        </p:txBody>
      </p:sp>
      <p:pic>
        <p:nvPicPr>
          <p:cNvPr id="129" name="Picture 128" descr="Logo, company name&#10;&#10;Description automatically generated">
            <a:extLst>
              <a:ext uri="{FF2B5EF4-FFF2-40B4-BE49-F238E27FC236}">
                <a16:creationId xmlns:a16="http://schemas.microsoft.com/office/drawing/2014/main" xmlns="" id="{8A1698F3-24BA-2B4A-9D7C-D28F76582F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61" y="6245099"/>
            <a:ext cx="1293902" cy="6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92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16999"/>
            <a:ext cx="12192000" cy="5841365"/>
          </a:xfrm>
          <a:custGeom>
            <a:avLst/>
            <a:gdLst/>
            <a:ahLst/>
            <a:cxnLst/>
            <a:rect l="l" t="t" r="r" b="b"/>
            <a:pathLst>
              <a:path w="12192000" h="5841365">
                <a:moveTo>
                  <a:pt x="0" y="5841000"/>
                </a:moveTo>
                <a:lnTo>
                  <a:pt x="12192000" y="5841000"/>
                </a:lnTo>
                <a:lnTo>
                  <a:pt x="12192000" y="0"/>
                </a:lnTo>
                <a:lnTo>
                  <a:pt x="0" y="0"/>
                </a:lnTo>
                <a:lnTo>
                  <a:pt x="0" y="5841000"/>
                </a:lnTo>
                <a:close/>
              </a:path>
            </a:pathLst>
          </a:custGeom>
          <a:solidFill>
            <a:srgbClr val="EDE9F0"/>
          </a:solidFill>
        </p:spPr>
        <p:txBody>
          <a:bodyPr wrap="square" lIns="0" tIns="0" rIns="0" bIns="0" rtlCol="0"/>
          <a:lstStyle/>
          <a:p>
            <a:endParaRPr>
              <a:latin typeface="Plus Jakarta Sans" pitchFamily="2" charset="77"/>
              <a:cs typeface="Plus Jakarta Sans" pitchFamily="2" charset="77"/>
            </a:endParaRPr>
          </a:p>
        </p:txBody>
      </p:sp>
      <p:grpSp>
        <p:nvGrpSpPr>
          <p:cNvPr id="144" name="Gruppo 143">
            <a:extLst>
              <a:ext uri="{FF2B5EF4-FFF2-40B4-BE49-F238E27FC236}">
                <a16:creationId xmlns:a16="http://schemas.microsoft.com/office/drawing/2014/main" xmlns="" id="{0818F81A-3FF6-4408-BA79-13C8B82630AF}"/>
              </a:ext>
            </a:extLst>
          </p:cNvPr>
          <p:cNvGrpSpPr/>
          <p:nvPr/>
        </p:nvGrpSpPr>
        <p:grpSpPr>
          <a:xfrm>
            <a:off x="431994" y="1016999"/>
            <a:ext cx="11328400" cy="5235575"/>
            <a:chOff x="431994" y="1016999"/>
            <a:chExt cx="11328400" cy="5235575"/>
          </a:xfrm>
        </p:grpSpPr>
        <p:sp>
          <p:nvSpPr>
            <p:cNvPr id="4" name="object 4"/>
            <p:cNvSpPr/>
            <p:nvPr/>
          </p:nvSpPr>
          <p:spPr>
            <a:xfrm>
              <a:off x="431994" y="1451794"/>
              <a:ext cx="11328400" cy="0"/>
            </a:xfrm>
            <a:custGeom>
              <a:avLst/>
              <a:gdLst/>
              <a:ahLst/>
              <a:cxnLst/>
              <a:rect l="l" t="t" r="r" b="b"/>
              <a:pathLst>
                <a:path w="11328400">
                  <a:moveTo>
                    <a:pt x="1132800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BBCD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709762" y="1016999"/>
              <a:ext cx="0" cy="5235575"/>
            </a:xfrm>
            <a:custGeom>
              <a:avLst/>
              <a:gdLst/>
              <a:ahLst/>
              <a:cxnLst/>
              <a:rect l="l" t="t" r="r" b="b"/>
              <a:pathLst>
                <a:path h="5235575">
                  <a:moveTo>
                    <a:pt x="0" y="0"/>
                  </a:moveTo>
                  <a:lnTo>
                    <a:pt x="0" y="5235346"/>
                  </a:lnTo>
                </a:path>
              </a:pathLst>
            </a:custGeom>
            <a:ln w="12700">
              <a:solidFill>
                <a:srgbClr val="3BBCD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056346" y="1016999"/>
              <a:ext cx="0" cy="5235575"/>
            </a:xfrm>
            <a:custGeom>
              <a:avLst/>
              <a:gdLst/>
              <a:ahLst/>
              <a:cxnLst/>
              <a:rect l="l" t="t" r="r" b="b"/>
              <a:pathLst>
                <a:path h="5235575">
                  <a:moveTo>
                    <a:pt x="0" y="0"/>
                  </a:moveTo>
                  <a:lnTo>
                    <a:pt x="0" y="5235346"/>
                  </a:lnTo>
                </a:path>
              </a:pathLst>
            </a:custGeom>
            <a:ln w="12700">
              <a:solidFill>
                <a:srgbClr val="3BBCD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412617" y="1016999"/>
              <a:ext cx="0" cy="5235575"/>
            </a:xfrm>
            <a:custGeom>
              <a:avLst/>
              <a:gdLst/>
              <a:ahLst/>
              <a:cxnLst/>
              <a:rect l="l" t="t" r="r" b="b"/>
              <a:pathLst>
                <a:path h="5235575">
                  <a:moveTo>
                    <a:pt x="0" y="0"/>
                  </a:moveTo>
                  <a:lnTo>
                    <a:pt x="0" y="5235346"/>
                  </a:lnTo>
                </a:path>
              </a:pathLst>
            </a:custGeom>
            <a:ln w="12700">
              <a:solidFill>
                <a:srgbClr val="3BBCD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768875" y="1016999"/>
              <a:ext cx="0" cy="5235575"/>
            </a:xfrm>
            <a:custGeom>
              <a:avLst/>
              <a:gdLst/>
              <a:ahLst/>
              <a:cxnLst/>
              <a:rect l="l" t="t" r="r" b="b"/>
              <a:pathLst>
                <a:path h="5235575">
                  <a:moveTo>
                    <a:pt x="0" y="0"/>
                  </a:moveTo>
                  <a:lnTo>
                    <a:pt x="0" y="5235346"/>
                  </a:lnTo>
                </a:path>
              </a:pathLst>
            </a:custGeom>
            <a:ln w="12700">
              <a:solidFill>
                <a:srgbClr val="3BBCD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102648" y="1016999"/>
              <a:ext cx="0" cy="5235575"/>
            </a:xfrm>
            <a:custGeom>
              <a:avLst/>
              <a:gdLst/>
              <a:ahLst/>
              <a:cxnLst/>
              <a:rect l="l" t="t" r="r" b="b"/>
              <a:pathLst>
                <a:path h="5235575">
                  <a:moveTo>
                    <a:pt x="0" y="0"/>
                  </a:moveTo>
                  <a:lnTo>
                    <a:pt x="0" y="5235346"/>
                  </a:lnTo>
                </a:path>
              </a:pathLst>
            </a:custGeom>
            <a:ln w="12700">
              <a:solidFill>
                <a:srgbClr val="3BBCD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9139175" y="1016999"/>
              <a:ext cx="0" cy="5235575"/>
            </a:xfrm>
            <a:custGeom>
              <a:avLst/>
              <a:gdLst/>
              <a:ahLst/>
              <a:cxnLst/>
              <a:rect l="l" t="t" r="r" b="b"/>
              <a:pathLst>
                <a:path h="5235575">
                  <a:moveTo>
                    <a:pt x="0" y="0"/>
                  </a:moveTo>
                  <a:lnTo>
                    <a:pt x="0" y="5235346"/>
                  </a:lnTo>
                </a:path>
              </a:pathLst>
            </a:custGeom>
            <a:ln w="12700">
              <a:solidFill>
                <a:srgbClr val="3BBCD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484185" y="1016999"/>
              <a:ext cx="0" cy="5235575"/>
            </a:xfrm>
            <a:custGeom>
              <a:avLst/>
              <a:gdLst/>
              <a:ahLst/>
              <a:cxnLst/>
              <a:rect l="l" t="t" r="r" b="b"/>
              <a:pathLst>
                <a:path h="5235575">
                  <a:moveTo>
                    <a:pt x="0" y="0"/>
                  </a:moveTo>
                  <a:lnTo>
                    <a:pt x="0" y="5235346"/>
                  </a:lnTo>
                </a:path>
              </a:pathLst>
            </a:custGeom>
            <a:ln w="12700">
              <a:solidFill>
                <a:srgbClr val="3BBCD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</p:grpSp>
      <p:pic>
        <p:nvPicPr>
          <p:cNvPr id="254" name="Immagine 253">
            <a:extLst>
              <a:ext uri="{FF2B5EF4-FFF2-40B4-BE49-F238E27FC236}">
                <a16:creationId xmlns:a16="http://schemas.microsoft.com/office/drawing/2014/main" xmlns="" id="{BE9EA8B4-8436-4879-97A9-D9428F7DED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0" y="6252349"/>
            <a:ext cx="12192000" cy="605790"/>
          </a:xfrm>
          <a:custGeom>
            <a:avLst/>
            <a:gdLst/>
            <a:ahLst/>
            <a:cxnLst/>
            <a:rect l="l" t="t" r="r" b="b"/>
            <a:pathLst>
              <a:path w="12192000" h="605790">
                <a:moveTo>
                  <a:pt x="12039601" y="0"/>
                </a:moveTo>
                <a:lnTo>
                  <a:pt x="140399" y="0"/>
                </a:lnTo>
                <a:lnTo>
                  <a:pt x="92231" y="7769"/>
                </a:lnTo>
                <a:lnTo>
                  <a:pt x="50396" y="29405"/>
                </a:lnTo>
                <a:lnTo>
                  <a:pt x="17405" y="62396"/>
                </a:lnTo>
                <a:lnTo>
                  <a:pt x="0" y="96052"/>
                </a:lnTo>
                <a:lnTo>
                  <a:pt x="0" y="605650"/>
                </a:lnTo>
                <a:lnTo>
                  <a:pt x="12192000" y="605650"/>
                </a:lnTo>
                <a:lnTo>
                  <a:pt x="12192000" y="152392"/>
                </a:lnTo>
                <a:lnTo>
                  <a:pt x="12184231" y="104231"/>
                </a:lnTo>
                <a:lnTo>
                  <a:pt x="12162595" y="62396"/>
                </a:lnTo>
                <a:lnTo>
                  <a:pt x="12129604" y="29405"/>
                </a:lnTo>
                <a:lnTo>
                  <a:pt x="12087769" y="7769"/>
                </a:lnTo>
                <a:lnTo>
                  <a:pt x="12039601" y="0"/>
                </a:lnTo>
                <a:close/>
              </a:path>
            </a:pathLst>
          </a:custGeom>
          <a:solidFill>
            <a:srgbClr val="533B8F"/>
          </a:solidFill>
        </p:spPr>
        <p:txBody>
          <a:bodyPr wrap="square" lIns="0" tIns="0" rIns="0" bIns="0" rtlCol="0"/>
          <a:lstStyle/>
          <a:p>
            <a:endParaRPr>
              <a:latin typeface="Plus Jakarta Sans" pitchFamily="2" charset="77"/>
              <a:cs typeface="Plus Jakarta Sans" pitchFamily="2" charset="77"/>
            </a:endParaRPr>
          </a:p>
        </p:txBody>
      </p:sp>
      <p:grpSp>
        <p:nvGrpSpPr>
          <p:cNvPr id="143" name="Gruppo 142">
            <a:extLst>
              <a:ext uri="{FF2B5EF4-FFF2-40B4-BE49-F238E27FC236}">
                <a16:creationId xmlns:a16="http://schemas.microsoft.com/office/drawing/2014/main" xmlns="" id="{9D6DDEEC-2862-4287-B01A-A885A220DB3F}"/>
              </a:ext>
            </a:extLst>
          </p:cNvPr>
          <p:cNvGrpSpPr/>
          <p:nvPr/>
        </p:nvGrpSpPr>
        <p:grpSpPr>
          <a:xfrm>
            <a:off x="437995" y="1085300"/>
            <a:ext cx="11322533" cy="304165"/>
            <a:chOff x="437995" y="1085300"/>
            <a:chExt cx="11322533" cy="304165"/>
          </a:xfrm>
        </p:grpSpPr>
        <p:sp>
          <p:nvSpPr>
            <p:cNvPr id="25" name="object 25"/>
            <p:cNvSpPr/>
            <p:nvPr/>
          </p:nvSpPr>
          <p:spPr>
            <a:xfrm>
              <a:off x="437995" y="1085300"/>
              <a:ext cx="1207135" cy="304165"/>
            </a:xfrm>
            <a:custGeom>
              <a:avLst/>
              <a:gdLst/>
              <a:ahLst/>
              <a:cxnLst/>
              <a:rect l="l" t="t" r="r" b="b"/>
              <a:pathLst>
                <a:path w="1207134" h="304165">
                  <a:moveTo>
                    <a:pt x="1054709" y="0"/>
                  </a:moveTo>
                  <a:lnTo>
                    <a:pt x="151904" y="0"/>
                  </a:lnTo>
                  <a:lnTo>
                    <a:pt x="103890" y="7744"/>
                  </a:lnTo>
                  <a:lnTo>
                    <a:pt x="62191" y="29308"/>
                  </a:lnTo>
                  <a:lnTo>
                    <a:pt x="29308" y="62191"/>
                  </a:lnTo>
                  <a:lnTo>
                    <a:pt x="7744" y="103890"/>
                  </a:lnTo>
                  <a:lnTo>
                    <a:pt x="0" y="151904"/>
                  </a:lnTo>
                  <a:lnTo>
                    <a:pt x="7744" y="199912"/>
                  </a:lnTo>
                  <a:lnTo>
                    <a:pt x="29308" y="241608"/>
                  </a:lnTo>
                  <a:lnTo>
                    <a:pt x="62191" y="274489"/>
                  </a:lnTo>
                  <a:lnTo>
                    <a:pt x="103890" y="296052"/>
                  </a:lnTo>
                  <a:lnTo>
                    <a:pt x="151904" y="303796"/>
                  </a:lnTo>
                  <a:lnTo>
                    <a:pt x="1054709" y="303796"/>
                  </a:lnTo>
                  <a:lnTo>
                    <a:pt x="1102717" y="296052"/>
                  </a:lnTo>
                  <a:lnTo>
                    <a:pt x="1144413" y="274489"/>
                  </a:lnTo>
                  <a:lnTo>
                    <a:pt x="1177294" y="241608"/>
                  </a:lnTo>
                  <a:lnTo>
                    <a:pt x="1198857" y="199912"/>
                  </a:lnTo>
                  <a:lnTo>
                    <a:pt x="1206601" y="151904"/>
                  </a:lnTo>
                  <a:lnTo>
                    <a:pt x="1198857" y="103890"/>
                  </a:lnTo>
                  <a:lnTo>
                    <a:pt x="1177294" y="62191"/>
                  </a:lnTo>
                  <a:lnTo>
                    <a:pt x="1144413" y="29308"/>
                  </a:lnTo>
                  <a:lnTo>
                    <a:pt x="1102717" y="7744"/>
                  </a:lnTo>
                  <a:lnTo>
                    <a:pt x="1054709" y="0"/>
                  </a:lnTo>
                  <a:close/>
                </a:path>
              </a:pathLst>
            </a:custGeom>
            <a:solidFill>
              <a:srgbClr val="533B8F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774907" y="1085300"/>
              <a:ext cx="1207135" cy="304165"/>
            </a:xfrm>
            <a:custGeom>
              <a:avLst/>
              <a:gdLst/>
              <a:ahLst/>
              <a:cxnLst/>
              <a:rect l="l" t="t" r="r" b="b"/>
              <a:pathLst>
                <a:path w="1207134" h="304165">
                  <a:moveTo>
                    <a:pt x="1054709" y="0"/>
                  </a:moveTo>
                  <a:lnTo>
                    <a:pt x="151904" y="0"/>
                  </a:lnTo>
                  <a:lnTo>
                    <a:pt x="103890" y="7744"/>
                  </a:lnTo>
                  <a:lnTo>
                    <a:pt x="62191" y="29308"/>
                  </a:lnTo>
                  <a:lnTo>
                    <a:pt x="29308" y="62191"/>
                  </a:lnTo>
                  <a:lnTo>
                    <a:pt x="7744" y="103890"/>
                  </a:lnTo>
                  <a:lnTo>
                    <a:pt x="0" y="151904"/>
                  </a:lnTo>
                  <a:lnTo>
                    <a:pt x="7744" y="199912"/>
                  </a:lnTo>
                  <a:lnTo>
                    <a:pt x="29308" y="241608"/>
                  </a:lnTo>
                  <a:lnTo>
                    <a:pt x="62191" y="274489"/>
                  </a:lnTo>
                  <a:lnTo>
                    <a:pt x="103890" y="296052"/>
                  </a:lnTo>
                  <a:lnTo>
                    <a:pt x="151904" y="303796"/>
                  </a:lnTo>
                  <a:lnTo>
                    <a:pt x="1054709" y="303796"/>
                  </a:lnTo>
                  <a:lnTo>
                    <a:pt x="1102717" y="296052"/>
                  </a:lnTo>
                  <a:lnTo>
                    <a:pt x="1144413" y="274489"/>
                  </a:lnTo>
                  <a:lnTo>
                    <a:pt x="1177294" y="241608"/>
                  </a:lnTo>
                  <a:lnTo>
                    <a:pt x="1198857" y="199912"/>
                  </a:lnTo>
                  <a:lnTo>
                    <a:pt x="1206601" y="151904"/>
                  </a:lnTo>
                  <a:lnTo>
                    <a:pt x="1198857" y="103890"/>
                  </a:lnTo>
                  <a:lnTo>
                    <a:pt x="1177294" y="62191"/>
                  </a:lnTo>
                  <a:lnTo>
                    <a:pt x="1144413" y="29308"/>
                  </a:lnTo>
                  <a:lnTo>
                    <a:pt x="1102717" y="7744"/>
                  </a:lnTo>
                  <a:lnTo>
                    <a:pt x="1054709" y="0"/>
                  </a:lnTo>
                  <a:close/>
                </a:path>
              </a:pathLst>
            </a:custGeom>
            <a:solidFill>
              <a:srgbClr val="A57FDC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131173" y="1085300"/>
              <a:ext cx="1207135" cy="304165"/>
            </a:xfrm>
            <a:custGeom>
              <a:avLst/>
              <a:gdLst/>
              <a:ahLst/>
              <a:cxnLst/>
              <a:rect l="l" t="t" r="r" b="b"/>
              <a:pathLst>
                <a:path w="1207134" h="304165">
                  <a:moveTo>
                    <a:pt x="1054709" y="0"/>
                  </a:moveTo>
                  <a:lnTo>
                    <a:pt x="151904" y="0"/>
                  </a:lnTo>
                  <a:lnTo>
                    <a:pt x="103890" y="7744"/>
                  </a:lnTo>
                  <a:lnTo>
                    <a:pt x="62191" y="29308"/>
                  </a:lnTo>
                  <a:lnTo>
                    <a:pt x="29308" y="62191"/>
                  </a:lnTo>
                  <a:lnTo>
                    <a:pt x="7744" y="103890"/>
                  </a:lnTo>
                  <a:lnTo>
                    <a:pt x="0" y="151904"/>
                  </a:lnTo>
                  <a:lnTo>
                    <a:pt x="7744" y="199912"/>
                  </a:lnTo>
                  <a:lnTo>
                    <a:pt x="29308" y="241608"/>
                  </a:lnTo>
                  <a:lnTo>
                    <a:pt x="62191" y="274489"/>
                  </a:lnTo>
                  <a:lnTo>
                    <a:pt x="103890" y="296052"/>
                  </a:lnTo>
                  <a:lnTo>
                    <a:pt x="151904" y="303796"/>
                  </a:lnTo>
                  <a:lnTo>
                    <a:pt x="1054709" y="303796"/>
                  </a:lnTo>
                  <a:lnTo>
                    <a:pt x="1102717" y="296052"/>
                  </a:lnTo>
                  <a:lnTo>
                    <a:pt x="1144413" y="274489"/>
                  </a:lnTo>
                  <a:lnTo>
                    <a:pt x="1177294" y="241608"/>
                  </a:lnTo>
                  <a:lnTo>
                    <a:pt x="1198857" y="199912"/>
                  </a:lnTo>
                  <a:lnTo>
                    <a:pt x="1206601" y="151904"/>
                  </a:lnTo>
                  <a:lnTo>
                    <a:pt x="1198857" y="103890"/>
                  </a:lnTo>
                  <a:lnTo>
                    <a:pt x="1177294" y="62191"/>
                  </a:lnTo>
                  <a:lnTo>
                    <a:pt x="1144413" y="29308"/>
                  </a:lnTo>
                  <a:lnTo>
                    <a:pt x="1102717" y="7744"/>
                  </a:lnTo>
                  <a:lnTo>
                    <a:pt x="1054709" y="0"/>
                  </a:lnTo>
                  <a:close/>
                </a:path>
              </a:pathLst>
            </a:custGeom>
            <a:solidFill>
              <a:srgbClr val="6C71AC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487441" y="1085300"/>
              <a:ext cx="1207135" cy="304165"/>
            </a:xfrm>
            <a:custGeom>
              <a:avLst/>
              <a:gdLst/>
              <a:ahLst/>
              <a:cxnLst/>
              <a:rect l="l" t="t" r="r" b="b"/>
              <a:pathLst>
                <a:path w="1207135" h="304165">
                  <a:moveTo>
                    <a:pt x="1054709" y="0"/>
                  </a:moveTo>
                  <a:lnTo>
                    <a:pt x="151904" y="0"/>
                  </a:lnTo>
                  <a:lnTo>
                    <a:pt x="103890" y="7744"/>
                  </a:lnTo>
                  <a:lnTo>
                    <a:pt x="62191" y="29308"/>
                  </a:lnTo>
                  <a:lnTo>
                    <a:pt x="29308" y="62191"/>
                  </a:lnTo>
                  <a:lnTo>
                    <a:pt x="7744" y="103890"/>
                  </a:lnTo>
                  <a:lnTo>
                    <a:pt x="0" y="151904"/>
                  </a:lnTo>
                  <a:lnTo>
                    <a:pt x="7744" y="199912"/>
                  </a:lnTo>
                  <a:lnTo>
                    <a:pt x="29308" y="241608"/>
                  </a:lnTo>
                  <a:lnTo>
                    <a:pt x="62191" y="274489"/>
                  </a:lnTo>
                  <a:lnTo>
                    <a:pt x="103890" y="296052"/>
                  </a:lnTo>
                  <a:lnTo>
                    <a:pt x="151904" y="303796"/>
                  </a:lnTo>
                  <a:lnTo>
                    <a:pt x="1054709" y="303796"/>
                  </a:lnTo>
                  <a:lnTo>
                    <a:pt x="1102717" y="296052"/>
                  </a:lnTo>
                  <a:lnTo>
                    <a:pt x="1144413" y="274489"/>
                  </a:lnTo>
                  <a:lnTo>
                    <a:pt x="1177294" y="241608"/>
                  </a:lnTo>
                  <a:lnTo>
                    <a:pt x="1198857" y="199912"/>
                  </a:lnTo>
                  <a:lnTo>
                    <a:pt x="1206601" y="151904"/>
                  </a:lnTo>
                  <a:lnTo>
                    <a:pt x="1198857" y="103890"/>
                  </a:lnTo>
                  <a:lnTo>
                    <a:pt x="1177294" y="62191"/>
                  </a:lnTo>
                  <a:lnTo>
                    <a:pt x="1144413" y="29308"/>
                  </a:lnTo>
                  <a:lnTo>
                    <a:pt x="1102717" y="7744"/>
                  </a:lnTo>
                  <a:lnTo>
                    <a:pt x="1054709" y="0"/>
                  </a:lnTo>
                  <a:close/>
                </a:path>
              </a:pathLst>
            </a:custGeom>
            <a:solidFill>
              <a:srgbClr val="D24893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832458" y="1085300"/>
              <a:ext cx="1207135" cy="304165"/>
            </a:xfrm>
            <a:custGeom>
              <a:avLst/>
              <a:gdLst/>
              <a:ahLst/>
              <a:cxnLst/>
              <a:rect l="l" t="t" r="r" b="b"/>
              <a:pathLst>
                <a:path w="1207134" h="304165">
                  <a:moveTo>
                    <a:pt x="1054709" y="0"/>
                  </a:moveTo>
                  <a:lnTo>
                    <a:pt x="151904" y="0"/>
                  </a:lnTo>
                  <a:lnTo>
                    <a:pt x="103890" y="7744"/>
                  </a:lnTo>
                  <a:lnTo>
                    <a:pt x="62191" y="29308"/>
                  </a:lnTo>
                  <a:lnTo>
                    <a:pt x="29308" y="62191"/>
                  </a:lnTo>
                  <a:lnTo>
                    <a:pt x="7744" y="103890"/>
                  </a:lnTo>
                  <a:lnTo>
                    <a:pt x="0" y="151904"/>
                  </a:lnTo>
                  <a:lnTo>
                    <a:pt x="7744" y="199912"/>
                  </a:lnTo>
                  <a:lnTo>
                    <a:pt x="29308" y="241608"/>
                  </a:lnTo>
                  <a:lnTo>
                    <a:pt x="62191" y="274489"/>
                  </a:lnTo>
                  <a:lnTo>
                    <a:pt x="103890" y="296052"/>
                  </a:lnTo>
                  <a:lnTo>
                    <a:pt x="151904" y="303796"/>
                  </a:lnTo>
                  <a:lnTo>
                    <a:pt x="1054709" y="303796"/>
                  </a:lnTo>
                  <a:lnTo>
                    <a:pt x="1102717" y="296052"/>
                  </a:lnTo>
                  <a:lnTo>
                    <a:pt x="1144413" y="274489"/>
                  </a:lnTo>
                  <a:lnTo>
                    <a:pt x="1177294" y="241608"/>
                  </a:lnTo>
                  <a:lnTo>
                    <a:pt x="1198857" y="199912"/>
                  </a:lnTo>
                  <a:lnTo>
                    <a:pt x="1206601" y="151904"/>
                  </a:lnTo>
                  <a:lnTo>
                    <a:pt x="1198857" y="103890"/>
                  </a:lnTo>
                  <a:lnTo>
                    <a:pt x="1177294" y="62191"/>
                  </a:lnTo>
                  <a:lnTo>
                    <a:pt x="1144413" y="29308"/>
                  </a:lnTo>
                  <a:lnTo>
                    <a:pt x="1102717" y="7744"/>
                  </a:lnTo>
                  <a:lnTo>
                    <a:pt x="1054709" y="0"/>
                  </a:lnTo>
                  <a:close/>
                </a:path>
              </a:pathLst>
            </a:custGeom>
            <a:solidFill>
              <a:srgbClr val="E37887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9208376" y="1085300"/>
              <a:ext cx="1207135" cy="304165"/>
            </a:xfrm>
            <a:custGeom>
              <a:avLst/>
              <a:gdLst/>
              <a:ahLst/>
              <a:cxnLst/>
              <a:rect l="l" t="t" r="r" b="b"/>
              <a:pathLst>
                <a:path w="1207134" h="304165">
                  <a:moveTo>
                    <a:pt x="1054709" y="0"/>
                  </a:moveTo>
                  <a:lnTo>
                    <a:pt x="151904" y="0"/>
                  </a:lnTo>
                  <a:lnTo>
                    <a:pt x="103890" y="7744"/>
                  </a:lnTo>
                  <a:lnTo>
                    <a:pt x="62191" y="29308"/>
                  </a:lnTo>
                  <a:lnTo>
                    <a:pt x="29308" y="62191"/>
                  </a:lnTo>
                  <a:lnTo>
                    <a:pt x="7744" y="103890"/>
                  </a:lnTo>
                  <a:lnTo>
                    <a:pt x="0" y="151904"/>
                  </a:lnTo>
                  <a:lnTo>
                    <a:pt x="7744" y="199912"/>
                  </a:lnTo>
                  <a:lnTo>
                    <a:pt x="29308" y="241608"/>
                  </a:lnTo>
                  <a:lnTo>
                    <a:pt x="62191" y="274489"/>
                  </a:lnTo>
                  <a:lnTo>
                    <a:pt x="103890" y="296052"/>
                  </a:lnTo>
                  <a:lnTo>
                    <a:pt x="151904" y="303796"/>
                  </a:lnTo>
                  <a:lnTo>
                    <a:pt x="1054709" y="303796"/>
                  </a:lnTo>
                  <a:lnTo>
                    <a:pt x="1102717" y="296052"/>
                  </a:lnTo>
                  <a:lnTo>
                    <a:pt x="1144413" y="274489"/>
                  </a:lnTo>
                  <a:lnTo>
                    <a:pt x="1177294" y="241608"/>
                  </a:lnTo>
                  <a:lnTo>
                    <a:pt x="1198857" y="199912"/>
                  </a:lnTo>
                  <a:lnTo>
                    <a:pt x="1206601" y="151904"/>
                  </a:lnTo>
                  <a:lnTo>
                    <a:pt x="1198857" y="103890"/>
                  </a:lnTo>
                  <a:lnTo>
                    <a:pt x="1177294" y="62191"/>
                  </a:lnTo>
                  <a:lnTo>
                    <a:pt x="1144413" y="29308"/>
                  </a:lnTo>
                  <a:lnTo>
                    <a:pt x="1102717" y="7744"/>
                  </a:lnTo>
                  <a:lnTo>
                    <a:pt x="1054709" y="0"/>
                  </a:lnTo>
                  <a:close/>
                </a:path>
              </a:pathLst>
            </a:custGeom>
            <a:solidFill>
              <a:srgbClr val="1B1937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0553393" y="1085300"/>
              <a:ext cx="1207135" cy="304165"/>
            </a:xfrm>
            <a:custGeom>
              <a:avLst/>
              <a:gdLst/>
              <a:ahLst/>
              <a:cxnLst/>
              <a:rect l="l" t="t" r="r" b="b"/>
              <a:pathLst>
                <a:path w="1207134" h="304165">
                  <a:moveTo>
                    <a:pt x="1054709" y="0"/>
                  </a:moveTo>
                  <a:lnTo>
                    <a:pt x="151904" y="0"/>
                  </a:lnTo>
                  <a:lnTo>
                    <a:pt x="103890" y="7744"/>
                  </a:lnTo>
                  <a:lnTo>
                    <a:pt x="62191" y="29308"/>
                  </a:lnTo>
                  <a:lnTo>
                    <a:pt x="29308" y="62191"/>
                  </a:lnTo>
                  <a:lnTo>
                    <a:pt x="7744" y="103890"/>
                  </a:lnTo>
                  <a:lnTo>
                    <a:pt x="0" y="151904"/>
                  </a:lnTo>
                  <a:lnTo>
                    <a:pt x="7744" y="199912"/>
                  </a:lnTo>
                  <a:lnTo>
                    <a:pt x="29308" y="241608"/>
                  </a:lnTo>
                  <a:lnTo>
                    <a:pt x="62191" y="274489"/>
                  </a:lnTo>
                  <a:lnTo>
                    <a:pt x="103890" y="296052"/>
                  </a:lnTo>
                  <a:lnTo>
                    <a:pt x="151904" y="303796"/>
                  </a:lnTo>
                  <a:lnTo>
                    <a:pt x="1054709" y="303796"/>
                  </a:lnTo>
                  <a:lnTo>
                    <a:pt x="1102717" y="296052"/>
                  </a:lnTo>
                  <a:lnTo>
                    <a:pt x="1144413" y="274489"/>
                  </a:lnTo>
                  <a:lnTo>
                    <a:pt x="1177294" y="241608"/>
                  </a:lnTo>
                  <a:lnTo>
                    <a:pt x="1198857" y="199912"/>
                  </a:lnTo>
                  <a:lnTo>
                    <a:pt x="1206601" y="151904"/>
                  </a:lnTo>
                  <a:lnTo>
                    <a:pt x="1198857" y="103890"/>
                  </a:lnTo>
                  <a:lnTo>
                    <a:pt x="1177294" y="62191"/>
                  </a:lnTo>
                  <a:lnTo>
                    <a:pt x="1144413" y="29308"/>
                  </a:lnTo>
                  <a:lnTo>
                    <a:pt x="1102717" y="7744"/>
                  </a:lnTo>
                  <a:lnTo>
                    <a:pt x="1054709" y="0"/>
                  </a:lnTo>
                  <a:close/>
                </a:path>
              </a:pathLst>
            </a:custGeom>
            <a:solidFill>
              <a:srgbClr val="FEED53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7177475" y="1085300"/>
              <a:ext cx="1892935" cy="304165"/>
            </a:xfrm>
            <a:custGeom>
              <a:avLst/>
              <a:gdLst/>
              <a:ahLst/>
              <a:cxnLst/>
              <a:rect l="l" t="t" r="r" b="b"/>
              <a:pathLst>
                <a:path w="1892934" h="304165">
                  <a:moveTo>
                    <a:pt x="1740585" y="0"/>
                  </a:moveTo>
                  <a:lnTo>
                    <a:pt x="151904" y="0"/>
                  </a:lnTo>
                  <a:lnTo>
                    <a:pt x="103890" y="7744"/>
                  </a:lnTo>
                  <a:lnTo>
                    <a:pt x="62191" y="29308"/>
                  </a:lnTo>
                  <a:lnTo>
                    <a:pt x="29308" y="62191"/>
                  </a:lnTo>
                  <a:lnTo>
                    <a:pt x="7744" y="103890"/>
                  </a:lnTo>
                  <a:lnTo>
                    <a:pt x="0" y="151904"/>
                  </a:lnTo>
                  <a:lnTo>
                    <a:pt x="7744" y="199912"/>
                  </a:lnTo>
                  <a:lnTo>
                    <a:pt x="29308" y="241608"/>
                  </a:lnTo>
                  <a:lnTo>
                    <a:pt x="62191" y="274489"/>
                  </a:lnTo>
                  <a:lnTo>
                    <a:pt x="103890" y="296052"/>
                  </a:lnTo>
                  <a:lnTo>
                    <a:pt x="151904" y="303796"/>
                  </a:lnTo>
                  <a:lnTo>
                    <a:pt x="1740585" y="303796"/>
                  </a:lnTo>
                  <a:lnTo>
                    <a:pt x="1788600" y="296052"/>
                  </a:lnTo>
                  <a:lnTo>
                    <a:pt x="1830299" y="274489"/>
                  </a:lnTo>
                  <a:lnTo>
                    <a:pt x="1863182" y="241608"/>
                  </a:lnTo>
                  <a:lnTo>
                    <a:pt x="1884746" y="199912"/>
                  </a:lnTo>
                  <a:lnTo>
                    <a:pt x="1892490" y="151904"/>
                  </a:lnTo>
                  <a:lnTo>
                    <a:pt x="1884746" y="103890"/>
                  </a:lnTo>
                  <a:lnTo>
                    <a:pt x="1863182" y="62191"/>
                  </a:lnTo>
                  <a:lnTo>
                    <a:pt x="1830299" y="29308"/>
                  </a:lnTo>
                  <a:lnTo>
                    <a:pt x="1788600" y="7744"/>
                  </a:lnTo>
                  <a:lnTo>
                    <a:pt x="1740585" y="0"/>
                  </a:lnTo>
                  <a:close/>
                </a:path>
              </a:pathLst>
            </a:custGeom>
            <a:solidFill>
              <a:srgbClr val="3BBCDB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</p:grpSp>
      <p:grpSp>
        <p:nvGrpSpPr>
          <p:cNvPr id="147" name="Gruppo 146">
            <a:extLst>
              <a:ext uri="{FF2B5EF4-FFF2-40B4-BE49-F238E27FC236}">
                <a16:creationId xmlns:a16="http://schemas.microsoft.com/office/drawing/2014/main" xmlns="" id="{BF270DDC-34FF-43ED-9011-D9CD81B6C9D0}"/>
              </a:ext>
            </a:extLst>
          </p:cNvPr>
          <p:cNvGrpSpPr/>
          <p:nvPr/>
        </p:nvGrpSpPr>
        <p:grpSpPr>
          <a:xfrm>
            <a:off x="437997" y="1514487"/>
            <a:ext cx="11322050" cy="4698416"/>
            <a:chOff x="437997" y="1514487"/>
            <a:chExt cx="11322050" cy="4698416"/>
          </a:xfrm>
        </p:grpSpPr>
        <p:sp>
          <p:nvSpPr>
            <p:cNvPr id="33" name="object 33"/>
            <p:cNvSpPr/>
            <p:nvPr/>
          </p:nvSpPr>
          <p:spPr>
            <a:xfrm>
              <a:off x="437997" y="1514487"/>
              <a:ext cx="11322050" cy="3966210"/>
            </a:xfrm>
            <a:custGeom>
              <a:avLst/>
              <a:gdLst/>
              <a:ahLst/>
              <a:cxnLst/>
              <a:rect l="l" t="t" r="r" b="b"/>
              <a:pathLst>
                <a:path w="11322050" h="3966210">
                  <a:moveTo>
                    <a:pt x="1206601" y="3432860"/>
                  </a:moveTo>
                  <a:lnTo>
                    <a:pt x="1199603" y="3389503"/>
                  </a:lnTo>
                  <a:lnTo>
                    <a:pt x="1180134" y="3351847"/>
                  </a:lnTo>
                  <a:lnTo>
                    <a:pt x="1150442" y="3322155"/>
                  </a:lnTo>
                  <a:lnTo>
                    <a:pt x="1112786" y="3302685"/>
                  </a:lnTo>
                  <a:lnTo>
                    <a:pt x="1069441" y="3295700"/>
                  </a:lnTo>
                  <a:lnTo>
                    <a:pt x="137160" y="3295700"/>
                  </a:lnTo>
                  <a:lnTo>
                    <a:pt x="93802" y="3302685"/>
                  </a:lnTo>
                  <a:lnTo>
                    <a:pt x="56146" y="3322155"/>
                  </a:lnTo>
                  <a:lnTo>
                    <a:pt x="26454" y="3351847"/>
                  </a:lnTo>
                  <a:lnTo>
                    <a:pt x="6985" y="3389503"/>
                  </a:lnTo>
                  <a:lnTo>
                    <a:pt x="0" y="3432860"/>
                  </a:lnTo>
                  <a:lnTo>
                    <a:pt x="0" y="3462337"/>
                  </a:lnTo>
                  <a:lnTo>
                    <a:pt x="6985" y="3505695"/>
                  </a:lnTo>
                  <a:lnTo>
                    <a:pt x="26454" y="3543338"/>
                  </a:lnTo>
                  <a:lnTo>
                    <a:pt x="56146" y="3573030"/>
                  </a:lnTo>
                  <a:lnTo>
                    <a:pt x="93802" y="3592499"/>
                  </a:lnTo>
                  <a:lnTo>
                    <a:pt x="137160" y="3599497"/>
                  </a:lnTo>
                  <a:lnTo>
                    <a:pt x="1069441" y="3599497"/>
                  </a:lnTo>
                  <a:lnTo>
                    <a:pt x="1112786" y="3592499"/>
                  </a:lnTo>
                  <a:lnTo>
                    <a:pt x="1150442" y="3573030"/>
                  </a:lnTo>
                  <a:lnTo>
                    <a:pt x="1180134" y="3543338"/>
                  </a:lnTo>
                  <a:lnTo>
                    <a:pt x="1199603" y="3505695"/>
                  </a:lnTo>
                  <a:lnTo>
                    <a:pt x="1206601" y="3462337"/>
                  </a:lnTo>
                  <a:lnTo>
                    <a:pt x="1206601" y="3432860"/>
                  </a:lnTo>
                  <a:close/>
                </a:path>
                <a:path w="11322050" h="3966210">
                  <a:moveTo>
                    <a:pt x="1206601" y="3066669"/>
                  </a:moveTo>
                  <a:lnTo>
                    <a:pt x="1199603" y="3023311"/>
                  </a:lnTo>
                  <a:lnTo>
                    <a:pt x="1180134" y="2985668"/>
                  </a:lnTo>
                  <a:lnTo>
                    <a:pt x="1150442" y="2955975"/>
                  </a:lnTo>
                  <a:lnTo>
                    <a:pt x="1112786" y="2936506"/>
                  </a:lnTo>
                  <a:lnTo>
                    <a:pt x="1069441" y="2929509"/>
                  </a:lnTo>
                  <a:lnTo>
                    <a:pt x="137160" y="2929509"/>
                  </a:lnTo>
                  <a:lnTo>
                    <a:pt x="93802" y="2936506"/>
                  </a:lnTo>
                  <a:lnTo>
                    <a:pt x="56146" y="2955975"/>
                  </a:lnTo>
                  <a:lnTo>
                    <a:pt x="26454" y="2985668"/>
                  </a:lnTo>
                  <a:lnTo>
                    <a:pt x="6985" y="3023311"/>
                  </a:lnTo>
                  <a:lnTo>
                    <a:pt x="0" y="3066669"/>
                  </a:lnTo>
                  <a:lnTo>
                    <a:pt x="0" y="3096145"/>
                  </a:lnTo>
                  <a:lnTo>
                    <a:pt x="6985" y="3139503"/>
                  </a:lnTo>
                  <a:lnTo>
                    <a:pt x="26454" y="3177159"/>
                  </a:lnTo>
                  <a:lnTo>
                    <a:pt x="56146" y="3206851"/>
                  </a:lnTo>
                  <a:lnTo>
                    <a:pt x="93802" y="3226320"/>
                  </a:lnTo>
                  <a:lnTo>
                    <a:pt x="137160" y="3233305"/>
                  </a:lnTo>
                  <a:lnTo>
                    <a:pt x="1069441" y="3233305"/>
                  </a:lnTo>
                  <a:lnTo>
                    <a:pt x="1112786" y="3226320"/>
                  </a:lnTo>
                  <a:lnTo>
                    <a:pt x="1150442" y="3206851"/>
                  </a:lnTo>
                  <a:lnTo>
                    <a:pt x="1180134" y="3177159"/>
                  </a:lnTo>
                  <a:lnTo>
                    <a:pt x="1199603" y="3139503"/>
                  </a:lnTo>
                  <a:lnTo>
                    <a:pt x="1206601" y="3096145"/>
                  </a:lnTo>
                  <a:lnTo>
                    <a:pt x="1206601" y="3066669"/>
                  </a:lnTo>
                  <a:close/>
                </a:path>
                <a:path w="11322050" h="3966210">
                  <a:moveTo>
                    <a:pt x="1206601" y="2700477"/>
                  </a:moveTo>
                  <a:lnTo>
                    <a:pt x="1199603" y="2657132"/>
                  </a:lnTo>
                  <a:lnTo>
                    <a:pt x="1180134" y="2619476"/>
                  </a:lnTo>
                  <a:lnTo>
                    <a:pt x="1150442" y="2589784"/>
                  </a:lnTo>
                  <a:lnTo>
                    <a:pt x="1112786" y="2570315"/>
                  </a:lnTo>
                  <a:lnTo>
                    <a:pt x="1069441" y="2563317"/>
                  </a:lnTo>
                  <a:lnTo>
                    <a:pt x="137160" y="2563317"/>
                  </a:lnTo>
                  <a:lnTo>
                    <a:pt x="93802" y="2570315"/>
                  </a:lnTo>
                  <a:lnTo>
                    <a:pt x="56146" y="2589784"/>
                  </a:lnTo>
                  <a:lnTo>
                    <a:pt x="26454" y="2619476"/>
                  </a:lnTo>
                  <a:lnTo>
                    <a:pt x="6985" y="2657132"/>
                  </a:lnTo>
                  <a:lnTo>
                    <a:pt x="0" y="2700477"/>
                  </a:lnTo>
                  <a:lnTo>
                    <a:pt x="0" y="2729954"/>
                  </a:lnTo>
                  <a:lnTo>
                    <a:pt x="6985" y="2773311"/>
                  </a:lnTo>
                  <a:lnTo>
                    <a:pt x="26454" y="2810967"/>
                  </a:lnTo>
                  <a:lnTo>
                    <a:pt x="56146" y="2840659"/>
                  </a:lnTo>
                  <a:lnTo>
                    <a:pt x="93802" y="2860129"/>
                  </a:lnTo>
                  <a:lnTo>
                    <a:pt x="137160" y="2867114"/>
                  </a:lnTo>
                  <a:lnTo>
                    <a:pt x="1069441" y="2867114"/>
                  </a:lnTo>
                  <a:lnTo>
                    <a:pt x="1112786" y="2860129"/>
                  </a:lnTo>
                  <a:lnTo>
                    <a:pt x="1150442" y="2840659"/>
                  </a:lnTo>
                  <a:lnTo>
                    <a:pt x="1180134" y="2810967"/>
                  </a:lnTo>
                  <a:lnTo>
                    <a:pt x="1199603" y="2773311"/>
                  </a:lnTo>
                  <a:lnTo>
                    <a:pt x="1206601" y="2729954"/>
                  </a:lnTo>
                  <a:lnTo>
                    <a:pt x="1206601" y="2700477"/>
                  </a:lnTo>
                  <a:close/>
                </a:path>
                <a:path w="11322050" h="3966210">
                  <a:moveTo>
                    <a:pt x="1206601" y="2334298"/>
                  </a:moveTo>
                  <a:lnTo>
                    <a:pt x="1199603" y="2290940"/>
                  </a:lnTo>
                  <a:lnTo>
                    <a:pt x="1180134" y="2253284"/>
                  </a:lnTo>
                  <a:lnTo>
                    <a:pt x="1150442" y="2223592"/>
                  </a:lnTo>
                  <a:lnTo>
                    <a:pt x="1112786" y="2204123"/>
                  </a:lnTo>
                  <a:lnTo>
                    <a:pt x="1069441" y="2197138"/>
                  </a:lnTo>
                  <a:lnTo>
                    <a:pt x="137160" y="2197138"/>
                  </a:lnTo>
                  <a:lnTo>
                    <a:pt x="93802" y="2204123"/>
                  </a:lnTo>
                  <a:lnTo>
                    <a:pt x="56146" y="2223592"/>
                  </a:lnTo>
                  <a:lnTo>
                    <a:pt x="26454" y="2253284"/>
                  </a:lnTo>
                  <a:lnTo>
                    <a:pt x="6985" y="2290940"/>
                  </a:lnTo>
                  <a:lnTo>
                    <a:pt x="0" y="2334298"/>
                  </a:lnTo>
                  <a:lnTo>
                    <a:pt x="0" y="2363774"/>
                  </a:lnTo>
                  <a:lnTo>
                    <a:pt x="6985" y="2407120"/>
                  </a:lnTo>
                  <a:lnTo>
                    <a:pt x="26454" y="2444775"/>
                  </a:lnTo>
                  <a:lnTo>
                    <a:pt x="56146" y="2474468"/>
                  </a:lnTo>
                  <a:lnTo>
                    <a:pt x="93802" y="2493937"/>
                  </a:lnTo>
                  <a:lnTo>
                    <a:pt x="137160" y="2500934"/>
                  </a:lnTo>
                  <a:lnTo>
                    <a:pt x="1069441" y="2500934"/>
                  </a:lnTo>
                  <a:lnTo>
                    <a:pt x="1112786" y="2493937"/>
                  </a:lnTo>
                  <a:lnTo>
                    <a:pt x="1150442" y="2474468"/>
                  </a:lnTo>
                  <a:lnTo>
                    <a:pt x="1180134" y="2444775"/>
                  </a:lnTo>
                  <a:lnTo>
                    <a:pt x="1199603" y="2407120"/>
                  </a:lnTo>
                  <a:lnTo>
                    <a:pt x="1206601" y="2363774"/>
                  </a:lnTo>
                  <a:lnTo>
                    <a:pt x="1206601" y="2334298"/>
                  </a:lnTo>
                  <a:close/>
                </a:path>
                <a:path w="11322050" h="3966210">
                  <a:moveTo>
                    <a:pt x="1206601" y="1968106"/>
                  </a:moveTo>
                  <a:lnTo>
                    <a:pt x="1199603" y="1924748"/>
                  </a:lnTo>
                  <a:lnTo>
                    <a:pt x="1180134" y="1887105"/>
                  </a:lnTo>
                  <a:lnTo>
                    <a:pt x="1150442" y="1857413"/>
                  </a:lnTo>
                  <a:lnTo>
                    <a:pt x="1112786" y="1837944"/>
                  </a:lnTo>
                  <a:lnTo>
                    <a:pt x="1069441" y="1830946"/>
                  </a:lnTo>
                  <a:lnTo>
                    <a:pt x="137160" y="1830946"/>
                  </a:lnTo>
                  <a:lnTo>
                    <a:pt x="93802" y="1837944"/>
                  </a:lnTo>
                  <a:lnTo>
                    <a:pt x="56146" y="1857413"/>
                  </a:lnTo>
                  <a:lnTo>
                    <a:pt x="26454" y="1887105"/>
                  </a:lnTo>
                  <a:lnTo>
                    <a:pt x="6985" y="1924748"/>
                  </a:lnTo>
                  <a:lnTo>
                    <a:pt x="0" y="1968106"/>
                  </a:lnTo>
                  <a:lnTo>
                    <a:pt x="0" y="1997583"/>
                  </a:lnTo>
                  <a:lnTo>
                    <a:pt x="6985" y="2040940"/>
                  </a:lnTo>
                  <a:lnTo>
                    <a:pt x="26454" y="2078596"/>
                  </a:lnTo>
                  <a:lnTo>
                    <a:pt x="56146" y="2108276"/>
                  </a:lnTo>
                  <a:lnTo>
                    <a:pt x="93802" y="2127758"/>
                  </a:lnTo>
                  <a:lnTo>
                    <a:pt x="137160" y="2134743"/>
                  </a:lnTo>
                  <a:lnTo>
                    <a:pt x="1069441" y="2134743"/>
                  </a:lnTo>
                  <a:lnTo>
                    <a:pt x="1112786" y="2127758"/>
                  </a:lnTo>
                  <a:lnTo>
                    <a:pt x="1150442" y="2108276"/>
                  </a:lnTo>
                  <a:lnTo>
                    <a:pt x="1180134" y="2078596"/>
                  </a:lnTo>
                  <a:lnTo>
                    <a:pt x="1199603" y="2040940"/>
                  </a:lnTo>
                  <a:lnTo>
                    <a:pt x="1206601" y="1997583"/>
                  </a:lnTo>
                  <a:lnTo>
                    <a:pt x="1206601" y="1968106"/>
                  </a:lnTo>
                  <a:close/>
                </a:path>
                <a:path w="11322050" h="3966210">
                  <a:moveTo>
                    <a:pt x="1206601" y="1601914"/>
                  </a:moveTo>
                  <a:lnTo>
                    <a:pt x="1199603" y="1558569"/>
                  </a:lnTo>
                  <a:lnTo>
                    <a:pt x="1180134" y="1520913"/>
                  </a:lnTo>
                  <a:lnTo>
                    <a:pt x="1150442" y="1491221"/>
                  </a:lnTo>
                  <a:lnTo>
                    <a:pt x="1112786" y="1471752"/>
                  </a:lnTo>
                  <a:lnTo>
                    <a:pt x="1069441" y="1464754"/>
                  </a:lnTo>
                  <a:lnTo>
                    <a:pt x="137160" y="1464754"/>
                  </a:lnTo>
                  <a:lnTo>
                    <a:pt x="93802" y="1471752"/>
                  </a:lnTo>
                  <a:lnTo>
                    <a:pt x="56146" y="1491221"/>
                  </a:lnTo>
                  <a:lnTo>
                    <a:pt x="26454" y="1520913"/>
                  </a:lnTo>
                  <a:lnTo>
                    <a:pt x="6985" y="1558569"/>
                  </a:lnTo>
                  <a:lnTo>
                    <a:pt x="0" y="1601914"/>
                  </a:lnTo>
                  <a:lnTo>
                    <a:pt x="0" y="1631391"/>
                  </a:lnTo>
                  <a:lnTo>
                    <a:pt x="6985" y="1674749"/>
                  </a:lnTo>
                  <a:lnTo>
                    <a:pt x="26454" y="1712404"/>
                  </a:lnTo>
                  <a:lnTo>
                    <a:pt x="56146" y="1742097"/>
                  </a:lnTo>
                  <a:lnTo>
                    <a:pt x="93802" y="1761566"/>
                  </a:lnTo>
                  <a:lnTo>
                    <a:pt x="137160" y="1768551"/>
                  </a:lnTo>
                  <a:lnTo>
                    <a:pt x="1069441" y="1768551"/>
                  </a:lnTo>
                  <a:lnTo>
                    <a:pt x="1112786" y="1761566"/>
                  </a:lnTo>
                  <a:lnTo>
                    <a:pt x="1150442" y="1742097"/>
                  </a:lnTo>
                  <a:lnTo>
                    <a:pt x="1180134" y="1712404"/>
                  </a:lnTo>
                  <a:lnTo>
                    <a:pt x="1199603" y="1674749"/>
                  </a:lnTo>
                  <a:lnTo>
                    <a:pt x="1206601" y="1631391"/>
                  </a:lnTo>
                  <a:lnTo>
                    <a:pt x="1206601" y="1601914"/>
                  </a:lnTo>
                  <a:close/>
                </a:path>
                <a:path w="11322050" h="3966210">
                  <a:moveTo>
                    <a:pt x="1206601" y="1235735"/>
                  </a:moveTo>
                  <a:lnTo>
                    <a:pt x="1199603" y="1192377"/>
                  </a:lnTo>
                  <a:lnTo>
                    <a:pt x="1180134" y="1154722"/>
                  </a:lnTo>
                  <a:lnTo>
                    <a:pt x="1150442" y="1125029"/>
                  </a:lnTo>
                  <a:lnTo>
                    <a:pt x="1112786" y="1105560"/>
                  </a:lnTo>
                  <a:lnTo>
                    <a:pt x="1069441" y="1098575"/>
                  </a:lnTo>
                  <a:lnTo>
                    <a:pt x="137160" y="1098575"/>
                  </a:lnTo>
                  <a:lnTo>
                    <a:pt x="93802" y="1105560"/>
                  </a:lnTo>
                  <a:lnTo>
                    <a:pt x="56146" y="1125029"/>
                  </a:lnTo>
                  <a:lnTo>
                    <a:pt x="26454" y="1154722"/>
                  </a:lnTo>
                  <a:lnTo>
                    <a:pt x="6985" y="1192377"/>
                  </a:lnTo>
                  <a:lnTo>
                    <a:pt x="0" y="1235735"/>
                  </a:lnTo>
                  <a:lnTo>
                    <a:pt x="0" y="1265212"/>
                  </a:lnTo>
                  <a:lnTo>
                    <a:pt x="6985" y="1308557"/>
                  </a:lnTo>
                  <a:lnTo>
                    <a:pt x="26454" y="1346212"/>
                  </a:lnTo>
                  <a:lnTo>
                    <a:pt x="56146" y="1375905"/>
                  </a:lnTo>
                  <a:lnTo>
                    <a:pt x="93802" y="1395374"/>
                  </a:lnTo>
                  <a:lnTo>
                    <a:pt x="137160" y="1402372"/>
                  </a:lnTo>
                  <a:lnTo>
                    <a:pt x="1069441" y="1402372"/>
                  </a:lnTo>
                  <a:lnTo>
                    <a:pt x="1112786" y="1395374"/>
                  </a:lnTo>
                  <a:lnTo>
                    <a:pt x="1150442" y="1375905"/>
                  </a:lnTo>
                  <a:lnTo>
                    <a:pt x="1180134" y="1346212"/>
                  </a:lnTo>
                  <a:lnTo>
                    <a:pt x="1199603" y="1308557"/>
                  </a:lnTo>
                  <a:lnTo>
                    <a:pt x="1206601" y="1265212"/>
                  </a:lnTo>
                  <a:lnTo>
                    <a:pt x="1206601" y="1235735"/>
                  </a:lnTo>
                  <a:close/>
                </a:path>
                <a:path w="11322050" h="3966210">
                  <a:moveTo>
                    <a:pt x="1206601" y="869543"/>
                  </a:moveTo>
                  <a:lnTo>
                    <a:pt x="1199603" y="826185"/>
                  </a:lnTo>
                  <a:lnTo>
                    <a:pt x="1180134" y="788543"/>
                  </a:lnTo>
                  <a:lnTo>
                    <a:pt x="1150442" y="758850"/>
                  </a:lnTo>
                  <a:lnTo>
                    <a:pt x="1112786" y="739381"/>
                  </a:lnTo>
                  <a:lnTo>
                    <a:pt x="1069441" y="732383"/>
                  </a:lnTo>
                  <a:lnTo>
                    <a:pt x="137160" y="732383"/>
                  </a:lnTo>
                  <a:lnTo>
                    <a:pt x="93802" y="739381"/>
                  </a:lnTo>
                  <a:lnTo>
                    <a:pt x="56146" y="758850"/>
                  </a:lnTo>
                  <a:lnTo>
                    <a:pt x="26454" y="788543"/>
                  </a:lnTo>
                  <a:lnTo>
                    <a:pt x="6985" y="826185"/>
                  </a:lnTo>
                  <a:lnTo>
                    <a:pt x="0" y="869543"/>
                  </a:lnTo>
                  <a:lnTo>
                    <a:pt x="0" y="899020"/>
                  </a:lnTo>
                  <a:lnTo>
                    <a:pt x="6985" y="942378"/>
                  </a:lnTo>
                  <a:lnTo>
                    <a:pt x="26454" y="980020"/>
                  </a:lnTo>
                  <a:lnTo>
                    <a:pt x="56146" y="1009713"/>
                  </a:lnTo>
                  <a:lnTo>
                    <a:pt x="93802" y="1029182"/>
                  </a:lnTo>
                  <a:lnTo>
                    <a:pt x="137160" y="1036180"/>
                  </a:lnTo>
                  <a:lnTo>
                    <a:pt x="1069441" y="1036180"/>
                  </a:lnTo>
                  <a:lnTo>
                    <a:pt x="1112786" y="1029182"/>
                  </a:lnTo>
                  <a:lnTo>
                    <a:pt x="1150442" y="1009713"/>
                  </a:lnTo>
                  <a:lnTo>
                    <a:pt x="1180134" y="980020"/>
                  </a:lnTo>
                  <a:lnTo>
                    <a:pt x="1199603" y="942378"/>
                  </a:lnTo>
                  <a:lnTo>
                    <a:pt x="1206601" y="899020"/>
                  </a:lnTo>
                  <a:lnTo>
                    <a:pt x="1206601" y="869543"/>
                  </a:lnTo>
                  <a:close/>
                </a:path>
                <a:path w="11322050" h="3966210">
                  <a:moveTo>
                    <a:pt x="1206601" y="503351"/>
                  </a:moveTo>
                  <a:lnTo>
                    <a:pt x="1199603" y="459994"/>
                  </a:lnTo>
                  <a:lnTo>
                    <a:pt x="1180134" y="422351"/>
                  </a:lnTo>
                  <a:lnTo>
                    <a:pt x="1150442" y="392658"/>
                  </a:lnTo>
                  <a:lnTo>
                    <a:pt x="1112786" y="373189"/>
                  </a:lnTo>
                  <a:lnTo>
                    <a:pt x="1069441" y="366191"/>
                  </a:lnTo>
                  <a:lnTo>
                    <a:pt x="137160" y="366191"/>
                  </a:lnTo>
                  <a:lnTo>
                    <a:pt x="93802" y="373189"/>
                  </a:lnTo>
                  <a:lnTo>
                    <a:pt x="56146" y="392658"/>
                  </a:lnTo>
                  <a:lnTo>
                    <a:pt x="26454" y="422351"/>
                  </a:lnTo>
                  <a:lnTo>
                    <a:pt x="6985" y="459994"/>
                  </a:lnTo>
                  <a:lnTo>
                    <a:pt x="0" y="503351"/>
                  </a:lnTo>
                  <a:lnTo>
                    <a:pt x="0" y="532828"/>
                  </a:lnTo>
                  <a:lnTo>
                    <a:pt x="6985" y="576186"/>
                  </a:lnTo>
                  <a:lnTo>
                    <a:pt x="26454" y="613841"/>
                  </a:lnTo>
                  <a:lnTo>
                    <a:pt x="56146" y="643534"/>
                  </a:lnTo>
                  <a:lnTo>
                    <a:pt x="93802" y="663003"/>
                  </a:lnTo>
                  <a:lnTo>
                    <a:pt x="137160" y="669988"/>
                  </a:lnTo>
                  <a:lnTo>
                    <a:pt x="1069441" y="669988"/>
                  </a:lnTo>
                  <a:lnTo>
                    <a:pt x="1112786" y="663003"/>
                  </a:lnTo>
                  <a:lnTo>
                    <a:pt x="1150442" y="643534"/>
                  </a:lnTo>
                  <a:lnTo>
                    <a:pt x="1180134" y="613841"/>
                  </a:lnTo>
                  <a:lnTo>
                    <a:pt x="1199603" y="576186"/>
                  </a:lnTo>
                  <a:lnTo>
                    <a:pt x="1206601" y="532828"/>
                  </a:lnTo>
                  <a:lnTo>
                    <a:pt x="1206601" y="503351"/>
                  </a:lnTo>
                  <a:close/>
                </a:path>
                <a:path w="11322050" h="3966210">
                  <a:moveTo>
                    <a:pt x="1206601" y="137160"/>
                  </a:moveTo>
                  <a:lnTo>
                    <a:pt x="1199603" y="93814"/>
                  </a:lnTo>
                  <a:lnTo>
                    <a:pt x="1180134" y="56159"/>
                  </a:lnTo>
                  <a:lnTo>
                    <a:pt x="1150442" y="26466"/>
                  </a:lnTo>
                  <a:lnTo>
                    <a:pt x="1112786" y="6997"/>
                  </a:lnTo>
                  <a:lnTo>
                    <a:pt x="1069441" y="0"/>
                  </a:lnTo>
                  <a:lnTo>
                    <a:pt x="137160" y="0"/>
                  </a:lnTo>
                  <a:lnTo>
                    <a:pt x="93802" y="6997"/>
                  </a:lnTo>
                  <a:lnTo>
                    <a:pt x="56146" y="26466"/>
                  </a:lnTo>
                  <a:lnTo>
                    <a:pt x="26454" y="56159"/>
                  </a:lnTo>
                  <a:lnTo>
                    <a:pt x="6985" y="93814"/>
                  </a:lnTo>
                  <a:lnTo>
                    <a:pt x="0" y="137160"/>
                  </a:lnTo>
                  <a:lnTo>
                    <a:pt x="0" y="166636"/>
                  </a:lnTo>
                  <a:lnTo>
                    <a:pt x="6985" y="209994"/>
                  </a:lnTo>
                  <a:lnTo>
                    <a:pt x="26454" y="247650"/>
                  </a:lnTo>
                  <a:lnTo>
                    <a:pt x="56146" y="277342"/>
                  </a:lnTo>
                  <a:lnTo>
                    <a:pt x="93802" y="296811"/>
                  </a:lnTo>
                  <a:lnTo>
                    <a:pt x="137160" y="303796"/>
                  </a:lnTo>
                  <a:lnTo>
                    <a:pt x="1069441" y="303796"/>
                  </a:lnTo>
                  <a:lnTo>
                    <a:pt x="1112786" y="296811"/>
                  </a:lnTo>
                  <a:lnTo>
                    <a:pt x="1150442" y="277342"/>
                  </a:lnTo>
                  <a:lnTo>
                    <a:pt x="1180134" y="247650"/>
                  </a:lnTo>
                  <a:lnTo>
                    <a:pt x="1199603" y="209994"/>
                  </a:lnTo>
                  <a:lnTo>
                    <a:pt x="1206601" y="166636"/>
                  </a:lnTo>
                  <a:lnTo>
                    <a:pt x="1206601" y="137160"/>
                  </a:lnTo>
                  <a:close/>
                </a:path>
                <a:path w="11322050" h="3966210">
                  <a:moveTo>
                    <a:pt x="2543505" y="3066669"/>
                  </a:moveTo>
                  <a:lnTo>
                    <a:pt x="2536520" y="3023311"/>
                  </a:lnTo>
                  <a:lnTo>
                    <a:pt x="2517051" y="2985668"/>
                  </a:lnTo>
                  <a:lnTo>
                    <a:pt x="2487358" y="2955975"/>
                  </a:lnTo>
                  <a:lnTo>
                    <a:pt x="2449703" y="2936506"/>
                  </a:lnTo>
                  <a:lnTo>
                    <a:pt x="2406345" y="2929509"/>
                  </a:lnTo>
                  <a:lnTo>
                    <a:pt x="1474063" y="2929509"/>
                  </a:lnTo>
                  <a:lnTo>
                    <a:pt x="1430718" y="2936506"/>
                  </a:lnTo>
                  <a:lnTo>
                    <a:pt x="1393063" y="2955975"/>
                  </a:lnTo>
                  <a:lnTo>
                    <a:pt x="1363370" y="2985668"/>
                  </a:lnTo>
                  <a:lnTo>
                    <a:pt x="1343901" y="3023311"/>
                  </a:lnTo>
                  <a:lnTo>
                    <a:pt x="1336903" y="3066669"/>
                  </a:lnTo>
                  <a:lnTo>
                    <a:pt x="1336903" y="3096145"/>
                  </a:lnTo>
                  <a:lnTo>
                    <a:pt x="1343901" y="3139503"/>
                  </a:lnTo>
                  <a:lnTo>
                    <a:pt x="1363370" y="3177159"/>
                  </a:lnTo>
                  <a:lnTo>
                    <a:pt x="1393063" y="3206851"/>
                  </a:lnTo>
                  <a:lnTo>
                    <a:pt x="1430718" y="3226320"/>
                  </a:lnTo>
                  <a:lnTo>
                    <a:pt x="1474063" y="3233305"/>
                  </a:lnTo>
                  <a:lnTo>
                    <a:pt x="2406345" y="3233305"/>
                  </a:lnTo>
                  <a:lnTo>
                    <a:pt x="2449703" y="3226320"/>
                  </a:lnTo>
                  <a:lnTo>
                    <a:pt x="2487358" y="3206851"/>
                  </a:lnTo>
                  <a:lnTo>
                    <a:pt x="2517051" y="3177159"/>
                  </a:lnTo>
                  <a:lnTo>
                    <a:pt x="2536520" y="3139503"/>
                  </a:lnTo>
                  <a:lnTo>
                    <a:pt x="2543505" y="3096145"/>
                  </a:lnTo>
                  <a:lnTo>
                    <a:pt x="2543505" y="3066669"/>
                  </a:lnTo>
                  <a:close/>
                </a:path>
                <a:path w="11322050" h="3966210">
                  <a:moveTo>
                    <a:pt x="2543505" y="2700477"/>
                  </a:moveTo>
                  <a:lnTo>
                    <a:pt x="2536520" y="2657132"/>
                  </a:lnTo>
                  <a:lnTo>
                    <a:pt x="2517051" y="2619476"/>
                  </a:lnTo>
                  <a:lnTo>
                    <a:pt x="2487358" y="2589784"/>
                  </a:lnTo>
                  <a:lnTo>
                    <a:pt x="2449703" y="2570315"/>
                  </a:lnTo>
                  <a:lnTo>
                    <a:pt x="2406345" y="2563317"/>
                  </a:lnTo>
                  <a:lnTo>
                    <a:pt x="1474063" y="2563317"/>
                  </a:lnTo>
                  <a:lnTo>
                    <a:pt x="1430718" y="2570315"/>
                  </a:lnTo>
                  <a:lnTo>
                    <a:pt x="1393063" y="2589784"/>
                  </a:lnTo>
                  <a:lnTo>
                    <a:pt x="1363370" y="2619476"/>
                  </a:lnTo>
                  <a:lnTo>
                    <a:pt x="1343901" y="2657132"/>
                  </a:lnTo>
                  <a:lnTo>
                    <a:pt x="1336903" y="2700477"/>
                  </a:lnTo>
                  <a:lnTo>
                    <a:pt x="1336903" y="2729954"/>
                  </a:lnTo>
                  <a:lnTo>
                    <a:pt x="1343901" y="2773311"/>
                  </a:lnTo>
                  <a:lnTo>
                    <a:pt x="1363370" y="2810967"/>
                  </a:lnTo>
                  <a:lnTo>
                    <a:pt x="1393063" y="2840659"/>
                  </a:lnTo>
                  <a:lnTo>
                    <a:pt x="1430718" y="2860129"/>
                  </a:lnTo>
                  <a:lnTo>
                    <a:pt x="1474063" y="2867114"/>
                  </a:lnTo>
                  <a:lnTo>
                    <a:pt x="2406345" y="2867114"/>
                  </a:lnTo>
                  <a:lnTo>
                    <a:pt x="2449703" y="2860129"/>
                  </a:lnTo>
                  <a:lnTo>
                    <a:pt x="2487358" y="2840659"/>
                  </a:lnTo>
                  <a:lnTo>
                    <a:pt x="2517051" y="2810967"/>
                  </a:lnTo>
                  <a:lnTo>
                    <a:pt x="2536520" y="2773311"/>
                  </a:lnTo>
                  <a:lnTo>
                    <a:pt x="2543505" y="2729954"/>
                  </a:lnTo>
                  <a:lnTo>
                    <a:pt x="2543505" y="2700477"/>
                  </a:lnTo>
                  <a:close/>
                </a:path>
                <a:path w="11322050" h="3966210">
                  <a:moveTo>
                    <a:pt x="2543505" y="2334298"/>
                  </a:moveTo>
                  <a:lnTo>
                    <a:pt x="2536520" y="2290940"/>
                  </a:lnTo>
                  <a:lnTo>
                    <a:pt x="2517051" y="2253284"/>
                  </a:lnTo>
                  <a:lnTo>
                    <a:pt x="2487358" y="2223592"/>
                  </a:lnTo>
                  <a:lnTo>
                    <a:pt x="2449703" y="2204123"/>
                  </a:lnTo>
                  <a:lnTo>
                    <a:pt x="2406345" y="2197138"/>
                  </a:lnTo>
                  <a:lnTo>
                    <a:pt x="1474063" y="2197138"/>
                  </a:lnTo>
                  <a:lnTo>
                    <a:pt x="1430718" y="2204123"/>
                  </a:lnTo>
                  <a:lnTo>
                    <a:pt x="1393063" y="2223592"/>
                  </a:lnTo>
                  <a:lnTo>
                    <a:pt x="1363370" y="2253284"/>
                  </a:lnTo>
                  <a:lnTo>
                    <a:pt x="1343901" y="2290940"/>
                  </a:lnTo>
                  <a:lnTo>
                    <a:pt x="1336903" y="2334298"/>
                  </a:lnTo>
                  <a:lnTo>
                    <a:pt x="1336903" y="2363774"/>
                  </a:lnTo>
                  <a:lnTo>
                    <a:pt x="1343901" y="2407120"/>
                  </a:lnTo>
                  <a:lnTo>
                    <a:pt x="1363370" y="2444775"/>
                  </a:lnTo>
                  <a:lnTo>
                    <a:pt x="1393063" y="2474468"/>
                  </a:lnTo>
                  <a:lnTo>
                    <a:pt x="1430718" y="2493937"/>
                  </a:lnTo>
                  <a:lnTo>
                    <a:pt x="1474063" y="2500934"/>
                  </a:lnTo>
                  <a:lnTo>
                    <a:pt x="2406345" y="2500934"/>
                  </a:lnTo>
                  <a:lnTo>
                    <a:pt x="2449703" y="2493937"/>
                  </a:lnTo>
                  <a:lnTo>
                    <a:pt x="2487358" y="2474468"/>
                  </a:lnTo>
                  <a:lnTo>
                    <a:pt x="2517051" y="2444775"/>
                  </a:lnTo>
                  <a:lnTo>
                    <a:pt x="2536520" y="2407120"/>
                  </a:lnTo>
                  <a:lnTo>
                    <a:pt x="2543505" y="2363774"/>
                  </a:lnTo>
                  <a:lnTo>
                    <a:pt x="2543505" y="2334298"/>
                  </a:lnTo>
                  <a:close/>
                </a:path>
                <a:path w="11322050" h="3966210">
                  <a:moveTo>
                    <a:pt x="2543505" y="1968106"/>
                  </a:moveTo>
                  <a:lnTo>
                    <a:pt x="2536520" y="1924748"/>
                  </a:lnTo>
                  <a:lnTo>
                    <a:pt x="2517051" y="1887105"/>
                  </a:lnTo>
                  <a:lnTo>
                    <a:pt x="2487358" y="1857413"/>
                  </a:lnTo>
                  <a:lnTo>
                    <a:pt x="2449703" y="1837944"/>
                  </a:lnTo>
                  <a:lnTo>
                    <a:pt x="2406345" y="1830946"/>
                  </a:lnTo>
                  <a:lnTo>
                    <a:pt x="1474063" y="1830946"/>
                  </a:lnTo>
                  <a:lnTo>
                    <a:pt x="1430718" y="1837944"/>
                  </a:lnTo>
                  <a:lnTo>
                    <a:pt x="1393063" y="1857413"/>
                  </a:lnTo>
                  <a:lnTo>
                    <a:pt x="1363370" y="1887105"/>
                  </a:lnTo>
                  <a:lnTo>
                    <a:pt x="1343901" y="1924748"/>
                  </a:lnTo>
                  <a:lnTo>
                    <a:pt x="1336903" y="1968106"/>
                  </a:lnTo>
                  <a:lnTo>
                    <a:pt x="1336903" y="1997583"/>
                  </a:lnTo>
                  <a:lnTo>
                    <a:pt x="1343901" y="2040940"/>
                  </a:lnTo>
                  <a:lnTo>
                    <a:pt x="1363370" y="2078596"/>
                  </a:lnTo>
                  <a:lnTo>
                    <a:pt x="1393063" y="2108276"/>
                  </a:lnTo>
                  <a:lnTo>
                    <a:pt x="1430718" y="2127758"/>
                  </a:lnTo>
                  <a:lnTo>
                    <a:pt x="1474063" y="2134743"/>
                  </a:lnTo>
                  <a:lnTo>
                    <a:pt x="2406345" y="2134743"/>
                  </a:lnTo>
                  <a:lnTo>
                    <a:pt x="2449703" y="2127758"/>
                  </a:lnTo>
                  <a:lnTo>
                    <a:pt x="2487358" y="2108276"/>
                  </a:lnTo>
                  <a:lnTo>
                    <a:pt x="2517051" y="2078596"/>
                  </a:lnTo>
                  <a:lnTo>
                    <a:pt x="2536520" y="2040940"/>
                  </a:lnTo>
                  <a:lnTo>
                    <a:pt x="2543505" y="1997583"/>
                  </a:lnTo>
                  <a:lnTo>
                    <a:pt x="2543505" y="1968106"/>
                  </a:lnTo>
                  <a:close/>
                </a:path>
                <a:path w="11322050" h="3966210">
                  <a:moveTo>
                    <a:pt x="2543505" y="1601914"/>
                  </a:moveTo>
                  <a:lnTo>
                    <a:pt x="2536520" y="1558569"/>
                  </a:lnTo>
                  <a:lnTo>
                    <a:pt x="2517051" y="1520913"/>
                  </a:lnTo>
                  <a:lnTo>
                    <a:pt x="2487358" y="1491221"/>
                  </a:lnTo>
                  <a:lnTo>
                    <a:pt x="2449703" y="1471752"/>
                  </a:lnTo>
                  <a:lnTo>
                    <a:pt x="2406345" y="1464754"/>
                  </a:lnTo>
                  <a:lnTo>
                    <a:pt x="1474063" y="1464754"/>
                  </a:lnTo>
                  <a:lnTo>
                    <a:pt x="1430718" y="1471752"/>
                  </a:lnTo>
                  <a:lnTo>
                    <a:pt x="1393063" y="1491221"/>
                  </a:lnTo>
                  <a:lnTo>
                    <a:pt x="1363370" y="1520913"/>
                  </a:lnTo>
                  <a:lnTo>
                    <a:pt x="1343901" y="1558569"/>
                  </a:lnTo>
                  <a:lnTo>
                    <a:pt x="1336903" y="1601914"/>
                  </a:lnTo>
                  <a:lnTo>
                    <a:pt x="1336903" y="1631391"/>
                  </a:lnTo>
                  <a:lnTo>
                    <a:pt x="1343901" y="1674749"/>
                  </a:lnTo>
                  <a:lnTo>
                    <a:pt x="1363370" y="1712404"/>
                  </a:lnTo>
                  <a:lnTo>
                    <a:pt x="1393063" y="1742097"/>
                  </a:lnTo>
                  <a:lnTo>
                    <a:pt x="1430718" y="1761566"/>
                  </a:lnTo>
                  <a:lnTo>
                    <a:pt x="1474063" y="1768551"/>
                  </a:lnTo>
                  <a:lnTo>
                    <a:pt x="2406345" y="1768551"/>
                  </a:lnTo>
                  <a:lnTo>
                    <a:pt x="2449703" y="1761566"/>
                  </a:lnTo>
                  <a:lnTo>
                    <a:pt x="2487358" y="1742097"/>
                  </a:lnTo>
                  <a:lnTo>
                    <a:pt x="2517051" y="1712404"/>
                  </a:lnTo>
                  <a:lnTo>
                    <a:pt x="2536520" y="1674749"/>
                  </a:lnTo>
                  <a:lnTo>
                    <a:pt x="2543505" y="1631391"/>
                  </a:lnTo>
                  <a:lnTo>
                    <a:pt x="2543505" y="1601914"/>
                  </a:lnTo>
                  <a:close/>
                </a:path>
                <a:path w="11322050" h="3966210">
                  <a:moveTo>
                    <a:pt x="2543505" y="1235735"/>
                  </a:moveTo>
                  <a:lnTo>
                    <a:pt x="2536520" y="1192377"/>
                  </a:lnTo>
                  <a:lnTo>
                    <a:pt x="2517051" y="1154722"/>
                  </a:lnTo>
                  <a:lnTo>
                    <a:pt x="2487358" y="1125029"/>
                  </a:lnTo>
                  <a:lnTo>
                    <a:pt x="2449703" y="1105560"/>
                  </a:lnTo>
                  <a:lnTo>
                    <a:pt x="2406345" y="1098575"/>
                  </a:lnTo>
                  <a:lnTo>
                    <a:pt x="1474063" y="1098575"/>
                  </a:lnTo>
                  <a:lnTo>
                    <a:pt x="1430718" y="1105560"/>
                  </a:lnTo>
                  <a:lnTo>
                    <a:pt x="1393063" y="1125029"/>
                  </a:lnTo>
                  <a:lnTo>
                    <a:pt x="1363370" y="1154722"/>
                  </a:lnTo>
                  <a:lnTo>
                    <a:pt x="1343901" y="1192377"/>
                  </a:lnTo>
                  <a:lnTo>
                    <a:pt x="1336903" y="1235735"/>
                  </a:lnTo>
                  <a:lnTo>
                    <a:pt x="1336903" y="1265212"/>
                  </a:lnTo>
                  <a:lnTo>
                    <a:pt x="1343901" y="1308557"/>
                  </a:lnTo>
                  <a:lnTo>
                    <a:pt x="1363370" y="1346212"/>
                  </a:lnTo>
                  <a:lnTo>
                    <a:pt x="1393063" y="1375905"/>
                  </a:lnTo>
                  <a:lnTo>
                    <a:pt x="1430718" y="1395374"/>
                  </a:lnTo>
                  <a:lnTo>
                    <a:pt x="1474063" y="1402372"/>
                  </a:lnTo>
                  <a:lnTo>
                    <a:pt x="2406345" y="1402372"/>
                  </a:lnTo>
                  <a:lnTo>
                    <a:pt x="2449703" y="1395374"/>
                  </a:lnTo>
                  <a:lnTo>
                    <a:pt x="2487358" y="1375905"/>
                  </a:lnTo>
                  <a:lnTo>
                    <a:pt x="2517051" y="1346212"/>
                  </a:lnTo>
                  <a:lnTo>
                    <a:pt x="2536520" y="1308557"/>
                  </a:lnTo>
                  <a:lnTo>
                    <a:pt x="2543505" y="1265212"/>
                  </a:lnTo>
                  <a:lnTo>
                    <a:pt x="2543505" y="1235735"/>
                  </a:lnTo>
                  <a:close/>
                </a:path>
                <a:path w="11322050" h="3966210">
                  <a:moveTo>
                    <a:pt x="2543505" y="869543"/>
                  </a:moveTo>
                  <a:lnTo>
                    <a:pt x="2536520" y="826185"/>
                  </a:lnTo>
                  <a:lnTo>
                    <a:pt x="2517051" y="788543"/>
                  </a:lnTo>
                  <a:lnTo>
                    <a:pt x="2487358" y="758850"/>
                  </a:lnTo>
                  <a:lnTo>
                    <a:pt x="2449703" y="739381"/>
                  </a:lnTo>
                  <a:lnTo>
                    <a:pt x="2406345" y="732383"/>
                  </a:lnTo>
                  <a:lnTo>
                    <a:pt x="1474063" y="732383"/>
                  </a:lnTo>
                  <a:lnTo>
                    <a:pt x="1430718" y="739381"/>
                  </a:lnTo>
                  <a:lnTo>
                    <a:pt x="1393063" y="758850"/>
                  </a:lnTo>
                  <a:lnTo>
                    <a:pt x="1363370" y="788543"/>
                  </a:lnTo>
                  <a:lnTo>
                    <a:pt x="1343901" y="826185"/>
                  </a:lnTo>
                  <a:lnTo>
                    <a:pt x="1336903" y="869543"/>
                  </a:lnTo>
                  <a:lnTo>
                    <a:pt x="1336903" y="899020"/>
                  </a:lnTo>
                  <a:lnTo>
                    <a:pt x="1343901" y="942378"/>
                  </a:lnTo>
                  <a:lnTo>
                    <a:pt x="1363370" y="980020"/>
                  </a:lnTo>
                  <a:lnTo>
                    <a:pt x="1393063" y="1009713"/>
                  </a:lnTo>
                  <a:lnTo>
                    <a:pt x="1430718" y="1029182"/>
                  </a:lnTo>
                  <a:lnTo>
                    <a:pt x="1474063" y="1036180"/>
                  </a:lnTo>
                  <a:lnTo>
                    <a:pt x="2406345" y="1036180"/>
                  </a:lnTo>
                  <a:lnTo>
                    <a:pt x="2449703" y="1029182"/>
                  </a:lnTo>
                  <a:lnTo>
                    <a:pt x="2487358" y="1009713"/>
                  </a:lnTo>
                  <a:lnTo>
                    <a:pt x="2517051" y="980020"/>
                  </a:lnTo>
                  <a:lnTo>
                    <a:pt x="2536520" y="942378"/>
                  </a:lnTo>
                  <a:lnTo>
                    <a:pt x="2543505" y="899020"/>
                  </a:lnTo>
                  <a:lnTo>
                    <a:pt x="2543505" y="869543"/>
                  </a:lnTo>
                  <a:close/>
                </a:path>
                <a:path w="11322050" h="3966210">
                  <a:moveTo>
                    <a:pt x="2543505" y="503351"/>
                  </a:moveTo>
                  <a:lnTo>
                    <a:pt x="2536520" y="459994"/>
                  </a:lnTo>
                  <a:lnTo>
                    <a:pt x="2517051" y="422351"/>
                  </a:lnTo>
                  <a:lnTo>
                    <a:pt x="2487358" y="392658"/>
                  </a:lnTo>
                  <a:lnTo>
                    <a:pt x="2449703" y="373189"/>
                  </a:lnTo>
                  <a:lnTo>
                    <a:pt x="2406345" y="366191"/>
                  </a:lnTo>
                  <a:lnTo>
                    <a:pt x="1474063" y="366191"/>
                  </a:lnTo>
                  <a:lnTo>
                    <a:pt x="1430718" y="373189"/>
                  </a:lnTo>
                  <a:lnTo>
                    <a:pt x="1393063" y="392658"/>
                  </a:lnTo>
                  <a:lnTo>
                    <a:pt x="1363370" y="422351"/>
                  </a:lnTo>
                  <a:lnTo>
                    <a:pt x="1343901" y="459994"/>
                  </a:lnTo>
                  <a:lnTo>
                    <a:pt x="1336903" y="503351"/>
                  </a:lnTo>
                  <a:lnTo>
                    <a:pt x="1336903" y="532828"/>
                  </a:lnTo>
                  <a:lnTo>
                    <a:pt x="1343901" y="576186"/>
                  </a:lnTo>
                  <a:lnTo>
                    <a:pt x="1363370" y="613841"/>
                  </a:lnTo>
                  <a:lnTo>
                    <a:pt x="1393063" y="643534"/>
                  </a:lnTo>
                  <a:lnTo>
                    <a:pt x="1430718" y="663003"/>
                  </a:lnTo>
                  <a:lnTo>
                    <a:pt x="1474063" y="669988"/>
                  </a:lnTo>
                  <a:lnTo>
                    <a:pt x="2406345" y="669988"/>
                  </a:lnTo>
                  <a:lnTo>
                    <a:pt x="2449703" y="663003"/>
                  </a:lnTo>
                  <a:lnTo>
                    <a:pt x="2487358" y="643534"/>
                  </a:lnTo>
                  <a:lnTo>
                    <a:pt x="2517051" y="613841"/>
                  </a:lnTo>
                  <a:lnTo>
                    <a:pt x="2536520" y="576186"/>
                  </a:lnTo>
                  <a:lnTo>
                    <a:pt x="2543505" y="532828"/>
                  </a:lnTo>
                  <a:lnTo>
                    <a:pt x="2543505" y="503351"/>
                  </a:lnTo>
                  <a:close/>
                </a:path>
                <a:path w="11322050" h="3966210">
                  <a:moveTo>
                    <a:pt x="2543505" y="137160"/>
                  </a:moveTo>
                  <a:lnTo>
                    <a:pt x="2536520" y="93814"/>
                  </a:lnTo>
                  <a:lnTo>
                    <a:pt x="2517051" y="56159"/>
                  </a:lnTo>
                  <a:lnTo>
                    <a:pt x="2487358" y="26466"/>
                  </a:lnTo>
                  <a:lnTo>
                    <a:pt x="2449703" y="6997"/>
                  </a:lnTo>
                  <a:lnTo>
                    <a:pt x="2406345" y="0"/>
                  </a:lnTo>
                  <a:lnTo>
                    <a:pt x="1474063" y="0"/>
                  </a:lnTo>
                  <a:lnTo>
                    <a:pt x="1430718" y="6997"/>
                  </a:lnTo>
                  <a:lnTo>
                    <a:pt x="1393063" y="26466"/>
                  </a:lnTo>
                  <a:lnTo>
                    <a:pt x="1363370" y="56159"/>
                  </a:lnTo>
                  <a:lnTo>
                    <a:pt x="1343901" y="93814"/>
                  </a:lnTo>
                  <a:lnTo>
                    <a:pt x="1336903" y="137160"/>
                  </a:lnTo>
                  <a:lnTo>
                    <a:pt x="1336903" y="166636"/>
                  </a:lnTo>
                  <a:lnTo>
                    <a:pt x="1343901" y="209994"/>
                  </a:lnTo>
                  <a:lnTo>
                    <a:pt x="1363370" y="247650"/>
                  </a:lnTo>
                  <a:lnTo>
                    <a:pt x="1393063" y="277342"/>
                  </a:lnTo>
                  <a:lnTo>
                    <a:pt x="1430718" y="296811"/>
                  </a:lnTo>
                  <a:lnTo>
                    <a:pt x="1474063" y="303796"/>
                  </a:lnTo>
                  <a:lnTo>
                    <a:pt x="2406345" y="303796"/>
                  </a:lnTo>
                  <a:lnTo>
                    <a:pt x="2449703" y="296811"/>
                  </a:lnTo>
                  <a:lnTo>
                    <a:pt x="2487358" y="277342"/>
                  </a:lnTo>
                  <a:lnTo>
                    <a:pt x="2517051" y="247650"/>
                  </a:lnTo>
                  <a:lnTo>
                    <a:pt x="2536520" y="209994"/>
                  </a:lnTo>
                  <a:lnTo>
                    <a:pt x="2543505" y="166636"/>
                  </a:lnTo>
                  <a:lnTo>
                    <a:pt x="2543505" y="137160"/>
                  </a:lnTo>
                  <a:close/>
                </a:path>
                <a:path w="11322050" h="3966210">
                  <a:moveTo>
                    <a:pt x="3899776" y="3066669"/>
                  </a:moveTo>
                  <a:lnTo>
                    <a:pt x="3892778" y="3023311"/>
                  </a:lnTo>
                  <a:lnTo>
                    <a:pt x="3873309" y="2985668"/>
                  </a:lnTo>
                  <a:lnTo>
                    <a:pt x="3843617" y="2955975"/>
                  </a:lnTo>
                  <a:lnTo>
                    <a:pt x="3805974" y="2936506"/>
                  </a:lnTo>
                  <a:lnTo>
                    <a:pt x="3762616" y="2929509"/>
                  </a:lnTo>
                  <a:lnTo>
                    <a:pt x="2830334" y="2929509"/>
                  </a:lnTo>
                  <a:lnTo>
                    <a:pt x="2786977" y="2936506"/>
                  </a:lnTo>
                  <a:lnTo>
                    <a:pt x="2749334" y="2955975"/>
                  </a:lnTo>
                  <a:lnTo>
                    <a:pt x="2719641" y="2985668"/>
                  </a:lnTo>
                  <a:lnTo>
                    <a:pt x="2700172" y="3023311"/>
                  </a:lnTo>
                  <a:lnTo>
                    <a:pt x="2693174" y="3066669"/>
                  </a:lnTo>
                  <a:lnTo>
                    <a:pt x="2693174" y="3096145"/>
                  </a:lnTo>
                  <a:lnTo>
                    <a:pt x="2700172" y="3139503"/>
                  </a:lnTo>
                  <a:lnTo>
                    <a:pt x="2719641" y="3177159"/>
                  </a:lnTo>
                  <a:lnTo>
                    <a:pt x="2749334" y="3206851"/>
                  </a:lnTo>
                  <a:lnTo>
                    <a:pt x="2786977" y="3226320"/>
                  </a:lnTo>
                  <a:lnTo>
                    <a:pt x="2830334" y="3233305"/>
                  </a:lnTo>
                  <a:lnTo>
                    <a:pt x="3762616" y="3233305"/>
                  </a:lnTo>
                  <a:lnTo>
                    <a:pt x="3805974" y="3226320"/>
                  </a:lnTo>
                  <a:lnTo>
                    <a:pt x="3843617" y="3206851"/>
                  </a:lnTo>
                  <a:lnTo>
                    <a:pt x="3873309" y="3177159"/>
                  </a:lnTo>
                  <a:lnTo>
                    <a:pt x="3892778" y="3139503"/>
                  </a:lnTo>
                  <a:lnTo>
                    <a:pt x="3899776" y="3096145"/>
                  </a:lnTo>
                  <a:lnTo>
                    <a:pt x="3899776" y="3066669"/>
                  </a:lnTo>
                  <a:close/>
                </a:path>
                <a:path w="11322050" h="3966210">
                  <a:moveTo>
                    <a:pt x="3899776" y="2334298"/>
                  </a:moveTo>
                  <a:lnTo>
                    <a:pt x="3892778" y="2290940"/>
                  </a:lnTo>
                  <a:lnTo>
                    <a:pt x="3873309" y="2253284"/>
                  </a:lnTo>
                  <a:lnTo>
                    <a:pt x="3843617" y="2223592"/>
                  </a:lnTo>
                  <a:lnTo>
                    <a:pt x="3805974" y="2204123"/>
                  </a:lnTo>
                  <a:lnTo>
                    <a:pt x="3762616" y="2197138"/>
                  </a:lnTo>
                  <a:lnTo>
                    <a:pt x="2830334" y="2197138"/>
                  </a:lnTo>
                  <a:lnTo>
                    <a:pt x="2786977" y="2204123"/>
                  </a:lnTo>
                  <a:lnTo>
                    <a:pt x="2749334" y="2223592"/>
                  </a:lnTo>
                  <a:lnTo>
                    <a:pt x="2719641" y="2253284"/>
                  </a:lnTo>
                  <a:lnTo>
                    <a:pt x="2700172" y="2290940"/>
                  </a:lnTo>
                  <a:lnTo>
                    <a:pt x="2693174" y="2334298"/>
                  </a:lnTo>
                  <a:lnTo>
                    <a:pt x="2693174" y="2363774"/>
                  </a:lnTo>
                  <a:lnTo>
                    <a:pt x="2700172" y="2407120"/>
                  </a:lnTo>
                  <a:lnTo>
                    <a:pt x="2719641" y="2444775"/>
                  </a:lnTo>
                  <a:lnTo>
                    <a:pt x="2749334" y="2474468"/>
                  </a:lnTo>
                  <a:lnTo>
                    <a:pt x="2786977" y="2493937"/>
                  </a:lnTo>
                  <a:lnTo>
                    <a:pt x="2830334" y="2500934"/>
                  </a:lnTo>
                  <a:lnTo>
                    <a:pt x="3762616" y="2500934"/>
                  </a:lnTo>
                  <a:lnTo>
                    <a:pt x="3805974" y="2493937"/>
                  </a:lnTo>
                  <a:lnTo>
                    <a:pt x="3843617" y="2474468"/>
                  </a:lnTo>
                  <a:lnTo>
                    <a:pt x="3873309" y="2444775"/>
                  </a:lnTo>
                  <a:lnTo>
                    <a:pt x="3892778" y="2407120"/>
                  </a:lnTo>
                  <a:lnTo>
                    <a:pt x="3899776" y="2363774"/>
                  </a:lnTo>
                  <a:lnTo>
                    <a:pt x="3899776" y="2334298"/>
                  </a:lnTo>
                  <a:close/>
                </a:path>
                <a:path w="11322050" h="3966210">
                  <a:moveTo>
                    <a:pt x="3899776" y="1968106"/>
                  </a:moveTo>
                  <a:lnTo>
                    <a:pt x="3892778" y="1924748"/>
                  </a:lnTo>
                  <a:lnTo>
                    <a:pt x="3873309" y="1887105"/>
                  </a:lnTo>
                  <a:lnTo>
                    <a:pt x="3843617" y="1857413"/>
                  </a:lnTo>
                  <a:lnTo>
                    <a:pt x="3805974" y="1837944"/>
                  </a:lnTo>
                  <a:lnTo>
                    <a:pt x="3762616" y="1830946"/>
                  </a:lnTo>
                  <a:lnTo>
                    <a:pt x="2830334" y="1830946"/>
                  </a:lnTo>
                  <a:lnTo>
                    <a:pt x="2786977" y="1837944"/>
                  </a:lnTo>
                  <a:lnTo>
                    <a:pt x="2749334" y="1857413"/>
                  </a:lnTo>
                  <a:lnTo>
                    <a:pt x="2719641" y="1887105"/>
                  </a:lnTo>
                  <a:lnTo>
                    <a:pt x="2700172" y="1924748"/>
                  </a:lnTo>
                  <a:lnTo>
                    <a:pt x="2693174" y="1968106"/>
                  </a:lnTo>
                  <a:lnTo>
                    <a:pt x="2693174" y="1997583"/>
                  </a:lnTo>
                  <a:lnTo>
                    <a:pt x="2700172" y="2040940"/>
                  </a:lnTo>
                  <a:lnTo>
                    <a:pt x="2719641" y="2078596"/>
                  </a:lnTo>
                  <a:lnTo>
                    <a:pt x="2749334" y="2108276"/>
                  </a:lnTo>
                  <a:lnTo>
                    <a:pt x="2786977" y="2127758"/>
                  </a:lnTo>
                  <a:lnTo>
                    <a:pt x="2830334" y="2134743"/>
                  </a:lnTo>
                  <a:lnTo>
                    <a:pt x="3762616" y="2134743"/>
                  </a:lnTo>
                  <a:lnTo>
                    <a:pt x="3805974" y="2127758"/>
                  </a:lnTo>
                  <a:lnTo>
                    <a:pt x="3843617" y="2108276"/>
                  </a:lnTo>
                  <a:lnTo>
                    <a:pt x="3873309" y="2078596"/>
                  </a:lnTo>
                  <a:lnTo>
                    <a:pt x="3892778" y="2040940"/>
                  </a:lnTo>
                  <a:lnTo>
                    <a:pt x="3899776" y="1997583"/>
                  </a:lnTo>
                  <a:lnTo>
                    <a:pt x="3899776" y="1968106"/>
                  </a:lnTo>
                  <a:close/>
                </a:path>
                <a:path w="11322050" h="3966210">
                  <a:moveTo>
                    <a:pt x="3899776" y="1601914"/>
                  </a:moveTo>
                  <a:lnTo>
                    <a:pt x="3892778" y="1558569"/>
                  </a:lnTo>
                  <a:lnTo>
                    <a:pt x="3873309" y="1520913"/>
                  </a:lnTo>
                  <a:lnTo>
                    <a:pt x="3843617" y="1491221"/>
                  </a:lnTo>
                  <a:lnTo>
                    <a:pt x="3805974" y="1471752"/>
                  </a:lnTo>
                  <a:lnTo>
                    <a:pt x="3762616" y="1464754"/>
                  </a:lnTo>
                  <a:lnTo>
                    <a:pt x="2830334" y="1464754"/>
                  </a:lnTo>
                  <a:lnTo>
                    <a:pt x="2786977" y="1471752"/>
                  </a:lnTo>
                  <a:lnTo>
                    <a:pt x="2749334" y="1491221"/>
                  </a:lnTo>
                  <a:lnTo>
                    <a:pt x="2719641" y="1520913"/>
                  </a:lnTo>
                  <a:lnTo>
                    <a:pt x="2700172" y="1558569"/>
                  </a:lnTo>
                  <a:lnTo>
                    <a:pt x="2693174" y="1601914"/>
                  </a:lnTo>
                  <a:lnTo>
                    <a:pt x="2693174" y="1631391"/>
                  </a:lnTo>
                  <a:lnTo>
                    <a:pt x="2700172" y="1674749"/>
                  </a:lnTo>
                  <a:lnTo>
                    <a:pt x="2719641" y="1712404"/>
                  </a:lnTo>
                  <a:lnTo>
                    <a:pt x="2749334" y="1742097"/>
                  </a:lnTo>
                  <a:lnTo>
                    <a:pt x="2786977" y="1761566"/>
                  </a:lnTo>
                  <a:lnTo>
                    <a:pt x="2830334" y="1768551"/>
                  </a:lnTo>
                  <a:lnTo>
                    <a:pt x="3762616" y="1768551"/>
                  </a:lnTo>
                  <a:lnTo>
                    <a:pt x="3805974" y="1761566"/>
                  </a:lnTo>
                  <a:lnTo>
                    <a:pt x="3843617" y="1742097"/>
                  </a:lnTo>
                  <a:lnTo>
                    <a:pt x="3873309" y="1712404"/>
                  </a:lnTo>
                  <a:lnTo>
                    <a:pt x="3892778" y="1674749"/>
                  </a:lnTo>
                  <a:lnTo>
                    <a:pt x="3899776" y="1631391"/>
                  </a:lnTo>
                  <a:lnTo>
                    <a:pt x="3899776" y="1601914"/>
                  </a:lnTo>
                  <a:close/>
                </a:path>
                <a:path w="11322050" h="3966210">
                  <a:moveTo>
                    <a:pt x="3899776" y="1235735"/>
                  </a:moveTo>
                  <a:lnTo>
                    <a:pt x="3892778" y="1192377"/>
                  </a:lnTo>
                  <a:lnTo>
                    <a:pt x="3873309" y="1154722"/>
                  </a:lnTo>
                  <a:lnTo>
                    <a:pt x="3843617" y="1125029"/>
                  </a:lnTo>
                  <a:lnTo>
                    <a:pt x="3805974" y="1105560"/>
                  </a:lnTo>
                  <a:lnTo>
                    <a:pt x="3762616" y="1098575"/>
                  </a:lnTo>
                  <a:lnTo>
                    <a:pt x="2830334" y="1098575"/>
                  </a:lnTo>
                  <a:lnTo>
                    <a:pt x="2786977" y="1105560"/>
                  </a:lnTo>
                  <a:lnTo>
                    <a:pt x="2749334" y="1125029"/>
                  </a:lnTo>
                  <a:lnTo>
                    <a:pt x="2719641" y="1154722"/>
                  </a:lnTo>
                  <a:lnTo>
                    <a:pt x="2700172" y="1192377"/>
                  </a:lnTo>
                  <a:lnTo>
                    <a:pt x="2693174" y="1235735"/>
                  </a:lnTo>
                  <a:lnTo>
                    <a:pt x="2693174" y="1265212"/>
                  </a:lnTo>
                  <a:lnTo>
                    <a:pt x="2700172" y="1308557"/>
                  </a:lnTo>
                  <a:lnTo>
                    <a:pt x="2719641" y="1346212"/>
                  </a:lnTo>
                  <a:lnTo>
                    <a:pt x="2749334" y="1375905"/>
                  </a:lnTo>
                  <a:lnTo>
                    <a:pt x="2786977" y="1395374"/>
                  </a:lnTo>
                  <a:lnTo>
                    <a:pt x="2830334" y="1402372"/>
                  </a:lnTo>
                  <a:lnTo>
                    <a:pt x="3762616" y="1402372"/>
                  </a:lnTo>
                  <a:lnTo>
                    <a:pt x="3805974" y="1395374"/>
                  </a:lnTo>
                  <a:lnTo>
                    <a:pt x="3843617" y="1375905"/>
                  </a:lnTo>
                  <a:lnTo>
                    <a:pt x="3873309" y="1346212"/>
                  </a:lnTo>
                  <a:lnTo>
                    <a:pt x="3892778" y="1308557"/>
                  </a:lnTo>
                  <a:lnTo>
                    <a:pt x="3899776" y="1265212"/>
                  </a:lnTo>
                  <a:lnTo>
                    <a:pt x="3899776" y="1235735"/>
                  </a:lnTo>
                  <a:close/>
                </a:path>
                <a:path w="11322050" h="3966210">
                  <a:moveTo>
                    <a:pt x="3899776" y="869543"/>
                  </a:moveTo>
                  <a:lnTo>
                    <a:pt x="3892778" y="826185"/>
                  </a:lnTo>
                  <a:lnTo>
                    <a:pt x="3873309" y="788543"/>
                  </a:lnTo>
                  <a:lnTo>
                    <a:pt x="3843617" y="758850"/>
                  </a:lnTo>
                  <a:lnTo>
                    <a:pt x="3805974" y="739381"/>
                  </a:lnTo>
                  <a:lnTo>
                    <a:pt x="3762616" y="732383"/>
                  </a:lnTo>
                  <a:lnTo>
                    <a:pt x="2830334" y="732383"/>
                  </a:lnTo>
                  <a:lnTo>
                    <a:pt x="2786977" y="739381"/>
                  </a:lnTo>
                  <a:lnTo>
                    <a:pt x="2749334" y="758850"/>
                  </a:lnTo>
                  <a:lnTo>
                    <a:pt x="2719641" y="788543"/>
                  </a:lnTo>
                  <a:lnTo>
                    <a:pt x="2700172" y="826185"/>
                  </a:lnTo>
                  <a:lnTo>
                    <a:pt x="2693174" y="869543"/>
                  </a:lnTo>
                  <a:lnTo>
                    <a:pt x="2693174" y="899020"/>
                  </a:lnTo>
                  <a:lnTo>
                    <a:pt x="2700172" y="942378"/>
                  </a:lnTo>
                  <a:lnTo>
                    <a:pt x="2719641" y="980020"/>
                  </a:lnTo>
                  <a:lnTo>
                    <a:pt x="2749334" y="1009713"/>
                  </a:lnTo>
                  <a:lnTo>
                    <a:pt x="2786977" y="1029182"/>
                  </a:lnTo>
                  <a:lnTo>
                    <a:pt x="2830334" y="1036180"/>
                  </a:lnTo>
                  <a:lnTo>
                    <a:pt x="3762616" y="1036180"/>
                  </a:lnTo>
                  <a:lnTo>
                    <a:pt x="3805974" y="1029182"/>
                  </a:lnTo>
                  <a:lnTo>
                    <a:pt x="3843617" y="1009713"/>
                  </a:lnTo>
                  <a:lnTo>
                    <a:pt x="3873309" y="980020"/>
                  </a:lnTo>
                  <a:lnTo>
                    <a:pt x="3892778" y="942378"/>
                  </a:lnTo>
                  <a:lnTo>
                    <a:pt x="3899776" y="899020"/>
                  </a:lnTo>
                  <a:lnTo>
                    <a:pt x="3899776" y="869543"/>
                  </a:lnTo>
                  <a:close/>
                </a:path>
                <a:path w="11322050" h="3966210">
                  <a:moveTo>
                    <a:pt x="3899776" y="503351"/>
                  </a:moveTo>
                  <a:lnTo>
                    <a:pt x="3892778" y="459994"/>
                  </a:lnTo>
                  <a:lnTo>
                    <a:pt x="3873309" y="422351"/>
                  </a:lnTo>
                  <a:lnTo>
                    <a:pt x="3843617" y="392658"/>
                  </a:lnTo>
                  <a:lnTo>
                    <a:pt x="3805974" y="373189"/>
                  </a:lnTo>
                  <a:lnTo>
                    <a:pt x="3762616" y="366191"/>
                  </a:lnTo>
                  <a:lnTo>
                    <a:pt x="2830334" y="366191"/>
                  </a:lnTo>
                  <a:lnTo>
                    <a:pt x="2786977" y="373189"/>
                  </a:lnTo>
                  <a:lnTo>
                    <a:pt x="2749334" y="392658"/>
                  </a:lnTo>
                  <a:lnTo>
                    <a:pt x="2719641" y="422351"/>
                  </a:lnTo>
                  <a:lnTo>
                    <a:pt x="2700172" y="459994"/>
                  </a:lnTo>
                  <a:lnTo>
                    <a:pt x="2693174" y="503351"/>
                  </a:lnTo>
                  <a:lnTo>
                    <a:pt x="2693174" y="532828"/>
                  </a:lnTo>
                  <a:lnTo>
                    <a:pt x="2700172" y="576186"/>
                  </a:lnTo>
                  <a:lnTo>
                    <a:pt x="2719641" y="613841"/>
                  </a:lnTo>
                  <a:lnTo>
                    <a:pt x="2749334" y="643534"/>
                  </a:lnTo>
                  <a:lnTo>
                    <a:pt x="2786977" y="663003"/>
                  </a:lnTo>
                  <a:lnTo>
                    <a:pt x="2830334" y="669988"/>
                  </a:lnTo>
                  <a:lnTo>
                    <a:pt x="3762616" y="669988"/>
                  </a:lnTo>
                  <a:lnTo>
                    <a:pt x="3805974" y="663003"/>
                  </a:lnTo>
                  <a:lnTo>
                    <a:pt x="3843617" y="643534"/>
                  </a:lnTo>
                  <a:lnTo>
                    <a:pt x="3873309" y="613841"/>
                  </a:lnTo>
                  <a:lnTo>
                    <a:pt x="3892778" y="576186"/>
                  </a:lnTo>
                  <a:lnTo>
                    <a:pt x="3899776" y="532828"/>
                  </a:lnTo>
                  <a:lnTo>
                    <a:pt x="3899776" y="503351"/>
                  </a:lnTo>
                  <a:close/>
                </a:path>
                <a:path w="11322050" h="3966210">
                  <a:moveTo>
                    <a:pt x="3899776" y="137160"/>
                  </a:moveTo>
                  <a:lnTo>
                    <a:pt x="3892778" y="93814"/>
                  </a:lnTo>
                  <a:lnTo>
                    <a:pt x="3873309" y="56159"/>
                  </a:lnTo>
                  <a:lnTo>
                    <a:pt x="3843617" y="26466"/>
                  </a:lnTo>
                  <a:lnTo>
                    <a:pt x="3805974" y="6997"/>
                  </a:lnTo>
                  <a:lnTo>
                    <a:pt x="3762616" y="0"/>
                  </a:lnTo>
                  <a:lnTo>
                    <a:pt x="2830334" y="0"/>
                  </a:lnTo>
                  <a:lnTo>
                    <a:pt x="2786977" y="6997"/>
                  </a:lnTo>
                  <a:lnTo>
                    <a:pt x="2749334" y="26466"/>
                  </a:lnTo>
                  <a:lnTo>
                    <a:pt x="2719641" y="56159"/>
                  </a:lnTo>
                  <a:lnTo>
                    <a:pt x="2700172" y="93814"/>
                  </a:lnTo>
                  <a:lnTo>
                    <a:pt x="2693174" y="137160"/>
                  </a:lnTo>
                  <a:lnTo>
                    <a:pt x="2693174" y="166636"/>
                  </a:lnTo>
                  <a:lnTo>
                    <a:pt x="2700172" y="209994"/>
                  </a:lnTo>
                  <a:lnTo>
                    <a:pt x="2719641" y="247650"/>
                  </a:lnTo>
                  <a:lnTo>
                    <a:pt x="2749334" y="277342"/>
                  </a:lnTo>
                  <a:lnTo>
                    <a:pt x="2786977" y="296811"/>
                  </a:lnTo>
                  <a:lnTo>
                    <a:pt x="2830334" y="303796"/>
                  </a:lnTo>
                  <a:lnTo>
                    <a:pt x="3762616" y="303796"/>
                  </a:lnTo>
                  <a:lnTo>
                    <a:pt x="3805974" y="296811"/>
                  </a:lnTo>
                  <a:lnTo>
                    <a:pt x="3843617" y="277342"/>
                  </a:lnTo>
                  <a:lnTo>
                    <a:pt x="3873309" y="247650"/>
                  </a:lnTo>
                  <a:lnTo>
                    <a:pt x="3892778" y="209994"/>
                  </a:lnTo>
                  <a:lnTo>
                    <a:pt x="3899776" y="166636"/>
                  </a:lnTo>
                  <a:lnTo>
                    <a:pt x="3899776" y="137160"/>
                  </a:lnTo>
                  <a:close/>
                </a:path>
                <a:path w="11322050" h="3966210">
                  <a:moveTo>
                    <a:pt x="5256047" y="3066669"/>
                  </a:moveTo>
                  <a:lnTo>
                    <a:pt x="5249049" y="3023311"/>
                  </a:lnTo>
                  <a:lnTo>
                    <a:pt x="5229580" y="2985668"/>
                  </a:lnTo>
                  <a:lnTo>
                    <a:pt x="5199888" y="2955975"/>
                  </a:lnTo>
                  <a:lnTo>
                    <a:pt x="5162232" y="2936506"/>
                  </a:lnTo>
                  <a:lnTo>
                    <a:pt x="5118887" y="2929509"/>
                  </a:lnTo>
                  <a:lnTo>
                    <a:pt x="4186605" y="2929509"/>
                  </a:lnTo>
                  <a:lnTo>
                    <a:pt x="4143248" y="2936506"/>
                  </a:lnTo>
                  <a:lnTo>
                    <a:pt x="4105592" y="2955975"/>
                  </a:lnTo>
                  <a:lnTo>
                    <a:pt x="4075900" y="2985668"/>
                  </a:lnTo>
                  <a:lnTo>
                    <a:pt x="4056430" y="3023311"/>
                  </a:lnTo>
                  <a:lnTo>
                    <a:pt x="4049445" y="3066669"/>
                  </a:lnTo>
                  <a:lnTo>
                    <a:pt x="4049445" y="3096145"/>
                  </a:lnTo>
                  <a:lnTo>
                    <a:pt x="4056430" y="3139503"/>
                  </a:lnTo>
                  <a:lnTo>
                    <a:pt x="4075900" y="3177159"/>
                  </a:lnTo>
                  <a:lnTo>
                    <a:pt x="4105592" y="3206851"/>
                  </a:lnTo>
                  <a:lnTo>
                    <a:pt x="4143248" y="3226320"/>
                  </a:lnTo>
                  <a:lnTo>
                    <a:pt x="4186605" y="3233305"/>
                  </a:lnTo>
                  <a:lnTo>
                    <a:pt x="5118887" y="3233305"/>
                  </a:lnTo>
                  <a:lnTo>
                    <a:pt x="5162232" y="3226320"/>
                  </a:lnTo>
                  <a:lnTo>
                    <a:pt x="5199888" y="3206851"/>
                  </a:lnTo>
                  <a:lnTo>
                    <a:pt x="5229580" y="3177159"/>
                  </a:lnTo>
                  <a:lnTo>
                    <a:pt x="5249049" y="3139503"/>
                  </a:lnTo>
                  <a:lnTo>
                    <a:pt x="5256047" y="3096145"/>
                  </a:lnTo>
                  <a:lnTo>
                    <a:pt x="5256047" y="3066669"/>
                  </a:lnTo>
                  <a:close/>
                </a:path>
                <a:path w="11322050" h="3966210">
                  <a:moveTo>
                    <a:pt x="5256047" y="2334298"/>
                  </a:moveTo>
                  <a:lnTo>
                    <a:pt x="5249049" y="2290940"/>
                  </a:lnTo>
                  <a:lnTo>
                    <a:pt x="5229580" y="2253284"/>
                  </a:lnTo>
                  <a:lnTo>
                    <a:pt x="5199888" y="2223592"/>
                  </a:lnTo>
                  <a:lnTo>
                    <a:pt x="5162232" y="2204123"/>
                  </a:lnTo>
                  <a:lnTo>
                    <a:pt x="5118887" y="2197138"/>
                  </a:lnTo>
                  <a:lnTo>
                    <a:pt x="4186605" y="2197138"/>
                  </a:lnTo>
                  <a:lnTo>
                    <a:pt x="4143248" y="2204123"/>
                  </a:lnTo>
                  <a:lnTo>
                    <a:pt x="4105592" y="2223592"/>
                  </a:lnTo>
                  <a:lnTo>
                    <a:pt x="4075900" y="2253284"/>
                  </a:lnTo>
                  <a:lnTo>
                    <a:pt x="4056430" y="2290940"/>
                  </a:lnTo>
                  <a:lnTo>
                    <a:pt x="4049445" y="2334298"/>
                  </a:lnTo>
                  <a:lnTo>
                    <a:pt x="4049445" y="2363774"/>
                  </a:lnTo>
                  <a:lnTo>
                    <a:pt x="4056430" y="2407120"/>
                  </a:lnTo>
                  <a:lnTo>
                    <a:pt x="4075900" y="2444775"/>
                  </a:lnTo>
                  <a:lnTo>
                    <a:pt x="4105592" y="2474468"/>
                  </a:lnTo>
                  <a:lnTo>
                    <a:pt x="4143248" y="2493937"/>
                  </a:lnTo>
                  <a:lnTo>
                    <a:pt x="4186605" y="2500934"/>
                  </a:lnTo>
                  <a:lnTo>
                    <a:pt x="5118887" y="2500934"/>
                  </a:lnTo>
                  <a:lnTo>
                    <a:pt x="5162232" y="2493937"/>
                  </a:lnTo>
                  <a:lnTo>
                    <a:pt x="5199888" y="2474468"/>
                  </a:lnTo>
                  <a:lnTo>
                    <a:pt x="5229580" y="2444775"/>
                  </a:lnTo>
                  <a:lnTo>
                    <a:pt x="5249049" y="2407120"/>
                  </a:lnTo>
                  <a:lnTo>
                    <a:pt x="5256047" y="2363774"/>
                  </a:lnTo>
                  <a:lnTo>
                    <a:pt x="5256047" y="2334298"/>
                  </a:lnTo>
                  <a:close/>
                </a:path>
                <a:path w="11322050" h="3966210">
                  <a:moveTo>
                    <a:pt x="5256047" y="1968106"/>
                  </a:moveTo>
                  <a:lnTo>
                    <a:pt x="5249049" y="1924748"/>
                  </a:lnTo>
                  <a:lnTo>
                    <a:pt x="5229580" y="1887105"/>
                  </a:lnTo>
                  <a:lnTo>
                    <a:pt x="5199888" y="1857413"/>
                  </a:lnTo>
                  <a:lnTo>
                    <a:pt x="5162232" y="1837944"/>
                  </a:lnTo>
                  <a:lnTo>
                    <a:pt x="5118887" y="1830946"/>
                  </a:lnTo>
                  <a:lnTo>
                    <a:pt x="4186605" y="1830946"/>
                  </a:lnTo>
                  <a:lnTo>
                    <a:pt x="4143248" y="1837944"/>
                  </a:lnTo>
                  <a:lnTo>
                    <a:pt x="4105592" y="1857413"/>
                  </a:lnTo>
                  <a:lnTo>
                    <a:pt x="4075900" y="1887105"/>
                  </a:lnTo>
                  <a:lnTo>
                    <a:pt x="4056430" y="1924748"/>
                  </a:lnTo>
                  <a:lnTo>
                    <a:pt x="4049445" y="1968106"/>
                  </a:lnTo>
                  <a:lnTo>
                    <a:pt x="4049445" y="1997583"/>
                  </a:lnTo>
                  <a:lnTo>
                    <a:pt x="4056430" y="2040940"/>
                  </a:lnTo>
                  <a:lnTo>
                    <a:pt x="4075900" y="2078596"/>
                  </a:lnTo>
                  <a:lnTo>
                    <a:pt x="4105592" y="2108276"/>
                  </a:lnTo>
                  <a:lnTo>
                    <a:pt x="4143248" y="2127758"/>
                  </a:lnTo>
                  <a:lnTo>
                    <a:pt x="4186605" y="2134743"/>
                  </a:lnTo>
                  <a:lnTo>
                    <a:pt x="5118887" y="2134743"/>
                  </a:lnTo>
                  <a:lnTo>
                    <a:pt x="5162232" y="2127758"/>
                  </a:lnTo>
                  <a:lnTo>
                    <a:pt x="5199888" y="2108276"/>
                  </a:lnTo>
                  <a:lnTo>
                    <a:pt x="5229580" y="2078596"/>
                  </a:lnTo>
                  <a:lnTo>
                    <a:pt x="5249049" y="2040940"/>
                  </a:lnTo>
                  <a:lnTo>
                    <a:pt x="5256047" y="1997583"/>
                  </a:lnTo>
                  <a:lnTo>
                    <a:pt x="5256047" y="1968106"/>
                  </a:lnTo>
                  <a:close/>
                </a:path>
                <a:path w="11322050" h="3966210">
                  <a:moveTo>
                    <a:pt x="5256047" y="1601914"/>
                  </a:moveTo>
                  <a:lnTo>
                    <a:pt x="5249049" y="1558569"/>
                  </a:lnTo>
                  <a:lnTo>
                    <a:pt x="5229580" y="1520913"/>
                  </a:lnTo>
                  <a:lnTo>
                    <a:pt x="5199888" y="1491221"/>
                  </a:lnTo>
                  <a:lnTo>
                    <a:pt x="5162232" y="1471752"/>
                  </a:lnTo>
                  <a:lnTo>
                    <a:pt x="5118887" y="1464754"/>
                  </a:lnTo>
                  <a:lnTo>
                    <a:pt x="4186605" y="1464754"/>
                  </a:lnTo>
                  <a:lnTo>
                    <a:pt x="4143248" y="1471752"/>
                  </a:lnTo>
                  <a:lnTo>
                    <a:pt x="4105592" y="1491221"/>
                  </a:lnTo>
                  <a:lnTo>
                    <a:pt x="4075900" y="1520913"/>
                  </a:lnTo>
                  <a:lnTo>
                    <a:pt x="4056430" y="1558569"/>
                  </a:lnTo>
                  <a:lnTo>
                    <a:pt x="4049445" y="1601914"/>
                  </a:lnTo>
                  <a:lnTo>
                    <a:pt x="4049445" y="1631391"/>
                  </a:lnTo>
                  <a:lnTo>
                    <a:pt x="4056430" y="1674749"/>
                  </a:lnTo>
                  <a:lnTo>
                    <a:pt x="4075900" y="1712404"/>
                  </a:lnTo>
                  <a:lnTo>
                    <a:pt x="4105592" y="1742097"/>
                  </a:lnTo>
                  <a:lnTo>
                    <a:pt x="4143248" y="1761566"/>
                  </a:lnTo>
                  <a:lnTo>
                    <a:pt x="4186605" y="1768551"/>
                  </a:lnTo>
                  <a:lnTo>
                    <a:pt x="5118887" y="1768551"/>
                  </a:lnTo>
                  <a:lnTo>
                    <a:pt x="5162232" y="1761566"/>
                  </a:lnTo>
                  <a:lnTo>
                    <a:pt x="5199888" y="1742097"/>
                  </a:lnTo>
                  <a:lnTo>
                    <a:pt x="5229580" y="1712404"/>
                  </a:lnTo>
                  <a:lnTo>
                    <a:pt x="5249049" y="1674749"/>
                  </a:lnTo>
                  <a:lnTo>
                    <a:pt x="5256047" y="1631391"/>
                  </a:lnTo>
                  <a:lnTo>
                    <a:pt x="5256047" y="1601914"/>
                  </a:lnTo>
                  <a:close/>
                </a:path>
                <a:path w="11322050" h="3966210">
                  <a:moveTo>
                    <a:pt x="5256047" y="1235735"/>
                  </a:moveTo>
                  <a:lnTo>
                    <a:pt x="5249049" y="1192377"/>
                  </a:lnTo>
                  <a:lnTo>
                    <a:pt x="5229580" y="1154722"/>
                  </a:lnTo>
                  <a:lnTo>
                    <a:pt x="5199888" y="1125029"/>
                  </a:lnTo>
                  <a:lnTo>
                    <a:pt x="5162232" y="1105560"/>
                  </a:lnTo>
                  <a:lnTo>
                    <a:pt x="5118887" y="1098575"/>
                  </a:lnTo>
                  <a:lnTo>
                    <a:pt x="4186605" y="1098575"/>
                  </a:lnTo>
                  <a:lnTo>
                    <a:pt x="4143248" y="1105560"/>
                  </a:lnTo>
                  <a:lnTo>
                    <a:pt x="4105592" y="1125029"/>
                  </a:lnTo>
                  <a:lnTo>
                    <a:pt x="4075900" y="1154722"/>
                  </a:lnTo>
                  <a:lnTo>
                    <a:pt x="4056430" y="1192377"/>
                  </a:lnTo>
                  <a:lnTo>
                    <a:pt x="4049445" y="1235735"/>
                  </a:lnTo>
                  <a:lnTo>
                    <a:pt x="4049445" y="1265212"/>
                  </a:lnTo>
                  <a:lnTo>
                    <a:pt x="4056430" y="1308557"/>
                  </a:lnTo>
                  <a:lnTo>
                    <a:pt x="4075900" y="1346212"/>
                  </a:lnTo>
                  <a:lnTo>
                    <a:pt x="4105592" y="1375905"/>
                  </a:lnTo>
                  <a:lnTo>
                    <a:pt x="4143248" y="1395374"/>
                  </a:lnTo>
                  <a:lnTo>
                    <a:pt x="4186605" y="1402372"/>
                  </a:lnTo>
                  <a:lnTo>
                    <a:pt x="5118887" y="1402372"/>
                  </a:lnTo>
                  <a:lnTo>
                    <a:pt x="5162232" y="1395374"/>
                  </a:lnTo>
                  <a:lnTo>
                    <a:pt x="5199888" y="1375905"/>
                  </a:lnTo>
                  <a:lnTo>
                    <a:pt x="5229580" y="1346212"/>
                  </a:lnTo>
                  <a:lnTo>
                    <a:pt x="5249049" y="1308557"/>
                  </a:lnTo>
                  <a:lnTo>
                    <a:pt x="5256047" y="1265212"/>
                  </a:lnTo>
                  <a:lnTo>
                    <a:pt x="5256047" y="1235735"/>
                  </a:lnTo>
                  <a:close/>
                </a:path>
                <a:path w="11322050" h="3966210">
                  <a:moveTo>
                    <a:pt x="5256047" y="869543"/>
                  </a:moveTo>
                  <a:lnTo>
                    <a:pt x="5249049" y="826185"/>
                  </a:lnTo>
                  <a:lnTo>
                    <a:pt x="5229580" y="788543"/>
                  </a:lnTo>
                  <a:lnTo>
                    <a:pt x="5199888" y="758850"/>
                  </a:lnTo>
                  <a:lnTo>
                    <a:pt x="5162232" y="739381"/>
                  </a:lnTo>
                  <a:lnTo>
                    <a:pt x="5118887" y="732383"/>
                  </a:lnTo>
                  <a:lnTo>
                    <a:pt x="4186605" y="732383"/>
                  </a:lnTo>
                  <a:lnTo>
                    <a:pt x="4143248" y="739381"/>
                  </a:lnTo>
                  <a:lnTo>
                    <a:pt x="4105592" y="758850"/>
                  </a:lnTo>
                  <a:lnTo>
                    <a:pt x="4075900" y="788543"/>
                  </a:lnTo>
                  <a:lnTo>
                    <a:pt x="4056430" y="826185"/>
                  </a:lnTo>
                  <a:lnTo>
                    <a:pt x="4049445" y="869543"/>
                  </a:lnTo>
                  <a:lnTo>
                    <a:pt x="4049445" y="899020"/>
                  </a:lnTo>
                  <a:lnTo>
                    <a:pt x="4056430" y="942378"/>
                  </a:lnTo>
                  <a:lnTo>
                    <a:pt x="4075900" y="980020"/>
                  </a:lnTo>
                  <a:lnTo>
                    <a:pt x="4105592" y="1009713"/>
                  </a:lnTo>
                  <a:lnTo>
                    <a:pt x="4143248" y="1029182"/>
                  </a:lnTo>
                  <a:lnTo>
                    <a:pt x="4186605" y="1036180"/>
                  </a:lnTo>
                  <a:lnTo>
                    <a:pt x="5118887" y="1036180"/>
                  </a:lnTo>
                  <a:lnTo>
                    <a:pt x="5162232" y="1029182"/>
                  </a:lnTo>
                  <a:lnTo>
                    <a:pt x="5199888" y="1009713"/>
                  </a:lnTo>
                  <a:lnTo>
                    <a:pt x="5229580" y="980020"/>
                  </a:lnTo>
                  <a:lnTo>
                    <a:pt x="5249049" y="942378"/>
                  </a:lnTo>
                  <a:lnTo>
                    <a:pt x="5256047" y="899020"/>
                  </a:lnTo>
                  <a:lnTo>
                    <a:pt x="5256047" y="869543"/>
                  </a:lnTo>
                  <a:close/>
                </a:path>
                <a:path w="11322050" h="3966210">
                  <a:moveTo>
                    <a:pt x="5256047" y="503351"/>
                  </a:moveTo>
                  <a:lnTo>
                    <a:pt x="5249049" y="459994"/>
                  </a:lnTo>
                  <a:lnTo>
                    <a:pt x="5229580" y="422351"/>
                  </a:lnTo>
                  <a:lnTo>
                    <a:pt x="5199888" y="392658"/>
                  </a:lnTo>
                  <a:lnTo>
                    <a:pt x="5162232" y="373189"/>
                  </a:lnTo>
                  <a:lnTo>
                    <a:pt x="5118887" y="366191"/>
                  </a:lnTo>
                  <a:lnTo>
                    <a:pt x="4186605" y="366191"/>
                  </a:lnTo>
                  <a:lnTo>
                    <a:pt x="4143248" y="373189"/>
                  </a:lnTo>
                  <a:lnTo>
                    <a:pt x="4105592" y="392658"/>
                  </a:lnTo>
                  <a:lnTo>
                    <a:pt x="4075900" y="422351"/>
                  </a:lnTo>
                  <a:lnTo>
                    <a:pt x="4056430" y="459994"/>
                  </a:lnTo>
                  <a:lnTo>
                    <a:pt x="4049445" y="503351"/>
                  </a:lnTo>
                  <a:lnTo>
                    <a:pt x="4049445" y="532828"/>
                  </a:lnTo>
                  <a:lnTo>
                    <a:pt x="4056430" y="576186"/>
                  </a:lnTo>
                  <a:lnTo>
                    <a:pt x="4075900" y="613841"/>
                  </a:lnTo>
                  <a:lnTo>
                    <a:pt x="4105592" y="643534"/>
                  </a:lnTo>
                  <a:lnTo>
                    <a:pt x="4143248" y="663003"/>
                  </a:lnTo>
                  <a:lnTo>
                    <a:pt x="4186605" y="669988"/>
                  </a:lnTo>
                  <a:lnTo>
                    <a:pt x="5118887" y="669988"/>
                  </a:lnTo>
                  <a:lnTo>
                    <a:pt x="5162232" y="663003"/>
                  </a:lnTo>
                  <a:lnTo>
                    <a:pt x="5199888" y="643534"/>
                  </a:lnTo>
                  <a:lnTo>
                    <a:pt x="5229580" y="613841"/>
                  </a:lnTo>
                  <a:lnTo>
                    <a:pt x="5249049" y="576186"/>
                  </a:lnTo>
                  <a:lnTo>
                    <a:pt x="5256047" y="532828"/>
                  </a:lnTo>
                  <a:lnTo>
                    <a:pt x="5256047" y="503351"/>
                  </a:lnTo>
                  <a:close/>
                </a:path>
                <a:path w="11322050" h="3966210">
                  <a:moveTo>
                    <a:pt x="5256047" y="137160"/>
                  </a:moveTo>
                  <a:lnTo>
                    <a:pt x="5249049" y="93814"/>
                  </a:lnTo>
                  <a:lnTo>
                    <a:pt x="5229580" y="56159"/>
                  </a:lnTo>
                  <a:lnTo>
                    <a:pt x="5199888" y="26466"/>
                  </a:lnTo>
                  <a:lnTo>
                    <a:pt x="5162232" y="6997"/>
                  </a:lnTo>
                  <a:lnTo>
                    <a:pt x="5118887" y="0"/>
                  </a:lnTo>
                  <a:lnTo>
                    <a:pt x="4186605" y="0"/>
                  </a:lnTo>
                  <a:lnTo>
                    <a:pt x="4143248" y="6997"/>
                  </a:lnTo>
                  <a:lnTo>
                    <a:pt x="4105592" y="26466"/>
                  </a:lnTo>
                  <a:lnTo>
                    <a:pt x="4075900" y="56159"/>
                  </a:lnTo>
                  <a:lnTo>
                    <a:pt x="4056430" y="93814"/>
                  </a:lnTo>
                  <a:lnTo>
                    <a:pt x="4049445" y="137160"/>
                  </a:lnTo>
                  <a:lnTo>
                    <a:pt x="4049445" y="166636"/>
                  </a:lnTo>
                  <a:lnTo>
                    <a:pt x="4056430" y="209994"/>
                  </a:lnTo>
                  <a:lnTo>
                    <a:pt x="4075900" y="247650"/>
                  </a:lnTo>
                  <a:lnTo>
                    <a:pt x="4105592" y="277342"/>
                  </a:lnTo>
                  <a:lnTo>
                    <a:pt x="4143248" y="296811"/>
                  </a:lnTo>
                  <a:lnTo>
                    <a:pt x="4186605" y="303796"/>
                  </a:lnTo>
                  <a:lnTo>
                    <a:pt x="5118887" y="303796"/>
                  </a:lnTo>
                  <a:lnTo>
                    <a:pt x="5162232" y="296811"/>
                  </a:lnTo>
                  <a:lnTo>
                    <a:pt x="5199888" y="277342"/>
                  </a:lnTo>
                  <a:lnTo>
                    <a:pt x="5229580" y="247650"/>
                  </a:lnTo>
                  <a:lnTo>
                    <a:pt x="5249049" y="209994"/>
                  </a:lnTo>
                  <a:lnTo>
                    <a:pt x="5256047" y="166636"/>
                  </a:lnTo>
                  <a:lnTo>
                    <a:pt x="5256047" y="137160"/>
                  </a:lnTo>
                  <a:close/>
                </a:path>
                <a:path w="11322050" h="3966210">
                  <a:moveTo>
                    <a:pt x="6601066" y="3799052"/>
                  </a:moveTo>
                  <a:lnTo>
                    <a:pt x="6594068" y="3755694"/>
                  </a:lnTo>
                  <a:lnTo>
                    <a:pt x="6574599" y="3718039"/>
                  </a:lnTo>
                  <a:lnTo>
                    <a:pt x="6544907" y="3688346"/>
                  </a:lnTo>
                  <a:lnTo>
                    <a:pt x="6507251" y="3668877"/>
                  </a:lnTo>
                  <a:lnTo>
                    <a:pt x="6463906" y="3661892"/>
                  </a:lnTo>
                  <a:lnTo>
                    <a:pt x="5531624" y="3661892"/>
                  </a:lnTo>
                  <a:lnTo>
                    <a:pt x="5488267" y="3668877"/>
                  </a:lnTo>
                  <a:lnTo>
                    <a:pt x="5450611" y="3688346"/>
                  </a:lnTo>
                  <a:lnTo>
                    <a:pt x="5420919" y="3718039"/>
                  </a:lnTo>
                  <a:lnTo>
                    <a:pt x="5401449" y="3755694"/>
                  </a:lnTo>
                  <a:lnTo>
                    <a:pt x="5394464" y="3799052"/>
                  </a:lnTo>
                  <a:lnTo>
                    <a:pt x="5394464" y="3828529"/>
                  </a:lnTo>
                  <a:lnTo>
                    <a:pt x="5401449" y="3871874"/>
                  </a:lnTo>
                  <a:lnTo>
                    <a:pt x="5420919" y="3909530"/>
                  </a:lnTo>
                  <a:lnTo>
                    <a:pt x="5450611" y="3939222"/>
                  </a:lnTo>
                  <a:lnTo>
                    <a:pt x="5488267" y="3958691"/>
                  </a:lnTo>
                  <a:lnTo>
                    <a:pt x="5531624" y="3965689"/>
                  </a:lnTo>
                  <a:lnTo>
                    <a:pt x="6463906" y="3965689"/>
                  </a:lnTo>
                  <a:lnTo>
                    <a:pt x="6507251" y="3958691"/>
                  </a:lnTo>
                  <a:lnTo>
                    <a:pt x="6544907" y="3939222"/>
                  </a:lnTo>
                  <a:lnTo>
                    <a:pt x="6574599" y="3909530"/>
                  </a:lnTo>
                  <a:lnTo>
                    <a:pt x="6594068" y="3871874"/>
                  </a:lnTo>
                  <a:lnTo>
                    <a:pt x="6601066" y="3828529"/>
                  </a:lnTo>
                  <a:lnTo>
                    <a:pt x="6601066" y="3799052"/>
                  </a:lnTo>
                  <a:close/>
                </a:path>
                <a:path w="11322050" h="3966210">
                  <a:moveTo>
                    <a:pt x="6601066" y="3066669"/>
                  </a:moveTo>
                  <a:lnTo>
                    <a:pt x="6594068" y="3023311"/>
                  </a:lnTo>
                  <a:lnTo>
                    <a:pt x="6574599" y="2985668"/>
                  </a:lnTo>
                  <a:lnTo>
                    <a:pt x="6544907" y="2955975"/>
                  </a:lnTo>
                  <a:lnTo>
                    <a:pt x="6507251" y="2936506"/>
                  </a:lnTo>
                  <a:lnTo>
                    <a:pt x="6463906" y="2929509"/>
                  </a:lnTo>
                  <a:lnTo>
                    <a:pt x="5531624" y="2929509"/>
                  </a:lnTo>
                  <a:lnTo>
                    <a:pt x="5488267" y="2936506"/>
                  </a:lnTo>
                  <a:lnTo>
                    <a:pt x="5450611" y="2955975"/>
                  </a:lnTo>
                  <a:lnTo>
                    <a:pt x="5420919" y="2985668"/>
                  </a:lnTo>
                  <a:lnTo>
                    <a:pt x="5401449" y="3023311"/>
                  </a:lnTo>
                  <a:lnTo>
                    <a:pt x="5394464" y="3066669"/>
                  </a:lnTo>
                  <a:lnTo>
                    <a:pt x="5394464" y="3096145"/>
                  </a:lnTo>
                  <a:lnTo>
                    <a:pt x="5401449" y="3139503"/>
                  </a:lnTo>
                  <a:lnTo>
                    <a:pt x="5420919" y="3177159"/>
                  </a:lnTo>
                  <a:lnTo>
                    <a:pt x="5450611" y="3206851"/>
                  </a:lnTo>
                  <a:lnTo>
                    <a:pt x="5488267" y="3226320"/>
                  </a:lnTo>
                  <a:lnTo>
                    <a:pt x="5531624" y="3233305"/>
                  </a:lnTo>
                  <a:lnTo>
                    <a:pt x="6463906" y="3233305"/>
                  </a:lnTo>
                  <a:lnTo>
                    <a:pt x="6507251" y="3226320"/>
                  </a:lnTo>
                  <a:lnTo>
                    <a:pt x="6544907" y="3206851"/>
                  </a:lnTo>
                  <a:lnTo>
                    <a:pt x="6574599" y="3177159"/>
                  </a:lnTo>
                  <a:lnTo>
                    <a:pt x="6594068" y="3139503"/>
                  </a:lnTo>
                  <a:lnTo>
                    <a:pt x="6601066" y="3096145"/>
                  </a:lnTo>
                  <a:lnTo>
                    <a:pt x="6601066" y="3066669"/>
                  </a:lnTo>
                  <a:close/>
                </a:path>
                <a:path w="11322050" h="3966210">
                  <a:moveTo>
                    <a:pt x="6601066" y="2334298"/>
                  </a:moveTo>
                  <a:lnTo>
                    <a:pt x="6594068" y="2290940"/>
                  </a:lnTo>
                  <a:lnTo>
                    <a:pt x="6574599" y="2253284"/>
                  </a:lnTo>
                  <a:lnTo>
                    <a:pt x="6544907" y="2223592"/>
                  </a:lnTo>
                  <a:lnTo>
                    <a:pt x="6507251" y="2204123"/>
                  </a:lnTo>
                  <a:lnTo>
                    <a:pt x="6463906" y="2197138"/>
                  </a:lnTo>
                  <a:lnTo>
                    <a:pt x="5531624" y="2197138"/>
                  </a:lnTo>
                  <a:lnTo>
                    <a:pt x="5488267" y="2204123"/>
                  </a:lnTo>
                  <a:lnTo>
                    <a:pt x="5450611" y="2223592"/>
                  </a:lnTo>
                  <a:lnTo>
                    <a:pt x="5420919" y="2253284"/>
                  </a:lnTo>
                  <a:lnTo>
                    <a:pt x="5401449" y="2290940"/>
                  </a:lnTo>
                  <a:lnTo>
                    <a:pt x="5394464" y="2334298"/>
                  </a:lnTo>
                  <a:lnTo>
                    <a:pt x="5394464" y="2363774"/>
                  </a:lnTo>
                  <a:lnTo>
                    <a:pt x="5401449" y="2407120"/>
                  </a:lnTo>
                  <a:lnTo>
                    <a:pt x="5420919" y="2444775"/>
                  </a:lnTo>
                  <a:lnTo>
                    <a:pt x="5450611" y="2474468"/>
                  </a:lnTo>
                  <a:lnTo>
                    <a:pt x="5488267" y="2493937"/>
                  </a:lnTo>
                  <a:lnTo>
                    <a:pt x="5531624" y="2500934"/>
                  </a:lnTo>
                  <a:lnTo>
                    <a:pt x="6463906" y="2500934"/>
                  </a:lnTo>
                  <a:lnTo>
                    <a:pt x="6507251" y="2493937"/>
                  </a:lnTo>
                  <a:lnTo>
                    <a:pt x="6544907" y="2474468"/>
                  </a:lnTo>
                  <a:lnTo>
                    <a:pt x="6574599" y="2444775"/>
                  </a:lnTo>
                  <a:lnTo>
                    <a:pt x="6594068" y="2407120"/>
                  </a:lnTo>
                  <a:lnTo>
                    <a:pt x="6601066" y="2363774"/>
                  </a:lnTo>
                  <a:lnTo>
                    <a:pt x="6601066" y="2334298"/>
                  </a:lnTo>
                  <a:close/>
                </a:path>
                <a:path w="11322050" h="3966210">
                  <a:moveTo>
                    <a:pt x="6601066" y="1968106"/>
                  </a:moveTo>
                  <a:lnTo>
                    <a:pt x="6594068" y="1924748"/>
                  </a:lnTo>
                  <a:lnTo>
                    <a:pt x="6574599" y="1887105"/>
                  </a:lnTo>
                  <a:lnTo>
                    <a:pt x="6544907" y="1857413"/>
                  </a:lnTo>
                  <a:lnTo>
                    <a:pt x="6507251" y="1837944"/>
                  </a:lnTo>
                  <a:lnTo>
                    <a:pt x="6463906" y="1830946"/>
                  </a:lnTo>
                  <a:lnTo>
                    <a:pt x="5531624" y="1830946"/>
                  </a:lnTo>
                  <a:lnTo>
                    <a:pt x="5488267" y="1837944"/>
                  </a:lnTo>
                  <a:lnTo>
                    <a:pt x="5450611" y="1857413"/>
                  </a:lnTo>
                  <a:lnTo>
                    <a:pt x="5420919" y="1887105"/>
                  </a:lnTo>
                  <a:lnTo>
                    <a:pt x="5401449" y="1924748"/>
                  </a:lnTo>
                  <a:lnTo>
                    <a:pt x="5394464" y="1968106"/>
                  </a:lnTo>
                  <a:lnTo>
                    <a:pt x="5394464" y="1997583"/>
                  </a:lnTo>
                  <a:lnTo>
                    <a:pt x="5401449" y="2040940"/>
                  </a:lnTo>
                  <a:lnTo>
                    <a:pt x="5420919" y="2078596"/>
                  </a:lnTo>
                  <a:lnTo>
                    <a:pt x="5450611" y="2108276"/>
                  </a:lnTo>
                  <a:lnTo>
                    <a:pt x="5488267" y="2127758"/>
                  </a:lnTo>
                  <a:lnTo>
                    <a:pt x="5531624" y="2134743"/>
                  </a:lnTo>
                  <a:lnTo>
                    <a:pt x="6463906" y="2134743"/>
                  </a:lnTo>
                  <a:lnTo>
                    <a:pt x="6507251" y="2127758"/>
                  </a:lnTo>
                  <a:lnTo>
                    <a:pt x="6544907" y="2108276"/>
                  </a:lnTo>
                  <a:lnTo>
                    <a:pt x="6574599" y="2078596"/>
                  </a:lnTo>
                  <a:lnTo>
                    <a:pt x="6594068" y="2040940"/>
                  </a:lnTo>
                  <a:lnTo>
                    <a:pt x="6601066" y="1997583"/>
                  </a:lnTo>
                  <a:lnTo>
                    <a:pt x="6601066" y="1968106"/>
                  </a:lnTo>
                  <a:close/>
                </a:path>
                <a:path w="11322050" h="3966210">
                  <a:moveTo>
                    <a:pt x="6601066" y="1601914"/>
                  </a:moveTo>
                  <a:lnTo>
                    <a:pt x="6594068" y="1558569"/>
                  </a:lnTo>
                  <a:lnTo>
                    <a:pt x="6574599" y="1520913"/>
                  </a:lnTo>
                  <a:lnTo>
                    <a:pt x="6544907" y="1491221"/>
                  </a:lnTo>
                  <a:lnTo>
                    <a:pt x="6507251" y="1471752"/>
                  </a:lnTo>
                  <a:lnTo>
                    <a:pt x="6463906" y="1464754"/>
                  </a:lnTo>
                  <a:lnTo>
                    <a:pt x="5531624" y="1464754"/>
                  </a:lnTo>
                  <a:lnTo>
                    <a:pt x="5488267" y="1471752"/>
                  </a:lnTo>
                  <a:lnTo>
                    <a:pt x="5450611" y="1491221"/>
                  </a:lnTo>
                  <a:lnTo>
                    <a:pt x="5420919" y="1520913"/>
                  </a:lnTo>
                  <a:lnTo>
                    <a:pt x="5401449" y="1558569"/>
                  </a:lnTo>
                  <a:lnTo>
                    <a:pt x="5394464" y="1601914"/>
                  </a:lnTo>
                  <a:lnTo>
                    <a:pt x="5394464" y="1631391"/>
                  </a:lnTo>
                  <a:lnTo>
                    <a:pt x="5401449" y="1674749"/>
                  </a:lnTo>
                  <a:lnTo>
                    <a:pt x="5420919" y="1712404"/>
                  </a:lnTo>
                  <a:lnTo>
                    <a:pt x="5450611" y="1742097"/>
                  </a:lnTo>
                  <a:lnTo>
                    <a:pt x="5488267" y="1761566"/>
                  </a:lnTo>
                  <a:lnTo>
                    <a:pt x="5531624" y="1768551"/>
                  </a:lnTo>
                  <a:lnTo>
                    <a:pt x="6463906" y="1768551"/>
                  </a:lnTo>
                  <a:lnTo>
                    <a:pt x="6507251" y="1761566"/>
                  </a:lnTo>
                  <a:lnTo>
                    <a:pt x="6544907" y="1742097"/>
                  </a:lnTo>
                  <a:lnTo>
                    <a:pt x="6574599" y="1712404"/>
                  </a:lnTo>
                  <a:lnTo>
                    <a:pt x="6594068" y="1674749"/>
                  </a:lnTo>
                  <a:lnTo>
                    <a:pt x="6601066" y="1631391"/>
                  </a:lnTo>
                  <a:lnTo>
                    <a:pt x="6601066" y="1601914"/>
                  </a:lnTo>
                  <a:close/>
                </a:path>
                <a:path w="11322050" h="3966210">
                  <a:moveTo>
                    <a:pt x="6601066" y="1235735"/>
                  </a:moveTo>
                  <a:lnTo>
                    <a:pt x="6594068" y="1192377"/>
                  </a:lnTo>
                  <a:lnTo>
                    <a:pt x="6574599" y="1154722"/>
                  </a:lnTo>
                  <a:lnTo>
                    <a:pt x="6544907" y="1125029"/>
                  </a:lnTo>
                  <a:lnTo>
                    <a:pt x="6507251" y="1105560"/>
                  </a:lnTo>
                  <a:lnTo>
                    <a:pt x="6463906" y="1098575"/>
                  </a:lnTo>
                  <a:lnTo>
                    <a:pt x="5531624" y="1098575"/>
                  </a:lnTo>
                  <a:lnTo>
                    <a:pt x="5488267" y="1105560"/>
                  </a:lnTo>
                  <a:lnTo>
                    <a:pt x="5450611" y="1125029"/>
                  </a:lnTo>
                  <a:lnTo>
                    <a:pt x="5420919" y="1154722"/>
                  </a:lnTo>
                  <a:lnTo>
                    <a:pt x="5401449" y="1192377"/>
                  </a:lnTo>
                  <a:lnTo>
                    <a:pt x="5394464" y="1235735"/>
                  </a:lnTo>
                  <a:lnTo>
                    <a:pt x="5394464" y="1265212"/>
                  </a:lnTo>
                  <a:lnTo>
                    <a:pt x="5401449" y="1308557"/>
                  </a:lnTo>
                  <a:lnTo>
                    <a:pt x="5420919" y="1346212"/>
                  </a:lnTo>
                  <a:lnTo>
                    <a:pt x="5450611" y="1375905"/>
                  </a:lnTo>
                  <a:lnTo>
                    <a:pt x="5488267" y="1395374"/>
                  </a:lnTo>
                  <a:lnTo>
                    <a:pt x="5531624" y="1402372"/>
                  </a:lnTo>
                  <a:lnTo>
                    <a:pt x="6463906" y="1402372"/>
                  </a:lnTo>
                  <a:lnTo>
                    <a:pt x="6507251" y="1395374"/>
                  </a:lnTo>
                  <a:lnTo>
                    <a:pt x="6544907" y="1375905"/>
                  </a:lnTo>
                  <a:lnTo>
                    <a:pt x="6574599" y="1346212"/>
                  </a:lnTo>
                  <a:lnTo>
                    <a:pt x="6594068" y="1308557"/>
                  </a:lnTo>
                  <a:lnTo>
                    <a:pt x="6601066" y="1265212"/>
                  </a:lnTo>
                  <a:lnTo>
                    <a:pt x="6601066" y="1235735"/>
                  </a:lnTo>
                  <a:close/>
                </a:path>
                <a:path w="11322050" h="3966210">
                  <a:moveTo>
                    <a:pt x="6601066" y="860539"/>
                  </a:moveTo>
                  <a:lnTo>
                    <a:pt x="6594068" y="817194"/>
                  </a:lnTo>
                  <a:lnTo>
                    <a:pt x="6574599" y="779538"/>
                  </a:lnTo>
                  <a:lnTo>
                    <a:pt x="6544907" y="749846"/>
                  </a:lnTo>
                  <a:lnTo>
                    <a:pt x="6507251" y="730377"/>
                  </a:lnTo>
                  <a:lnTo>
                    <a:pt x="6463906" y="723379"/>
                  </a:lnTo>
                  <a:lnTo>
                    <a:pt x="5531624" y="723379"/>
                  </a:lnTo>
                  <a:lnTo>
                    <a:pt x="5488267" y="730377"/>
                  </a:lnTo>
                  <a:lnTo>
                    <a:pt x="5450611" y="749846"/>
                  </a:lnTo>
                  <a:lnTo>
                    <a:pt x="5420919" y="779538"/>
                  </a:lnTo>
                  <a:lnTo>
                    <a:pt x="5401449" y="817194"/>
                  </a:lnTo>
                  <a:lnTo>
                    <a:pt x="5394464" y="860539"/>
                  </a:lnTo>
                  <a:lnTo>
                    <a:pt x="5394464" y="890016"/>
                  </a:lnTo>
                  <a:lnTo>
                    <a:pt x="5401449" y="933373"/>
                  </a:lnTo>
                  <a:lnTo>
                    <a:pt x="5420919" y="971029"/>
                  </a:lnTo>
                  <a:lnTo>
                    <a:pt x="5450611" y="1000721"/>
                  </a:lnTo>
                  <a:lnTo>
                    <a:pt x="5488267" y="1020191"/>
                  </a:lnTo>
                  <a:lnTo>
                    <a:pt x="5531624" y="1027176"/>
                  </a:lnTo>
                  <a:lnTo>
                    <a:pt x="6463906" y="1027176"/>
                  </a:lnTo>
                  <a:lnTo>
                    <a:pt x="6507251" y="1020191"/>
                  </a:lnTo>
                  <a:lnTo>
                    <a:pt x="6544907" y="1000721"/>
                  </a:lnTo>
                  <a:lnTo>
                    <a:pt x="6574599" y="971029"/>
                  </a:lnTo>
                  <a:lnTo>
                    <a:pt x="6594068" y="933373"/>
                  </a:lnTo>
                  <a:lnTo>
                    <a:pt x="6601066" y="890016"/>
                  </a:lnTo>
                  <a:lnTo>
                    <a:pt x="6601066" y="860539"/>
                  </a:lnTo>
                  <a:close/>
                </a:path>
                <a:path w="11322050" h="3966210">
                  <a:moveTo>
                    <a:pt x="6601066" y="503351"/>
                  </a:moveTo>
                  <a:lnTo>
                    <a:pt x="6594068" y="459994"/>
                  </a:lnTo>
                  <a:lnTo>
                    <a:pt x="6574599" y="422351"/>
                  </a:lnTo>
                  <a:lnTo>
                    <a:pt x="6544907" y="392658"/>
                  </a:lnTo>
                  <a:lnTo>
                    <a:pt x="6507251" y="373189"/>
                  </a:lnTo>
                  <a:lnTo>
                    <a:pt x="6463906" y="366191"/>
                  </a:lnTo>
                  <a:lnTo>
                    <a:pt x="5531624" y="366191"/>
                  </a:lnTo>
                  <a:lnTo>
                    <a:pt x="5488267" y="373189"/>
                  </a:lnTo>
                  <a:lnTo>
                    <a:pt x="5450611" y="392658"/>
                  </a:lnTo>
                  <a:lnTo>
                    <a:pt x="5420919" y="422351"/>
                  </a:lnTo>
                  <a:lnTo>
                    <a:pt x="5401449" y="459994"/>
                  </a:lnTo>
                  <a:lnTo>
                    <a:pt x="5394464" y="503351"/>
                  </a:lnTo>
                  <a:lnTo>
                    <a:pt x="5394464" y="532828"/>
                  </a:lnTo>
                  <a:lnTo>
                    <a:pt x="5401449" y="576186"/>
                  </a:lnTo>
                  <a:lnTo>
                    <a:pt x="5420919" y="613841"/>
                  </a:lnTo>
                  <a:lnTo>
                    <a:pt x="5450611" y="643534"/>
                  </a:lnTo>
                  <a:lnTo>
                    <a:pt x="5488267" y="663003"/>
                  </a:lnTo>
                  <a:lnTo>
                    <a:pt x="5531624" y="669988"/>
                  </a:lnTo>
                  <a:lnTo>
                    <a:pt x="6463906" y="669988"/>
                  </a:lnTo>
                  <a:lnTo>
                    <a:pt x="6507251" y="663003"/>
                  </a:lnTo>
                  <a:lnTo>
                    <a:pt x="6544907" y="643534"/>
                  </a:lnTo>
                  <a:lnTo>
                    <a:pt x="6574599" y="613841"/>
                  </a:lnTo>
                  <a:lnTo>
                    <a:pt x="6594068" y="576186"/>
                  </a:lnTo>
                  <a:lnTo>
                    <a:pt x="6601066" y="532828"/>
                  </a:lnTo>
                  <a:lnTo>
                    <a:pt x="6601066" y="503351"/>
                  </a:lnTo>
                  <a:close/>
                </a:path>
                <a:path w="11322050" h="3966210">
                  <a:moveTo>
                    <a:pt x="6601066" y="137160"/>
                  </a:moveTo>
                  <a:lnTo>
                    <a:pt x="6594068" y="93814"/>
                  </a:lnTo>
                  <a:lnTo>
                    <a:pt x="6574599" y="56159"/>
                  </a:lnTo>
                  <a:lnTo>
                    <a:pt x="6544907" y="26466"/>
                  </a:lnTo>
                  <a:lnTo>
                    <a:pt x="6507251" y="6997"/>
                  </a:lnTo>
                  <a:lnTo>
                    <a:pt x="6463906" y="0"/>
                  </a:lnTo>
                  <a:lnTo>
                    <a:pt x="5531624" y="0"/>
                  </a:lnTo>
                  <a:lnTo>
                    <a:pt x="5488267" y="6997"/>
                  </a:lnTo>
                  <a:lnTo>
                    <a:pt x="5450611" y="26466"/>
                  </a:lnTo>
                  <a:lnTo>
                    <a:pt x="5420919" y="56159"/>
                  </a:lnTo>
                  <a:lnTo>
                    <a:pt x="5401449" y="93814"/>
                  </a:lnTo>
                  <a:lnTo>
                    <a:pt x="5394464" y="137160"/>
                  </a:lnTo>
                  <a:lnTo>
                    <a:pt x="5394464" y="166636"/>
                  </a:lnTo>
                  <a:lnTo>
                    <a:pt x="5401449" y="209994"/>
                  </a:lnTo>
                  <a:lnTo>
                    <a:pt x="5420919" y="247650"/>
                  </a:lnTo>
                  <a:lnTo>
                    <a:pt x="5450611" y="277342"/>
                  </a:lnTo>
                  <a:lnTo>
                    <a:pt x="5488267" y="296811"/>
                  </a:lnTo>
                  <a:lnTo>
                    <a:pt x="5531624" y="303796"/>
                  </a:lnTo>
                  <a:lnTo>
                    <a:pt x="6463906" y="303796"/>
                  </a:lnTo>
                  <a:lnTo>
                    <a:pt x="6507251" y="296811"/>
                  </a:lnTo>
                  <a:lnTo>
                    <a:pt x="6544907" y="277342"/>
                  </a:lnTo>
                  <a:lnTo>
                    <a:pt x="6574599" y="247650"/>
                  </a:lnTo>
                  <a:lnTo>
                    <a:pt x="6594068" y="209994"/>
                  </a:lnTo>
                  <a:lnTo>
                    <a:pt x="6601066" y="166636"/>
                  </a:lnTo>
                  <a:lnTo>
                    <a:pt x="6601066" y="137160"/>
                  </a:lnTo>
                  <a:close/>
                </a:path>
                <a:path w="11322050" h="3966210">
                  <a:moveTo>
                    <a:pt x="8631961" y="3066669"/>
                  </a:moveTo>
                  <a:lnTo>
                    <a:pt x="8624976" y="3023311"/>
                  </a:lnTo>
                  <a:lnTo>
                    <a:pt x="8605495" y="2985668"/>
                  </a:lnTo>
                  <a:lnTo>
                    <a:pt x="8575802" y="2955975"/>
                  </a:lnTo>
                  <a:lnTo>
                    <a:pt x="8538159" y="2936506"/>
                  </a:lnTo>
                  <a:lnTo>
                    <a:pt x="8494801" y="2929509"/>
                  </a:lnTo>
                  <a:lnTo>
                    <a:pt x="6876631" y="2929509"/>
                  </a:lnTo>
                  <a:lnTo>
                    <a:pt x="6833286" y="2936506"/>
                  </a:lnTo>
                  <a:lnTo>
                    <a:pt x="6795630" y="2955975"/>
                  </a:lnTo>
                  <a:lnTo>
                    <a:pt x="6765938" y="2985668"/>
                  </a:lnTo>
                  <a:lnTo>
                    <a:pt x="6746468" y="3023311"/>
                  </a:lnTo>
                  <a:lnTo>
                    <a:pt x="6739471" y="3066669"/>
                  </a:lnTo>
                  <a:lnTo>
                    <a:pt x="6739471" y="3096145"/>
                  </a:lnTo>
                  <a:lnTo>
                    <a:pt x="6746468" y="3139503"/>
                  </a:lnTo>
                  <a:lnTo>
                    <a:pt x="6765938" y="3177159"/>
                  </a:lnTo>
                  <a:lnTo>
                    <a:pt x="6795630" y="3206851"/>
                  </a:lnTo>
                  <a:lnTo>
                    <a:pt x="6833286" y="3226320"/>
                  </a:lnTo>
                  <a:lnTo>
                    <a:pt x="6876631" y="3233305"/>
                  </a:lnTo>
                  <a:lnTo>
                    <a:pt x="8494801" y="3233305"/>
                  </a:lnTo>
                  <a:lnTo>
                    <a:pt x="8538159" y="3226320"/>
                  </a:lnTo>
                  <a:lnTo>
                    <a:pt x="8575802" y="3206851"/>
                  </a:lnTo>
                  <a:lnTo>
                    <a:pt x="8605495" y="3177159"/>
                  </a:lnTo>
                  <a:lnTo>
                    <a:pt x="8624976" y="3139503"/>
                  </a:lnTo>
                  <a:lnTo>
                    <a:pt x="8631961" y="3096145"/>
                  </a:lnTo>
                  <a:lnTo>
                    <a:pt x="8631961" y="3066669"/>
                  </a:lnTo>
                  <a:close/>
                </a:path>
                <a:path w="11322050" h="3966210">
                  <a:moveTo>
                    <a:pt x="8631961" y="2700477"/>
                  </a:moveTo>
                  <a:lnTo>
                    <a:pt x="8624976" y="2657132"/>
                  </a:lnTo>
                  <a:lnTo>
                    <a:pt x="8605495" y="2619476"/>
                  </a:lnTo>
                  <a:lnTo>
                    <a:pt x="8575802" y="2589784"/>
                  </a:lnTo>
                  <a:lnTo>
                    <a:pt x="8538159" y="2570315"/>
                  </a:lnTo>
                  <a:lnTo>
                    <a:pt x="8494801" y="2563317"/>
                  </a:lnTo>
                  <a:lnTo>
                    <a:pt x="6876631" y="2563317"/>
                  </a:lnTo>
                  <a:lnTo>
                    <a:pt x="6833286" y="2570315"/>
                  </a:lnTo>
                  <a:lnTo>
                    <a:pt x="6795630" y="2589784"/>
                  </a:lnTo>
                  <a:lnTo>
                    <a:pt x="6765938" y="2619476"/>
                  </a:lnTo>
                  <a:lnTo>
                    <a:pt x="6746468" y="2657132"/>
                  </a:lnTo>
                  <a:lnTo>
                    <a:pt x="6739471" y="2700477"/>
                  </a:lnTo>
                  <a:lnTo>
                    <a:pt x="6739471" y="2729954"/>
                  </a:lnTo>
                  <a:lnTo>
                    <a:pt x="6746468" y="2773311"/>
                  </a:lnTo>
                  <a:lnTo>
                    <a:pt x="6765938" y="2810967"/>
                  </a:lnTo>
                  <a:lnTo>
                    <a:pt x="6795630" y="2840659"/>
                  </a:lnTo>
                  <a:lnTo>
                    <a:pt x="6833286" y="2860129"/>
                  </a:lnTo>
                  <a:lnTo>
                    <a:pt x="6876631" y="2867114"/>
                  </a:lnTo>
                  <a:lnTo>
                    <a:pt x="8494801" y="2867114"/>
                  </a:lnTo>
                  <a:lnTo>
                    <a:pt x="8538159" y="2860129"/>
                  </a:lnTo>
                  <a:lnTo>
                    <a:pt x="8575802" y="2840659"/>
                  </a:lnTo>
                  <a:lnTo>
                    <a:pt x="8605495" y="2810967"/>
                  </a:lnTo>
                  <a:lnTo>
                    <a:pt x="8624976" y="2773311"/>
                  </a:lnTo>
                  <a:lnTo>
                    <a:pt x="8631961" y="2729954"/>
                  </a:lnTo>
                  <a:lnTo>
                    <a:pt x="8631961" y="2700477"/>
                  </a:lnTo>
                  <a:close/>
                </a:path>
                <a:path w="11322050" h="3966210">
                  <a:moveTo>
                    <a:pt x="8631961" y="2334298"/>
                  </a:moveTo>
                  <a:lnTo>
                    <a:pt x="8624976" y="2290940"/>
                  </a:lnTo>
                  <a:lnTo>
                    <a:pt x="8605495" y="2253284"/>
                  </a:lnTo>
                  <a:lnTo>
                    <a:pt x="8575802" y="2223592"/>
                  </a:lnTo>
                  <a:lnTo>
                    <a:pt x="8538159" y="2204123"/>
                  </a:lnTo>
                  <a:lnTo>
                    <a:pt x="8494801" y="2197138"/>
                  </a:lnTo>
                  <a:lnTo>
                    <a:pt x="6876631" y="2197138"/>
                  </a:lnTo>
                  <a:lnTo>
                    <a:pt x="6833286" y="2204123"/>
                  </a:lnTo>
                  <a:lnTo>
                    <a:pt x="6795630" y="2223592"/>
                  </a:lnTo>
                  <a:lnTo>
                    <a:pt x="6765938" y="2253284"/>
                  </a:lnTo>
                  <a:lnTo>
                    <a:pt x="6746468" y="2290940"/>
                  </a:lnTo>
                  <a:lnTo>
                    <a:pt x="6739471" y="2334298"/>
                  </a:lnTo>
                  <a:lnTo>
                    <a:pt x="6739471" y="2363774"/>
                  </a:lnTo>
                  <a:lnTo>
                    <a:pt x="6746468" y="2407120"/>
                  </a:lnTo>
                  <a:lnTo>
                    <a:pt x="6765938" y="2444775"/>
                  </a:lnTo>
                  <a:lnTo>
                    <a:pt x="6795630" y="2474468"/>
                  </a:lnTo>
                  <a:lnTo>
                    <a:pt x="6833286" y="2493937"/>
                  </a:lnTo>
                  <a:lnTo>
                    <a:pt x="6876631" y="2500934"/>
                  </a:lnTo>
                  <a:lnTo>
                    <a:pt x="8494801" y="2500934"/>
                  </a:lnTo>
                  <a:lnTo>
                    <a:pt x="8538159" y="2493937"/>
                  </a:lnTo>
                  <a:lnTo>
                    <a:pt x="8575802" y="2474468"/>
                  </a:lnTo>
                  <a:lnTo>
                    <a:pt x="8605495" y="2444775"/>
                  </a:lnTo>
                  <a:lnTo>
                    <a:pt x="8624976" y="2407120"/>
                  </a:lnTo>
                  <a:lnTo>
                    <a:pt x="8631961" y="2363774"/>
                  </a:lnTo>
                  <a:lnTo>
                    <a:pt x="8631961" y="2334298"/>
                  </a:lnTo>
                  <a:close/>
                </a:path>
                <a:path w="11322050" h="3966210">
                  <a:moveTo>
                    <a:pt x="8631961" y="1968106"/>
                  </a:moveTo>
                  <a:lnTo>
                    <a:pt x="8624976" y="1924748"/>
                  </a:lnTo>
                  <a:lnTo>
                    <a:pt x="8605495" y="1887105"/>
                  </a:lnTo>
                  <a:lnTo>
                    <a:pt x="8575802" y="1857413"/>
                  </a:lnTo>
                  <a:lnTo>
                    <a:pt x="8538159" y="1837944"/>
                  </a:lnTo>
                  <a:lnTo>
                    <a:pt x="8494801" y="1830946"/>
                  </a:lnTo>
                  <a:lnTo>
                    <a:pt x="6876631" y="1830946"/>
                  </a:lnTo>
                  <a:lnTo>
                    <a:pt x="6833286" y="1837944"/>
                  </a:lnTo>
                  <a:lnTo>
                    <a:pt x="6795630" y="1857413"/>
                  </a:lnTo>
                  <a:lnTo>
                    <a:pt x="6765938" y="1887105"/>
                  </a:lnTo>
                  <a:lnTo>
                    <a:pt x="6746468" y="1924748"/>
                  </a:lnTo>
                  <a:lnTo>
                    <a:pt x="6739471" y="1968106"/>
                  </a:lnTo>
                  <a:lnTo>
                    <a:pt x="6739471" y="1997583"/>
                  </a:lnTo>
                  <a:lnTo>
                    <a:pt x="6746468" y="2040940"/>
                  </a:lnTo>
                  <a:lnTo>
                    <a:pt x="6765938" y="2078596"/>
                  </a:lnTo>
                  <a:lnTo>
                    <a:pt x="6795630" y="2108276"/>
                  </a:lnTo>
                  <a:lnTo>
                    <a:pt x="6833286" y="2127758"/>
                  </a:lnTo>
                  <a:lnTo>
                    <a:pt x="6876631" y="2134743"/>
                  </a:lnTo>
                  <a:lnTo>
                    <a:pt x="8494801" y="2134743"/>
                  </a:lnTo>
                  <a:lnTo>
                    <a:pt x="8538159" y="2127758"/>
                  </a:lnTo>
                  <a:lnTo>
                    <a:pt x="8575802" y="2108276"/>
                  </a:lnTo>
                  <a:lnTo>
                    <a:pt x="8605495" y="2078596"/>
                  </a:lnTo>
                  <a:lnTo>
                    <a:pt x="8624976" y="2040940"/>
                  </a:lnTo>
                  <a:lnTo>
                    <a:pt x="8631961" y="1997583"/>
                  </a:lnTo>
                  <a:lnTo>
                    <a:pt x="8631961" y="1968106"/>
                  </a:lnTo>
                  <a:close/>
                </a:path>
                <a:path w="11322050" h="3966210">
                  <a:moveTo>
                    <a:pt x="8631961" y="1601914"/>
                  </a:moveTo>
                  <a:lnTo>
                    <a:pt x="8624976" y="1558569"/>
                  </a:lnTo>
                  <a:lnTo>
                    <a:pt x="8605495" y="1520913"/>
                  </a:lnTo>
                  <a:lnTo>
                    <a:pt x="8575802" y="1491221"/>
                  </a:lnTo>
                  <a:lnTo>
                    <a:pt x="8538159" y="1471752"/>
                  </a:lnTo>
                  <a:lnTo>
                    <a:pt x="8494801" y="1464754"/>
                  </a:lnTo>
                  <a:lnTo>
                    <a:pt x="6876631" y="1464754"/>
                  </a:lnTo>
                  <a:lnTo>
                    <a:pt x="6833286" y="1471752"/>
                  </a:lnTo>
                  <a:lnTo>
                    <a:pt x="6795630" y="1491221"/>
                  </a:lnTo>
                  <a:lnTo>
                    <a:pt x="6765938" y="1520913"/>
                  </a:lnTo>
                  <a:lnTo>
                    <a:pt x="6746468" y="1558569"/>
                  </a:lnTo>
                  <a:lnTo>
                    <a:pt x="6739471" y="1601914"/>
                  </a:lnTo>
                  <a:lnTo>
                    <a:pt x="6739471" y="1631391"/>
                  </a:lnTo>
                  <a:lnTo>
                    <a:pt x="6746468" y="1674749"/>
                  </a:lnTo>
                  <a:lnTo>
                    <a:pt x="6765938" y="1712404"/>
                  </a:lnTo>
                  <a:lnTo>
                    <a:pt x="6795630" y="1742097"/>
                  </a:lnTo>
                  <a:lnTo>
                    <a:pt x="6833286" y="1761566"/>
                  </a:lnTo>
                  <a:lnTo>
                    <a:pt x="6876631" y="1768551"/>
                  </a:lnTo>
                  <a:lnTo>
                    <a:pt x="8494801" y="1768551"/>
                  </a:lnTo>
                  <a:lnTo>
                    <a:pt x="8538159" y="1761566"/>
                  </a:lnTo>
                  <a:lnTo>
                    <a:pt x="8575802" y="1742097"/>
                  </a:lnTo>
                  <a:lnTo>
                    <a:pt x="8605495" y="1712404"/>
                  </a:lnTo>
                  <a:lnTo>
                    <a:pt x="8624976" y="1674749"/>
                  </a:lnTo>
                  <a:lnTo>
                    <a:pt x="8631961" y="1631391"/>
                  </a:lnTo>
                  <a:lnTo>
                    <a:pt x="8631961" y="1601914"/>
                  </a:lnTo>
                  <a:close/>
                </a:path>
                <a:path w="11322050" h="3966210">
                  <a:moveTo>
                    <a:pt x="8631961" y="1235735"/>
                  </a:moveTo>
                  <a:lnTo>
                    <a:pt x="8624976" y="1192377"/>
                  </a:lnTo>
                  <a:lnTo>
                    <a:pt x="8605495" y="1154722"/>
                  </a:lnTo>
                  <a:lnTo>
                    <a:pt x="8575802" y="1125029"/>
                  </a:lnTo>
                  <a:lnTo>
                    <a:pt x="8538159" y="1105560"/>
                  </a:lnTo>
                  <a:lnTo>
                    <a:pt x="8494801" y="1098575"/>
                  </a:lnTo>
                  <a:lnTo>
                    <a:pt x="6876631" y="1098575"/>
                  </a:lnTo>
                  <a:lnTo>
                    <a:pt x="6833286" y="1105560"/>
                  </a:lnTo>
                  <a:lnTo>
                    <a:pt x="6795630" y="1125029"/>
                  </a:lnTo>
                  <a:lnTo>
                    <a:pt x="6765938" y="1154722"/>
                  </a:lnTo>
                  <a:lnTo>
                    <a:pt x="6746468" y="1192377"/>
                  </a:lnTo>
                  <a:lnTo>
                    <a:pt x="6739471" y="1235735"/>
                  </a:lnTo>
                  <a:lnTo>
                    <a:pt x="6739471" y="1265212"/>
                  </a:lnTo>
                  <a:lnTo>
                    <a:pt x="6746468" y="1308557"/>
                  </a:lnTo>
                  <a:lnTo>
                    <a:pt x="6765938" y="1346212"/>
                  </a:lnTo>
                  <a:lnTo>
                    <a:pt x="6795630" y="1375905"/>
                  </a:lnTo>
                  <a:lnTo>
                    <a:pt x="6833286" y="1395374"/>
                  </a:lnTo>
                  <a:lnTo>
                    <a:pt x="6876631" y="1402372"/>
                  </a:lnTo>
                  <a:lnTo>
                    <a:pt x="8494801" y="1402372"/>
                  </a:lnTo>
                  <a:lnTo>
                    <a:pt x="8538159" y="1395374"/>
                  </a:lnTo>
                  <a:lnTo>
                    <a:pt x="8575802" y="1375905"/>
                  </a:lnTo>
                  <a:lnTo>
                    <a:pt x="8605495" y="1346212"/>
                  </a:lnTo>
                  <a:lnTo>
                    <a:pt x="8624976" y="1308557"/>
                  </a:lnTo>
                  <a:lnTo>
                    <a:pt x="8631961" y="1265212"/>
                  </a:lnTo>
                  <a:lnTo>
                    <a:pt x="8631961" y="1235735"/>
                  </a:lnTo>
                  <a:close/>
                </a:path>
                <a:path w="11322050" h="3966210">
                  <a:moveTo>
                    <a:pt x="8631961" y="869543"/>
                  </a:moveTo>
                  <a:lnTo>
                    <a:pt x="8624976" y="826185"/>
                  </a:lnTo>
                  <a:lnTo>
                    <a:pt x="8605495" y="788543"/>
                  </a:lnTo>
                  <a:lnTo>
                    <a:pt x="8575802" y="758850"/>
                  </a:lnTo>
                  <a:lnTo>
                    <a:pt x="8538159" y="739381"/>
                  </a:lnTo>
                  <a:lnTo>
                    <a:pt x="8494801" y="732383"/>
                  </a:lnTo>
                  <a:lnTo>
                    <a:pt x="6876631" y="732383"/>
                  </a:lnTo>
                  <a:lnTo>
                    <a:pt x="6833286" y="739381"/>
                  </a:lnTo>
                  <a:lnTo>
                    <a:pt x="6795630" y="758850"/>
                  </a:lnTo>
                  <a:lnTo>
                    <a:pt x="6765938" y="788543"/>
                  </a:lnTo>
                  <a:lnTo>
                    <a:pt x="6746468" y="826185"/>
                  </a:lnTo>
                  <a:lnTo>
                    <a:pt x="6739471" y="869543"/>
                  </a:lnTo>
                  <a:lnTo>
                    <a:pt x="6739471" y="899020"/>
                  </a:lnTo>
                  <a:lnTo>
                    <a:pt x="6746468" y="942378"/>
                  </a:lnTo>
                  <a:lnTo>
                    <a:pt x="6765938" y="980020"/>
                  </a:lnTo>
                  <a:lnTo>
                    <a:pt x="6795630" y="1009713"/>
                  </a:lnTo>
                  <a:lnTo>
                    <a:pt x="6833286" y="1029182"/>
                  </a:lnTo>
                  <a:lnTo>
                    <a:pt x="6876631" y="1036180"/>
                  </a:lnTo>
                  <a:lnTo>
                    <a:pt x="8494801" y="1036180"/>
                  </a:lnTo>
                  <a:lnTo>
                    <a:pt x="8538159" y="1029182"/>
                  </a:lnTo>
                  <a:lnTo>
                    <a:pt x="8575802" y="1009713"/>
                  </a:lnTo>
                  <a:lnTo>
                    <a:pt x="8605495" y="980020"/>
                  </a:lnTo>
                  <a:lnTo>
                    <a:pt x="8624976" y="942378"/>
                  </a:lnTo>
                  <a:lnTo>
                    <a:pt x="8631961" y="899020"/>
                  </a:lnTo>
                  <a:lnTo>
                    <a:pt x="8631961" y="869543"/>
                  </a:lnTo>
                  <a:close/>
                </a:path>
                <a:path w="11322050" h="3966210">
                  <a:moveTo>
                    <a:pt x="8631961" y="503351"/>
                  </a:moveTo>
                  <a:lnTo>
                    <a:pt x="8624976" y="459994"/>
                  </a:lnTo>
                  <a:lnTo>
                    <a:pt x="8605495" y="422351"/>
                  </a:lnTo>
                  <a:lnTo>
                    <a:pt x="8575802" y="392658"/>
                  </a:lnTo>
                  <a:lnTo>
                    <a:pt x="8538159" y="373189"/>
                  </a:lnTo>
                  <a:lnTo>
                    <a:pt x="8494801" y="366191"/>
                  </a:lnTo>
                  <a:lnTo>
                    <a:pt x="6876631" y="366191"/>
                  </a:lnTo>
                  <a:lnTo>
                    <a:pt x="6833286" y="373189"/>
                  </a:lnTo>
                  <a:lnTo>
                    <a:pt x="6795630" y="392658"/>
                  </a:lnTo>
                  <a:lnTo>
                    <a:pt x="6765938" y="422351"/>
                  </a:lnTo>
                  <a:lnTo>
                    <a:pt x="6746468" y="459994"/>
                  </a:lnTo>
                  <a:lnTo>
                    <a:pt x="6739471" y="503351"/>
                  </a:lnTo>
                  <a:lnTo>
                    <a:pt x="6739471" y="532828"/>
                  </a:lnTo>
                  <a:lnTo>
                    <a:pt x="6746468" y="576186"/>
                  </a:lnTo>
                  <a:lnTo>
                    <a:pt x="6765938" y="613841"/>
                  </a:lnTo>
                  <a:lnTo>
                    <a:pt x="6795630" y="643534"/>
                  </a:lnTo>
                  <a:lnTo>
                    <a:pt x="6833286" y="663003"/>
                  </a:lnTo>
                  <a:lnTo>
                    <a:pt x="6876631" y="669988"/>
                  </a:lnTo>
                  <a:lnTo>
                    <a:pt x="8494801" y="669988"/>
                  </a:lnTo>
                  <a:lnTo>
                    <a:pt x="8538159" y="663003"/>
                  </a:lnTo>
                  <a:lnTo>
                    <a:pt x="8575802" y="643534"/>
                  </a:lnTo>
                  <a:lnTo>
                    <a:pt x="8605495" y="613841"/>
                  </a:lnTo>
                  <a:lnTo>
                    <a:pt x="8624976" y="576186"/>
                  </a:lnTo>
                  <a:lnTo>
                    <a:pt x="8631961" y="532828"/>
                  </a:lnTo>
                  <a:lnTo>
                    <a:pt x="8631961" y="503351"/>
                  </a:lnTo>
                  <a:close/>
                </a:path>
                <a:path w="11322050" h="3966210">
                  <a:moveTo>
                    <a:pt x="8631961" y="137160"/>
                  </a:moveTo>
                  <a:lnTo>
                    <a:pt x="8624976" y="93814"/>
                  </a:lnTo>
                  <a:lnTo>
                    <a:pt x="8605495" y="56159"/>
                  </a:lnTo>
                  <a:lnTo>
                    <a:pt x="8575802" y="26466"/>
                  </a:lnTo>
                  <a:lnTo>
                    <a:pt x="8538159" y="6997"/>
                  </a:lnTo>
                  <a:lnTo>
                    <a:pt x="8494801" y="0"/>
                  </a:lnTo>
                  <a:lnTo>
                    <a:pt x="6876631" y="0"/>
                  </a:lnTo>
                  <a:lnTo>
                    <a:pt x="6833286" y="6997"/>
                  </a:lnTo>
                  <a:lnTo>
                    <a:pt x="6795630" y="26466"/>
                  </a:lnTo>
                  <a:lnTo>
                    <a:pt x="6765938" y="56159"/>
                  </a:lnTo>
                  <a:lnTo>
                    <a:pt x="6746468" y="93814"/>
                  </a:lnTo>
                  <a:lnTo>
                    <a:pt x="6739471" y="137160"/>
                  </a:lnTo>
                  <a:lnTo>
                    <a:pt x="6739471" y="166636"/>
                  </a:lnTo>
                  <a:lnTo>
                    <a:pt x="6746468" y="209994"/>
                  </a:lnTo>
                  <a:lnTo>
                    <a:pt x="6765938" y="247650"/>
                  </a:lnTo>
                  <a:lnTo>
                    <a:pt x="6795630" y="277342"/>
                  </a:lnTo>
                  <a:lnTo>
                    <a:pt x="6833286" y="296811"/>
                  </a:lnTo>
                  <a:lnTo>
                    <a:pt x="6876631" y="303796"/>
                  </a:lnTo>
                  <a:lnTo>
                    <a:pt x="8494801" y="303796"/>
                  </a:lnTo>
                  <a:lnTo>
                    <a:pt x="8538159" y="296811"/>
                  </a:lnTo>
                  <a:lnTo>
                    <a:pt x="8575802" y="277342"/>
                  </a:lnTo>
                  <a:lnTo>
                    <a:pt x="8605495" y="247650"/>
                  </a:lnTo>
                  <a:lnTo>
                    <a:pt x="8624976" y="209994"/>
                  </a:lnTo>
                  <a:lnTo>
                    <a:pt x="8631961" y="166636"/>
                  </a:lnTo>
                  <a:lnTo>
                    <a:pt x="8631961" y="137160"/>
                  </a:lnTo>
                  <a:close/>
                </a:path>
                <a:path w="11322050" h="3966210">
                  <a:moveTo>
                    <a:pt x="9976980" y="3066669"/>
                  </a:moveTo>
                  <a:lnTo>
                    <a:pt x="9969983" y="3023311"/>
                  </a:lnTo>
                  <a:lnTo>
                    <a:pt x="9950513" y="2985668"/>
                  </a:lnTo>
                  <a:lnTo>
                    <a:pt x="9920821" y="2955975"/>
                  </a:lnTo>
                  <a:lnTo>
                    <a:pt x="9883178" y="2936506"/>
                  </a:lnTo>
                  <a:lnTo>
                    <a:pt x="9839820" y="2929509"/>
                  </a:lnTo>
                  <a:lnTo>
                    <a:pt x="8907539" y="2929509"/>
                  </a:lnTo>
                  <a:lnTo>
                    <a:pt x="8864181" y="2936506"/>
                  </a:lnTo>
                  <a:lnTo>
                    <a:pt x="8826525" y="2955975"/>
                  </a:lnTo>
                  <a:lnTo>
                    <a:pt x="8796845" y="2985668"/>
                  </a:lnTo>
                  <a:lnTo>
                    <a:pt x="8777364" y="3023311"/>
                  </a:lnTo>
                  <a:lnTo>
                    <a:pt x="8770379" y="3066669"/>
                  </a:lnTo>
                  <a:lnTo>
                    <a:pt x="8770379" y="3096145"/>
                  </a:lnTo>
                  <a:lnTo>
                    <a:pt x="8777364" y="3139503"/>
                  </a:lnTo>
                  <a:lnTo>
                    <a:pt x="8796845" y="3177159"/>
                  </a:lnTo>
                  <a:lnTo>
                    <a:pt x="8826525" y="3206851"/>
                  </a:lnTo>
                  <a:lnTo>
                    <a:pt x="8864181" y="3226320"/>
                  </a:lnTo>
                  <a:lnTo>
                    <a:pt x="8907539" y="3233305"/>
                  </a:lnTo>
                  <a:lnTo>
                    <a:pt x="9839820" y="3233305"/>
                  </a:lnTo>
                  <a:lnTo>
                    <a:pt x="9883178" y="3226320"/>
                  </a:lnTo>
                  <a:lnTo>
                    <a:pt x="9920821" y="3206851"/>
                  </a:lnTo>
                  <a:lnTo>
                    <a:pt x="9950513" y="3177159"/>
                  </a:lnTo>
                  <a:lnTo>
                    <a:pt x="9969983" y="3139503"/>
                  </a:lnTo>
                  <a:lnTo>
                    <a:pt x="9976980" y="3096145"/>
                  </a:lnTo>
                  <a:lnTo>
                    <a:pt x="9976980" y="3066669"/>
                  </a:lnTo>
                  <a:close/>
                </a:path>
                <a:path w="11322050" h="3966210">
                  <a:moveTo>
                    <a:pt x="9976980" y="2700477"/>
                  </a:moveTo>
                  <a:lnTo>
                    <a:pt x="9969983" y="2657132"/>
                  </a:lnTo>
                  <a:lnTo>
                    <a:pt x="9950513" y="2619476"/>
                  </a:lnTo>
                  <a:lnTo>
                    <a:pt x="9920821" y="2589784"/>
                  </a:lnTo>
                  <a:lnTo>
                    <a:pt x="9883178" y="2570315"/>
                  </a:lnTo>
                  <a:lnTo>
                    <a:pt x="9839820" y="2563317"/>
                  </a:lnTo>
                  <a:lnTo>
                    <a:pt x="8907539" y="2563317"/>
                  </a:lnTo>
                  <a:lnTo>
                    <a:pt x="8864181" y="2570315"/>
                  </a:lnTo>
                  <a:lnTo>
                    <a:pt x="8826525" y="2589784"/>
                  </a:lnTo>
                  <a:lnTo>
                    <a:pt x="8796845" y="2619476"/>
                  </a:lnTo>
                  <a:lnTo>
                    <a:pt x="8777364" y="2657132"/>
                  </a:lnTo>
                  <a:lnTo>
                    <a:pt x="8770379" y="2700477"/>
                  </a:lnTo>
                  <a:lnTo>
                    <a:pt x="8770379" y="2729954"/>
                  </a:lnTo>
                  <a:lnTo>
                    <a:pt x="8777364" y="2773311"/>
                  </a:lnTo>
                  <a:lnTo>
                    <a:pt x="8796845" y="2810967"/>
                  </a:lnTo>
                  <a:lnTo>
                    <a:pt x="8826525" y="2840659"/>
                  </a:lnTo>
                  <a:lnTo>
                    <a:pt x="8864181" y="2860129"/>
                  </a:lnTo>
                  <a:lnTo>
                    <a:pt x="8907539" y="2867114"/>
                  </a:lnTo>
                  <a:lnTo>
                    <a:pt x="9839820" y="2867114"/>
                  </a:lnTo>
                  <a:lnTo>
                    <a:pt x="9883178" y="2860129"/>
                  </a:lnTo>
                  <a:lnTo>
                    <a:pt x="9920821" y="2840659"/>
                  </a:lnTo>
                  <a:lnTo>
                    <a:pt x="9950513" y="2810967"/>
                  </a:lnTo>
                  <a:lnTo>
                    <a:pt x="9969983" y="2773311"/>
                  </a:lnTo>
                  <a:lnTo>
                    <a:pt x="9976980" y="2729954"/>
                  </a:lnTo>
                  <a:lnTo>
                    <a:pt x="9976980" y="2700477"/>
                  </a:lnTo>
                  <a:close/>
                </a:path>
                <a:path w="11322050" h="3966210">
                  <a:moveTo>
                    <a:pt x="9976980" y="2334298"/>
                  </a:moveTo>
                  <a:lnTo>
                    <a:pt x="9969983" y="2290940"/>
                  </a:lnTo>
                  <a:lnTo>
                    <a:pt x="9950513" y="2253284"/>
                  </a:lnTo>
                  <a:lnTo>
                    <a:pt x="9920821" y="2223592"/>
                  </a:lnTo>
                  <a:lnTo>
                    <a:pt x="9883178" y="2204123"/>
                  </a:lnTo>
                  <a:lnTo>
                    <a:pt x="9839820" y="2197138"/>
                  </a:lnTo>
                  <a:lnTo>
                    <a:pt x="8907539" y="2197138"/>
                  </a:lnTo>
                  <a:lnTo>
                    <a:pt x="8864181" y="2204123"/>
                  </a:lnTo>
                  <a:lnTo>
                    <a:pt x="8826525" y="2223592"/>
                  </a:lnTo>
                  <a:lnTo>
                    <a:pt x="8796845" y="2253284"/>
                  </a:lnTo>
                  <a:lnTo>
                    <a:pt x="8777364" y="2290940"/>
                  </a:lnTo>
                  <a:lnTo>
                    <a:pt x="8770379" y="2334298"/>
                  </a:lnTo>
                  <a:lnTo>
                    <a:pt x="8770379" y="2363774"/>
                  </a:lnTo>
                  <a:lnTo>
                    <a:pt x="8777364" y="2407120"/>
                  </a:lnTo>
                  <a:lnTo>
                    <a:pt x="8796845" y="2444775"/>
                  </a:lnTo>
                  <a:lnTo>
                    <a:pt x="8826525" y="2474468"/>
                  </a:lnTo>
                  <a:lnTo>
                    <a:pt x="8864181" y="2493937"/>
                  </a:lnTo>
                  <a:lnTo>
                    <a:pt x="8907539" y="2500934"/>
                  </a:lnTo>
                  <a:lnTo>
                    <a:pt x="9839820" y="2500934"/>
                  </a:lnTo>
                  <a:lnTo>
                    <a:pt x="9883178" y="2493937"/>
                  </a:lnTo>
                  <a:lnTo>
                    <a:pt x="9920821" y="2474468"/>
                  </a:lnTo>
                  <a:lnTo>
                    <a:pt x="9950513" y="2444775"/>
                  </a:lnTo>
                  <a:lnTo>
                    <a:pt x="9969983" y="2407120"/>
                  </a:lnTo>
                  <a:lnTo>
                    <a:pt x="9976980" y="2363774"/>
                  </a:lnTo>
                  <a:lnTo>
                    <a:pt x="9976980" y="2334298"/>
                  </a:lnTo>
                  <a:close/>
                </a:path>
                <a:path w="11322050" h="3966210">
                  <a:moveTo>
                    <a:pt x="9976980" y="1968106"/>
                  </a:moveTo>
                  <a:lnTo>
                    <a:pt x="9969983" y="1924748"/>
                  </a:lnTo>
                  <a:lnTo>
                    <a:pt x="9950513" y="1887105"/>
                  </a:lnTo>
                  <a:lnTo>
                    <a:pt x="9920821" y="1857413"/>
                  </a:lnTo>
                  <a:lnTo>
                    <a:pt x="9883178" y="1837944"/>
                  </a:lnTo>
                  <a:lnTo>
                    <a:pt x="9839820" y="1830946"/>
                  </a:lnTo>
                  <a:lnTo>
                    <a:pt x="8907539" y="1830946"/>
                  </a:lnTo>
                  <a:lnTo>
                    <a:pt x="8864181" y="1837944"/>
                  </a:lnTo>
                  <a:lnTo>
                    <a:pt x="8826525" y="1857413"/>
                  </a:lnTo>
                  <a:lnTo>
                    <a:pt x="8796845" y="1887105"/>
                  </a:lnTo>
                  <a:lnTo>
                    <a:pt x="8777364" y="1924748"/>
                  </a:lnTo>
                  <a:lnTo>
                    <a:pt x="8770379" y="1968106"/>
                  </a:lnTo>
                  <a:lnTo>
                    <a:pt x="8770379" y="1997583"/>
                  </a:lnTo>
                  <a:lnTo>
                    <a:pt x="8777364" y="2040940"/>
                  </a:lnTo>
                  <a:lnTo>
                    <a:pt x="8796845" y="2078596"/>
                  </a:lnTo>
                  <a:lnTo>
                    <a:pt x="8826525" y="2108276"/>
                  </a:lnTo>
                  <a:lnTo>
                    <a:pt x="8864181" y="2127758"/>
                  </a:lnTo>
                  <a:lnTo>
                    <a:pt x="8907539" y="2134743"/>
                  </a:lnTo>
                  <a:lnTo>
                    <a:pt x="9839820" y="2134743"/>
                  </a:lnTo>
                  <a:lnTo>
                    <a:pt x="9883178" y="2127758"/>
                  </a:lnTo>
                  <a:lnTo>
                    <a:pt x="9920821" y="2108276"/>
                  </a:lnTo>
                  <a:lnTo>
                    <a:pt x="9950513" y="2078596"/>
                  </a:lnTo>
                  <a:lnTo>
                    <a:pt x="9969983" y="2040940"/>
                  </a:lnTo>
                  <a:lnTo>
                    <a:pt x="9976980" y="1997583"/>
                  </a:lnTo>
                  <a:lnTo>
                    <a:pt x="9976980" y="1968106"/>
                  </a:lnTo>
                  <a:close/>
                </a:path>
                <a:path w="11322050" h="3966210">
                  <a:moveTo>
                    <a:pt x="9976980" y="1601914"/>
                  </a:moveTo>
                  <a:lnTo>
                    <a:pt x="9969983" y="1558569"/>
                  </a:lnTo>
                  <a:lnTo>
                    <a:pt x="9950513" y="1520913"/>
                  </a:lnTo>
                  <a:lnTo>
                    <a:pt x="9920821" y="1491221"/>
                  </a:lnTo>
                  <a:lnTo>
                    <a:pt x="9883178" y="1471752"/>
                  </a:lnTo>
                  <a:lnTo>
                    <a:pt x="9839820" y="1464754"/>
                  </a:lnTo>
                  <a:lnTo>
                    <a:pt x="8907539" y="1464754"/>
                  </a:lnTo>
                  <a:lnTo>
                    <a:pt x="8864181" y="1471752"/>
                  </a:lnTo>
                  <a:lnTo>
                    <a:pt x="8826525" y="1491221"/>
                  </a:lnTo>
                  <a:lnTo>
                    <a:pt x="8796845" y="1520913"/>
                  </a:lnTo>
                  <a:lnTo>
                    <a:pt x="8777364" y="1558569"/>
                  </a:lnTo>
                  <a:lnTo>
                    <a:pt x="8770379" y="1601914"/>
                  </a:lnTo>
                  <a:lnTo>
                    <a:pt x="8770379" y="1631391"/>
                  </a:lnTo>
                  <a:lnTo>
                    <a:pt x="8777364" y="1674749"/>
                  </a:lnTo>
                  <a:lnTo>
                    <a:pt x="8796845" y="1712404"/>
                  </a:lnTo>
                  <a:lnTo>
                    <a:pt x="8826525" y="1742097"/>
                  </a:lnTo>
                  <a:lnTo>
                    <a:pt x="8864181" y="1761566"/>
                  </a:lnTo>
                  <a:lnTo>
                    <a:pt x="8907539" y="1768551"/>
                  </a:lnTo>
                  <a:lnTo>
                    <a:pt x="9839820" y="1768551"/>
                  </a:lnTo>
                  <a:lnTo>
                    <a:pt x="9883178" y="1761566"/>
                  </a:lnTo>
                  <a:lnTo>
                    <a:pt x="9920821" y="1742097"/>
                  </a:lnTo>
                  <a:lnTo>
                    <a:pt x="9950513" y="1712404"/>
                  </a:lnTo>
                  <a:lnTo>
                    <a:pt x="9969983" y="1674749"/>
                  </a:lnTo>
                  <a:lnTo>
                    <a:pt x="9976980" y="1631391"/>
                  </a:lnTo>
                  <a:lnTo>
                    <a:pt x="9976980" y="1601914"/>
                  </a:lnTo>
                  <a:close/>
                </a:path>
                <a:path w="11322050" h="3966210">
                  <a:moveTo>
                    <a:pt x="9976980" y="1235735"/>
                  </a:moveTo>
                  <a:lnTo>
                    <a:pt x="9969983" y="1192377"/>
                  </a:lnTo>
                  <a:lnTo>
                    <a:pt x="9950513" y="1154722"/>
                  </a:lnTo>
                  <a:lnTo>
                    <a:pt x="9920821" y="1125029"/>
                  </a:lnTo>
                  <a:lnTo>
                    <a:pt x="9883178" y="1105560"/>
                  </a:lnTo>
                  <a:lnTo>
                    <a:pt x="9839820" y="1098575"/>
                  </a:lnTo>
                  <a:lnTo>
                    <a:pt x="8907539" y="1098575"/>
                  </a:lnTo>
                  <a:lnTo>
                    <a:pt x="8864181" y="1105560"/>
                  </a:lnTo>
                  <a:lnTo>
                    <a:pt x="8826525" y="1125029"/>
                  </a:lnTo>
                  <a:lnTo>
                    <a:pt x="8796845" y="1154722"/>
                  </a:lnTo>
                  <a:lnTo>
                    <a:pt x="8777364" y="1192377"/>
                  </a:lnTo>
                  <a:lnTo>
                    <a:pt x="8770379" y="1235735"/>
                  </a:lnTo>
                  <a:lnTo>
                    <a:pt x="8770379" y="1265212"/>
                  </a:lnTo>
                  <a:lnTo>
                    <a:pt x="8777364" y="1308557"/>
                  </a:lnTo>
                  <a:lnTo>
                    <a:pt x="8796845" y="1346212"/>
                  </a:lnTo>
                  <a:lnTo>
                    <a:pt x="8826525" y="1375905"/>
                  </a:lnTo>
                  <a:lnTo>
                    <a:pt x="8864181" y="1395374"/>
                  </a:lnTo>
                  <a:lnTo>
                    <a:pt x="8907539" y="1402372"/>
                  </a:lnTo>
                  <a:lnTo>
                    <a:pt x="9839820" y="1402372"/>
                  </a:lnTo>
                  <a:lnTo>
                    <a:pt x="9883178" y="1395374"/>
                  </a:lnTo>
                  <a:lnTo>
                    <a:pt x="9920821" y="1375905"/>
                  </a:lnTo>
                  <a:lnTo>
                    <a:pt x="9950513" y="1346212"/>
                  </a:lnTo>
                  <a:lnTo>
                    <a:pt x="9969983" y="1308557"/>
                  </a:lnTo>
                  <a:lnTo>
                    <a:pt x="9976980" y="1265212"/>
                  </a:lnTo>
                  <a:lnTo>
                    <a:pt x="9976980" y="1235735"/>
                  </a:lnTo>
                  <a:close/>
                </a:path>
                <a:path w="11322050" h="3966210">
                  <a:moveTo>
                    <a:pt x="9976980" y="869543"/>
                  </a:moveTo>
                  <a:lnTo>
                    <a:pt x="9969983" y="826185"/>
                  </a:lnTo>
                  <a:lnTo>
                    <a:pt x="9950513" y="788543"/>
                  </a:lnTo>
                  <a:lnTo>
                    <a:pt x="9920821" y="758850"/>
                  </a:lnTo>
                  <a:lnTo>
                    <a:pt x="9883178" y="739381"/>
                  </a:lnTo>
                  <a:lnTo>
                    <a:pt x="9839820" y="732383"/>
                  </a:lnTo>
                  <a:lnTo>
                    <a:pt x="8907539" y="732383"/>
                  </a:lnTo>
                  <a:lnTo>
                    <a:pt x="8864181" y="739381"/>
                  </a:lnTo>
                  <a:lnTo>
                    <a:pt x="8826525" y="758850"/>
                  </a:lnTo>
                  <a:lnTo>
                    <a:pt x="8796845" y="788543"/>
                  </a:lnTo>
                  <a:lnTo>
                    <a:pt x="8777364" y="826185"/>
                  </a:lnTo>
                  <a:lnTo>
                    <a:pt x="8770379" y="869543"/>
                  </a:lnTo>
                  <a:lnTo>
                    <a:pt x="8770379" y="899020"/>
                  </a:lnTo>
                  <a:lnTo>
                    <a:pt x="8777364" y="942378"/>
                  </a:lnTo>
                  <a:lnTo>
                    <a:pt x="8796845" y="980020"/>
                  </a:lnTo>
                  <a:lnTo>
                    <a:pt x="8826525" y="1009713"/>
                  </a:lnTo>
                  <a:lnTo>
                    <a:pt x="8864181" y="1029182"/>
                  </a:lnTo>
                  <a:lnTo>
                    <a:pt x="8907539" y="1036180"/>
                  </a:lnTo>
                  <a:lnTo>
                    <a:pt x="9839820" y="1036180"/>
                  </a:lnTo>
                  <a:lnTo>
                    <a:pt x="9883178" y="1029182"/>
                  </a:lnTo>
                  <a:lnTo>
                    <a:pt x="9920821" y="1009713"/>
                  </a:lnTo>
                  <a:lnTo>
                    <a:pt x="9950513" y="980020"/>
                  </a:lnTo>
                  <a:lnTo>
                    <a:pt x="9969983" y="942378"/>
                  </a:lnTo>
                  <a:lnTo>
                    <a:pt x="9976980" y="899020"/>
                  </a:lnTo>
                  <a:lnTo>
                    <a:pt x="9976980" y="869543"/>
                  </a:lnTo>
                  <a:close/>
                </a:path>
                <a:path w="11322050" h="3966210">
                  <a:moveTo>
                    <a:pt x="9976980" y="503351"/>
                  </a:moveTo>
                  <a:lnTo>
                    <a:pt x="9969983" y="459994"/>
                  </a:lnTo>
                  <a:lnTo>
                    <a:pt x="9950513" y="422351"/>
                  </a:lnTo>
                  <a:lnTo>
                    <a:pt x="9920821" y="392658"/>
                  </a:lnTo>
                  <a:lnTo>
                    <a:pt x="9883178" y="373189"/>
                  </a:lnTo>
                  <a:lnTo>
                    <a:pt x="9839820" y="366191"/>
                  </a:lnTo>
                  <a:lnTo>
                    <a:pt x="8907539" y="366191"/>
                  </a:lnTo>
                  <a:lnTo>
                    <a:pt x="8864181" y="373189"/>
                  </a:lnTo>
                  <a:lnTo>
                    <a:pt x="8826525" y="392658"/>
                  </a:lnTo>
                  <a:lnTo>
                    <a:pt x="8796845" y="422351"/>
                  </a:lnTo>
                  <a:lnTo>
                    <a:pt x="8777364" y="459994"/>
                  </a:lnTo>
                  <a:lnTo>
                    <a:pt x="8770379" y="503351"/>
                  </a:lnTo>
                  <a:lnTo>
                    <a:pt x="8770379" y="532828"/>
                  </a:lnTo>
                  <a:lnTo>
                    <a:pt x="8777364" y="576186"/>
                  </a:lnTo>
                  <a:lnTo>
                    <a:pt x="8796845" y="613841"/>
                  </a:lnTo>
                  <a:lnTo>
                    <a:pt x="8826525" y="643534"/>
                  </a:lnTo>
                  <a:lnTo>
                    <a:pt x="8864181" y="663003"/>
                  </a:lnTo>
                  <a:lnTo>
                    <a:pt x="8907539" y="669988"/>
                  </a:lnTo>
                  <a:lnTo>
                    <a:pt x="9839820" y="669988"/>
                  </a:lnTo>
                  <a:lnTo>
                    <a:pt x="9883178" y="663003"/>
                  </a:lnTo>
                  <a:lnTo>
                    <a:pt x="9920821" y="643534"/>
                  </a:lnTo>
                  <a:lnTo>
                    <a:pt x="9950513" y="613841"/>
                  </a:lnTo>
                  <a:lnTo>
                    <a:pt x="9969983" y="576186"/>
                  </a:lnTo>
                  <a:lnTo>
                    <a:pt x="9976980" y="532828"/>
                  </a:lnTo>
                  <a:lnTo>
                    <a:pt x="9976980" y="503351"/>
                  </a:lnTo>
                  <a:close/>
                </a:path>
                <a:path w="11322050" h="3966210">
                  <a:moveTo>
                    <a:pt x="9976980" y="137160"/>
                  </a:moveTo>
                  <a:lnTo>
                    <a:pt x="9969983" y="93814"/>
                  </a:lnTo>
                  <a:lnTo>
                    <a:pt x="9950513" y="56159"/>
                  </a:lnTo>
                  <a:lnTo>
                    <a:pt x="9920821" y="26466"/>
                  </a:lnTo>
                  <a:lnTo>
                    <a:pt x="9883178" y="6997"/>
                  </a:lnTo>
                  <a:lnTo>
                    <a:pt x="9839820" y="0"/>
                  </a:lnTo>
                  <a:lnTo>
                    <a:pt x="8907539" y="0"/>
                  </a:lnTo>
                  <a:lnTo>
                    <a:pt x="8864181" y="6997"/>
                  </a:lnTo>
                  <a:lnTo>
                    <a:pt x="8826525" y="26466"/>
                  </a:lnTo>
                  <a:lnTo>
                    <a:pt x="8796845" y="56159"/>
                  </a:lnTo>
                  <a:lnTo>
                    <a:pt x="8777364" y="93814"/>
                  </a:lnTo>
                  <a:lnTo>
                    <a:pt x="8770379" y="137160"/>
                  </a:lnTo>
                  <a:lnTo>
                    <a:pt x="8770379" y="166636"/>
                  </a:lnTo>
                  <a:lnTo>
                    <a:pt x="8777364" y="209994"/>
                  </a:lnTo>
                  <a:lnTo>
                    <a:pt x="8796845" y="247650"/>
                  </a:lnTo>
                  <a:lnTo>
                    <a:pt x="8826525" y="277342"/>
                  </a:lnTo>
                  <a:lnTo>
                    <a:pt x="8864181" y="296811"/>
                  </a:lnTo>
                  <a:lnTo>
                    <a:pt x="8907539" y="303796"/>
                  </a:lnTo>
                  <a:lnTo>
                    <a:pt x="9839820" y="303796"/>
                  </a:lnTo>
                  <a:lnTo>
                    <a:pt x="9883178" y="296811"/>
                  </a:lnTo>
                  <a:lnTo>
                    <a:pt x="9920821" y="277342"/>
                  </a:lnTo>
                  <a:lnTo>
                    <a:pt x="9950513" y="247650"/>
                  </a:lnTo>
                  <a:lnTo>
                    <a:pt x="9969983" y="209994"/>
                  </a:lnTo>
                  <a:lnTo>
                    <a:pt x="9976980" y="166636"/>
                  </a:lnTo>
                  <a:lnTo>
                    <a:pt x="9976980" y="137160"/>
                  </a:lnTo>
                  <a:close/>
                </a:path>
                <a:path w="11322050" h="3966210">
                  <a:moveTo>
                    <a:pt x="11321999" y="3066669"/>
                  </a:moveTo>
                  <a:lnTo>
                    <a:pt x="11315002" y="3023311"/>
                  </a:lnTo>
                  <a:lnTo>
                    <a:pt x="11295532" y="2985668"/>
                  </a:lnTo>
                  <a:lnTo>
                    <a:pt x="11265840" y="2955975"/>
                  </a:lnTo>
                  <a:lnTo>
                    <a:pt x="11228184" y="2936506"/>
                  </a:lnTo>
                  <a:lnTo>
                    <a:pt x="11184839" y="2929509"/>
                  </a:lnTo>
                  <a:lnTo>
                    <a:pt x="10252558" y="2929509"/>
                  </a:lnTo>
                  <a:lnTo>
                    <a:pt x="10209200" y="2936506"/>
                  </a:lnTo>
                  <a:lnTo>
                    <a:pt x="10171544" y="2955975"/>
                  </a:lnTo>
                  <a:lnTo>
                    <a:pt x="10141852" y="2985668"/>
                  </a:lnTo>
                  <a:lnTo>
                    <a:pt x="10122383" y="3023311"/>
                  </a:lnTo>
                  <a:lnTo>
                    <a:pt x="10115398" y="3066669"/>
                  </a:lnTo>
                  <a:lnTo>
                    <a:pt x="10115398" y="3096145"/>
                  </a:lnTo>
                  <a:lnTo>
                    <a:pt x="10122383" y="3139503"/>
                  </a:lnTo>
                  <a:lnTo>
                    <a:pt x="10141852" y="3177159"/>
                  </a:lnTo>
                  <a:lnTo>
                    <a:pt x="10171544" y="3206851"/>
                  </a:lnTo>
                  <a:lnTo>
                    <a:pt x="10209200" y="3226320"/>
                  </a:lnTo>
                  <a:lnTo>
                    <a:pt x="10252558" y="3233305"/>
                  </a:lnTo>
                  <a:lnTo>
                    <a:pt x="11184839" y="3233305"/>
                  </a:lnTo>
                  <a:lnTo>
                    <a:pt x="11228184" y="3226320"/>
                  </a:lnTo>
                  <a:lnTo>
                    <a:pt x="11265840" y="3206851"/>
                  </a:lnTo>
                  <a:lnTo>
                    <a:pt x="11295532" y="3177159"/>
                  </a:lnTo>
                  <a:lnTo>
                    <a:pt x="11315002" y="3139503"/>
                  </a:lnTo>
                  <a:lnTo>
                    <a:pt x="11321999" y="3096145"/>
                  </a:lnTo>
                  <a:lnTo>
                    <a:pt x="11321999" y="3066669"/>
                  </a:lnTo>
                  <a:close/>
                </a:path>
                <a:path w="11322050" h="3966210">
                  <a:moveTo>
                    <a:pt x="11321999" y="2700477"/>
                  </a:moveTo>
                  <a:lnTo>
                    <a:pt x="11315002" y="2657132"/>
                  </a:lnTo>
                  <a:lnTo>
                    <a:pt x="11295532" y="2619476"/>
                  </a:lnTo>
                  <a:lnTo>
                    <a:pt x="11265840" y="2589784"/>
                  </a:lnTo>
                  <a:lnTo>
                    <a:pt x="11228184" y="2570315"/>
                  </a:lnTo>
                  <a:lnTo>
                    <a:pt x="11184839" y="2563317"/>
                  </a:lnTo>
                  <a:lnTo>
                    <a:pt x="10252558" y="2563317"/>
                  </a:lnTo>
                  <a:lnTo>
                    <a:pt x="10209200" y="2570315"/>
                  </a:lnTo>
                  <a:lnTo>
                    <a:pt x="10171544" y="2589784"/>
                  </a:lnTo>
                  <a:lnTo>
                    <a:pt x="10141852" y="2619476"/>
                  </a:lnTo>
                  <a:lnTo>
                    <a:pt x="10122383" y="2657132"/>
                  </a:lnTo>
                  <a:lnTo>
                    <a:pt x="10115398" y="2700477"/>
                  </a:lnTo>
                  <a:lnTo>
                    <a:pt x="10115398" y="2729954"/>
                  </a:lnTo>
                  <a:lnTo>
                    <a:pt x="10122383" y="2773311"/>
                  </a:lnTo>
                  <a:lnTo>
                    <a:pt x="10141852" y="2810967"/>
                  </a:lnTo>
                  <a:lnTo>
                    <a:pt x="10171544" y="2840659"/>
                  </a:lnTo>
                  <a:lnTo>
                    <a:pt x="10209200" y="2860129"/>
                  </a:lnTo>
                  <a:lnTo>
                    <a:pt x="10252558" y="2867114"/>
                  </a:lnTo>
                  <a:lnTo>
                    <a:pt x="11184839" y="2867114"/>
                  </a:lnTo>
                  <a:lnTo>
                    <a:pt x="11228184" y="2860129"/>
                  </a:lnTo>
                  <a:lnTo>
                    <a:pt x="11265840" y="2840659"/>
                  </a:lnTo>
                  <a:lnTo>
                    <a:pt x="11295532" y="2810967"/>
                  </a:lnTo>
                  <a:lnTo>
                    <a:pt x="11315002" y="2773311"/>
                  </a:lnTo>
                  <a:lnTo>
                    <a:pt x="11321999" y="2729954"/>
                  </a:lnTo>
                  <a:lnTo>
                    <a:pt x="11321999" y="2700477"/>
                  </a:lnTo>
                  <a:close/>
                </a:path>
                <a:path w="11322050" h="3966210">
                  <a:moveTo>
                    <a:pt x="11321999" y="2334298"/>
                  </a:moveTo>
                  <a:lnTo>
                    <a:pt x="11315002" y="2290940"/>
                  </a:lnTo>
                  <a:lnTo>
                    <a:pt x="11295532" y="2253284"/>
                  </a:lnTo>
                  <a:lnTo>
                    <a:pt x="11265840" y="2223592"/>
                  </a:lnTo>
                  <a:lnTo>
                    <a:pt x="11228184" y="2204123"/>
                  </a:lnTo>
                  <a:lnTo>
                    <a:pt x="11184839" y="2197138"/>
                  </a:lnTo>
                  <a:lnTo>
                    <a:pt x="10252558" y="2197138"/>
                  </a:lnTo>
                  <a:lnTo>
                    <a:pt x="10209200" y="2204123"/>
                  </a:lnTo>
                  <a:lnTo>
                    <a:pt x="10171544" y="2223592"/>
                  </a:lnTo>
                  <a:lnTo>
                    <a:pt x="10141852" y="2253284"/>
                  </a:lnTo>
                  <a:lnTo>
                    <a:pt x="10122383" y="2290940"/>
                  </a:lnTo>
                  <a:lnTo>
                    <a:pt x="10115398" y="2334298"/>
                  </a:lnTo>
                  <a:lnTo>
                    <a:pt x="10115398" y="2363774"/>
                  </a:lnTo>
                  <a:lnTo>
                    <a:pt x="10122383" y="2407120"/>
                  </a:lnTo>
                  <a:lnTo>
                    <a:pt x="10141852" y="2444775"/>
                  </a:lnTo>
                  <a:lnTo>
                    <a:pt x="10171544" y="2474468"/>
                  </a:lnTo>
                  <a:lnTo>
                    <a:pt x="10209200" y="2493937"/>
                  </a:lnTo>
                  <a:lnTo>
                    <a:pt x="10252558" y="2500934"/>
                  </a:lnTo>
                  <a:lnTo>
                    <a:pt x="11184839" y="2500934"/>
                  </a:lnTo>
                  <a:lnTo>
                    <a:pt x="11228184" y="2493937"/>
                  </a:lnTo>
                  <a:lnTo>
                    <a:pt x="11265840" y="2474468"/>
                  </a:lnTo>
                  <a:lnTo>
                    <a:pt x="11295532" y="2444775"/>
                  </a:lnTo>
                  <a:lnTo>
                    <a:pt x="11315002" y="2407120"/>
                  </a:lnTo>
                  <a:lnTo>
                    <a:pt x="11321999" y="2363774"/>
                  </a:lnTo>
                  <a:lnTo>
                    <a:pt x="11321999" y="2334298"/>
                  </a:lnTo>
                  <a:close/>
                </a:path>
                <a:path w="11322050" h="3966210">
                  <a:moveTo>
                    <a:pt x="11321999" y="1968106"/>
                  </a:moveTo>
                  <a:lnTo>
                    <a:pt x="11315002" y="1924748"/>
                  </a:lnTo>
                  <a:lnTo>
                    <a:pt x="11295532" y="1887105"/>
                  </a:lnTo>
                  <a:lnTo>
                    <a:pt x="11265840" y="1857413"/>
                  </a:lnTo>
                  <a:lnTo>
                    <a:pt x="11228184" y="1837944"/>
                  </a:lnTo>
                  <a:lnTo>
                    <a:pt x="11184839" y="1830946"/>
                  </a:lnTo>
                  <a:lnTo>
                    <a:pt x="10252558" y="1830946"/>
                  </a:lnTo>
                  <a:lnTo>
                    <a:pt x="10209200" y="1837944"/>
                  </a:lnTo>
                  <a:lnTo>
                    <a:pt x="10171544" y="1857413"/>
                  </a:lnTo>
                  <a:lnTo>
                    <a:pt x="10141852" y="1887105"/>
                  </a:lnTo>
                  <a:lnTo>
                    <a:pt x="10122383" y="1924748"/>
                  </a:lnTo>
                  <a:lnTo>
                    <a:pt x="10115398" y="1968106"/>
                  </a:lnTo>
                  <a:lnTo>
                    <a:pt x="10115398" y="1997583"/>
                  </a:lnTo>
                  <a:lnTo>
                    <a:pt x="10122383" y="2040940"/>
                  </a:lnTo>
                  <a:lnTo>
                    <a:pt x="10141852" y="2078596"/>
                  </a:lnTo>
                  <a:lnTo>
                    <a:pt x="10171544" y="2108276"/>
                  </a:lnTo>
                  <a:lnTo>
                    <a:pt x="10209200" y="2127758"/>
                  </a:lnTo>
                  <a:lnTo>
                    <a:pt x="10252558" y="2134743"/>
                  </a:lnTo>
                  <a:lnTo>
                    <a:pt x="11184839" y="2134743"/>
                  </a:lnTo>
                  <a:lnTo>
                    <a:pt x="11228184" y="2127758"/>
                  </a:lnTo>
                  <a:lnTo>
                    <a:pt x="11265840" y="2108276"/>
                  </a:lnTo>
                  <a:lnTo>
                    <a:pt x="11295532" y="2078596"/>
                  </a:lnTo>
                  <a:lnTo>
                    <a:pt x="11315002" y="2040940"/>
                  </a:lnTo>
                  <a:lnTo>
                    <a:pt x="11321999" y="1997583"/>
                  </a:lnTo>
                  <a:lnTo>
                    <a:pt x="11321999" y="1968106"/>
                  </a:lnTo>
                  <a:close/>
                </a:path>
                <a:path w="11322050" h="3966210">
                  <a:moveTo>
                    <a:pt x="11321999" y="1601914"/>
                  </a:moveTo>
                  <a:lnTo>
                    <a:pt x="11315002" y="1558569"/>
                  </a:lnTo>
                  <a:lnTo>
                    <a:pt x="11295532" y="1520913"/>
                  </a:lnTo>
                  <a:lnTo>
                    <a:pt x="11265840" y="1491221"/>
                  </a:lnTo>
                  <a:lnTo>
                    <a:pt x="11228184" y="1471752"/>
                  </a:lnTo>
                  <a:lnTo>
                    <a:pt x="11184839" y="1464754"/>
                  </a:lnTo>
                  <a:lnTo>
                    <a:pt x="10252558" y="1464754"/>
                  </a:lnTo>
                  <a:lnTo>
                    <a:pt x="10209200" y="1471752"/>
                  </a:lnTo>
                  <a:lnTo>
                    <a:pt x="10171544" y="1491221"/>
                  </a:lnTo>
                  <a:lnTo>
                    <a:pt x="10141852" y="1520913"/>
                  </a:lnTo>
                  <a:lnTo>
                    <a:pt x="10122383" y="1558569"/>
                  </a:lnTo>
                  <a:lnTo>
                    <a:pt x="10115398" y="1601914"/>
                  </a:lnTo>
                  <a:lnTo>
                    <a:pt x="10115398" y="1631391"/>
                  </a:lnTo>
                  <a:lnTo>
                    <a:pt x="10122383" y="1674749"/>
                  </a:lnTo>
                  <a:lnTo>
                    <a:pt x="10141852" y="1712404"/>
                  </a:lnTo>
                  <a:lnTo>
                    <a:pt x="10171544" y="1742097"/>
                  </a:lnTo>
                  <a:lnTo>
                    <a:pt x="10209200" y="1761566"/>
                  </a:lnTo>
                  <a:lnTo>
                    <a:pt x="10252558" y="1768551"/>
                  </a:lnTo>
                  <a:lnTo>
                    <a:pt x="11184839" y="1768551"/>
                  </a:lnTo>
                  <a:lnTo>
                    <a:pt x="11228184" y="1761566"/>
                  </a:lnTo>
                  <a:lnTo>
                    <a:pt x="11265840" y="1742097"/>
                  </a:lnTo>
                  <a:lnTo>
                    <a:pt x="11295532" y="1712404"/>
                  </a:lnTo>
                  <a:lnTo>
                    <a:pt x="11315002" y="1674749"/>
                  </a:lnTo>
                  <a:lnTo>
                    <a:pt x="11321999" y="1631391"/>
                  </a:lnTo>
                  <a:lnTo>
                    <a:pt x="11321999" y="1601914"/>
                  </a:lnTo>
                  <a:close/>
                </a:path>
                <a:path w="11322050" h="3966210">
                  <a:moveTo>
                    <a:pt x="11321999" y="1235735"/>
                  </a:moveTo>
                  <a:lnTo>
                    <a:pt x="11315002" y="1192377"/>
                  </a:lnTo>
                  <a:lnTo>
                    <a:pt x="11295532" y="1154722"/>
                  </a:lnTo>
                  <a:lnTo>
                    <a:pt x="11265840" y="1125029"/>
                  </a:lnTo>
                  <a:lnTo>
                    <a:pt x="11228184" y="1105560"/>
                  </a:lnTo>
                  <a:lnTo>
                    <a:pt x="11184839" y="1098575"/>
                  </a:lnTo>
                  <a:lnTo>
                    <a:pt x="10252558" y="1098575"/>
                  </a:lnTo>
                  <a:lnTo>
                    <a:pt x="10209200" y="1105560"/>
                  </a:lnTo>
                  <a:lnTo>
                    <a:pt x="10171544" y="1125029"/>
                  </a:lnTo>
                  <a:lnTo>
                    <a:pt x="10141852" y="1154722"/>
                  </a:lnTo>
                  <a:lnTo>
                    <a:pt x="10122383" y="1192377"/>
                  </a:lnTo>
                  <a:lnTo>
                    <a:pt x="10115398" y="1235735"/>
                  </a:lnTo>
                  <a:lnTo>
                    <a:pt x="10115398" y="1265212"/>
                  </a:lnTo>
                  <a:lnTo>
                    <a:pt x="10122383" y="1308557"/>
                  </a:lnTo>
                  <a:lnTo>
                    <a:pt x="10141852" y="1346212"/>
                  </a:lnTo>
                  <a:lnTo>
                    <a:pt x="10171544" y="1375905"/>
                  </a:lnTo>
                  <a:lnTo>
                    <a:pt x="10209200" y="1395374"/>
                  </a:lnTo>
                  <a:lnTo>
                    <a:pt x="10252558" y="1402372"/>
                  </a:lnTo>
                  <a:lnTo>
                    <a:pt x="11184839" y="1402372"/>
                  </a:lnTo>
                  <a:lnTo>
                    <a:pt x="11228184" y="1395374"/>
                  </a:lnTo>
                  <a:lnTo>
                    <a:pt x="11265840" y="1375905"/>
                  </a:lnTo>
                  <a:lnTo>
                    <a:pt x="11295532" y="1346212"/>
                  </a:lnTo>
                  <a:lnTo>
                    <a:pt x="11315002" y="1308557"/>
                  </a:lnTo>
                  <a:lnTo>
                    <a:pt x="11321999" y="1265212"/>
                  </a:lnTo>
                  <a:lnTo>
                    <a:pt x="11321999" y="1235735"/>
                  </a:lnTo>
                  <a:close/>
                </a:path>
                <a:path w="11322050" h="3966210">
                  <a:moveTo>
                    <a:pt x="11321999" y="869543"/>
                  </a:moveTo>
                  <a:lnTo>
                    <a:pt x="11315002" y="826185"/>
                  </a:lnTo>
                  <a:lnTo>
                    <a:pt x="11295532" y="788543"/>
                  </a:lnTo>
                  <a:lnTo>
                    <a:pt x="11265840" y="758850"/>
                  </a:lnTo>
                  <a:lnTo>
                    <a:pt x="11228184" y="739381"/>
                  </a:lnTo>
                  <a:lnTo>
                    <a:pt x="11184839" y="732383"/>
                  </a:lnTo>
                  <a:lnTo>
                    <a:pt x="10252558" y="732383"/>
                  </a:lnTo>
                  <a:lnTo>
                    <a:pt x="10209200" y="739381"/>
                  </a:lnTo>
                  <a:lnTo>
                    <a:pt x="10171544" y="758850"/>
                  </a:lnTo>
                  <a:lnTo>
                    <a:pt x="10141852" y="788543"/>
                  </a:lnTo>
                  <a:lnTo>
                    <a:pt x="10122383" y="826185"/>
                  </a:lnTo>
                  <a:lnTo>
                    <a:pt x="10115398" y="869543"/>
                  </a:lnTo>
                  <a:lnTo>
                    <a:pt x="10115398" y="899020"/>
                  </a:lnTo>
                  <a:lnTo>
                    <a:pt x="10122383" y="942378"/>
                  </a:lnTo>
                  <a:lnTo>
                    <a:pt x="10141852" y="980020"/>
                  </a:lnTo>
                  <a:lnTo>
                    <a:pt x="10171544" y="1009713"/>
                  </a:lnTo>
                  <a:lnTo>
                    <a:pt x="10209200" y="1029182"/>
                  </a:lnTo>
                  <a:lnTo>
                    <a:pt x="10252558" y="1036180"/>
                  </a:lnTo>
                  <a:lnTo>
                    <a:pt x="11184839" y="1036180"/>
                  </a:lnTo>
                  <a:lnTo>
                    <a:pt x="11228184" y="1029182"/>
                  </a:lnTo>
                  <a:lnTo>
                    <a:pt x="11265840" y="1009713"/>
                  </a:lnTo>
                  <a:lnTo>
                    <a:pt x="11295532" y="980020"/>
                  </a:lnTo>
                  <a:lnTo>
                    <a:pt x="11315002" y="942378"/>
                  </a:lnTo>
                  <a:lnTo>
                    <a:pt x="11321999" y="899020"/>
                  </a:lnTo>
                  <a:lnTo>
                    <a:pt x="11321999" y="869543"/>
                  </a:lnTo>
                  <a:close/>
                </a:path>
                <a:path w="11322050" h="3966210">
                  <a:moveTo>
                    <a:pt x="11321999" y="503351"/>
                  </a:moveTo>
                  <a:lnTo>
                    <a:pt x="11315002" y="459994"/>
                  </a:lnTo>
                  <a:lnTo>
                    <a:pt x="11295532" y="422351"/>
                  </a:lnTo>
                  <a:lnTo>
                    <a:pt x="11265840" y="392658"/>
                  </a:lnTo>
                  <a:lnTo>
                    <a:pt x="11228184" y="373189"/>
                  </a:lnTo>
                  <a:lnTo>
                    <a:pt x="11184839" y="366191"/>
                  </a:lnTo>
                  <a:lnTo>
                    <a:pt x="10252558" y="366191"/>
                  </a:lnTo>
                  <a:lnTo>
                    <a:pt x="10209200" y="373189"/>
                  </a:lnTo>
                  <a:lnTo>
                    <a:pt x="10171544" y="392658"/>
                  </a:lnTo>
                  <a:lnTo>
                    <a:pt x="10141852" y="422351"/>
                  </a:lnTo>
                  <a:lnTo>
                    <a:pt x="10122383" y="459994"/>
                  </a:lnTo>
                  <a:lnTo>
                    <a:pt x="10115398" y="503351"/>
                  </a:lnTo>
                  <a:lnTo>
                    <a:pt x="10115398" y="532828"/>
                  </a:lnTo>
                  <a:lnTo>
                    <a:pt x="10122383" y="576186"/>
                  </a:lnTo>
                  <a:lnTo>
                    <a:pt x="10141852" y="613841"/>
                  </a:lnTo>
                  <a:lnTo>
                    <a:pt x="10171544" y="643534"/>
                  </a:lnTo>
                  <a:lnTo>
                    <a:pt x="10209200" y="663003"/>
                  </a:lnTo>
                  <a:lnTo>
                    <a:pt x="10252558" y="669988"/>
                  </a:lnTo>
                  <a:lnTo>
                    <a:pt x="11184839" y="669988"/>
                  </a:lnTo>
                  <a:lnTo>
                    <a:pt x="11228184" y="663003"/>
                  </a:lnTo>
                  <a:lnTo>
                    <a:pt x="11265840" y="643534"/>
                  </a:lnTo>
                  <a:lnTo>
                    <a:pt x="11295532" y="613841"/>
                  </a:lnTo>
                  <a:lnTo>
                    <a:pt x="11315002" y="576186"/>
                  </a:lnTo>
                  <a:lnTo>
                    <a:pt x="11321999" y="532828"/>
                  </a:lnTo>
                  <a:lnTo>
                    <a:pt x="11321999" y="503351"/>
                  </a:lnTo>
                  <a:close/>
                </a:path>
                <a:path w="11322050" h="3966210">
                  <a:moveTo>
                    <a:pt x="11321999" y="137160"/>
                  </a:moveTo>
                  <a:lnTo>
                    <a:pt x="11315002" y="93814"/>
                  </a:lnTo>
                  <a:lnTo>
                    <a:pt x="11295532" y="56159"/>
                  </a:lnTo>
                  <a:lnTo>
                    <a:pt x="11265840" y="26466"/>
                  </a:lnTo>
                  <a:lnTo>
                    <a:pt x="11228184" y="6997"/>
                  </a:lnTo>
                  <a:lnTo>
                    <a:pt x="11184839" y="0"/>
                  </a:lnTo>
                  <a:lnTo>
                    <a:pt x="10252558" y="0"/>
                  </a:lnTo>
                  <a:lnTo>
                    <a:pt x="10209200" y="6997"/>
                  </a:lnTo>
                  <a:lnTo>
                    <a:pt x="10171544" y="26466"/>
                  </a:lnTo>
                  <a:lnTo>
                    <a:pt x="10141852" y="56159"/>
                  </a:lnTo>
                  <a:lnTo>
                    <a:pt x="10122383" y="93814"/>
                  </a:lnTo>
                  <a:lnTo>
                    <a:pt x="10115398" y="137160"/>
                  </a:lnTo>
                  <a:lnTo>
                    <a:pt x="10115398" y="166636"/>
                  </a:lnTo>
                  <a:lnTo>
                    <a:pt x="10122383" y="209994"/>
                  </a:lnTo>
                  <a:lnTo>
                    <a:pt x="10141852" y="247650"/>
                  </a:lnTo>
                  <a:lnTo>
                    <a:pt x="10171544" y="277342"/>
                  </a:lnTo>
                  <a:lnTo>
                    <a:pt x="10209200" y="296811"/>
                  </a:lnTo>
                  <a:lnTo>
                    <a:pt x="10252558" y="303796"/>
                  </a:lnTo>
                  <a:lnTo>
                    <a:pt x="11184839" y="303796"/>
                  </a:lnTo>
                  <a:lnTo>
                    <a:pt x="11228184" y="296811"/>
                  </a:lnTo>
                  <a:lnTo>
                    <a:pt x="11265840" y="277342"/>
                  </a:lnTo>
                  <a:lnTo>
                    <a:pt x="11295532" y="247650"/>
                  </a:lnTo>
                  <a:lnTo>
                    <a:pt x="11315002" y="209994"/>
                  </a:lnTo>
                  <a:lnTo>
                    <a:pt x="11321999" y="166636"/>
                  </a:lnTo>
                  <a:lnTo>
                    <a:pt x="11321999" y="1371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37997" y="4810188"/>
              <a:ext cx="11322050" cy="1402715"/>
            </a:xfrm>
            <a:custGeom>
              <a:avLst/>
              <a:gdLst/>
              <a:ahLst/>
              <a:cxnLst/>
              <a:rect l="l" t="t" r="r" b="b"/>
              <a:pathLst>
                <a:path w="11322050" h="1402714">
                  <a:moveTo>
                    <a:pt x="1206601" y="1235722"/>
                  </a:moveTo>
                  <a:lnTo>
                    <a:pt x="1199603" y="1192364"/>
                  </a:lnTo>
                  <a:lnTo>
                    <a:pt x="1180134" y="1154709"/>
                  </a:lnTo>
                  <a:lnTo>
                    <a:pt x="1150442" y="1125029"/>
                  </a:lnTo>
                  <a:lnTo>
                    <a:pt x="1112786" y="1105547"/>
                  </a:lnTo>
                  <a:lnTo>
                    <a:pt x="1069441" y="1098562"/>
                  </a:lnTo>
                  <a:lnTo>
                    <a:pt x="137160" y="1098562"/>
                  </a:lnTo>
                  <a:lnTo>
                    <a:pt x="93802" y="1105547"/>
                  </a:lnTo>
                  <a:lnTo>
                    <a:pt x="56146" y="1125029"/>
                  </a:lnTo>
                  <a:lnTo>
                    <a:pt x="26454" y="1154709"/>
                  </a:lnTo>
                  <a:lnTo>
                    <a:pt x="6985" y="1192364"/>
                  </a:lnTo>
                  <a:lnTo>
                    <a:pt x="0" y="1235722"/>
                  </a:lnTo>
                  <a:lnTo>
                    <a:pt x="0" y="1265199"/>
                  </a:lnTo>
                  <a:lnTo>
                    <a:pt x="6985" y="1308557"/>
                  </a:lnTo>
                  <a:lnTo>
                    <a:pt x="26454" y="1346200"/>
                  </a:lnTo>
                  <a:lnTo>
                    <a:pt x="56146" y="1375892"/>
                  </a:lnTo>
                  <a:lnTo>
                    <a:pt x="93802" y="1395361"/>
                  </a:lnTo>
                  <a:lnTo>
                    <a:pt x="137160" y="1402359"/>
                  </a:lnTo>
                  <a:lnTo>
                    <a:pt x="1069441" y="1402359"/>
                  </a:lnTo>
                  <a:lnTo>
                    <a:pt x="1112786" y="1395361"/>
                  </a:lnTo>
                  <a:lnTo>
                    <a:pt x="1150442" y="1375892"/>
                  </a:lnTo>
                  <a:lnTo>
                    <a:pt x="1180134" y="1346200"/>
                  </a:lnTo>
                  <a:lnTo>
                    <a:pt x="1199603" y="1308557"/>
                  </a:lnTo>
                  <a:lnTo>
                    <a:pt x="1206601" y="1265199"/>
                  </a:lnTo>
                  <a:lnTo>
                    <a:pt x="1206601" y="1235722"/>
                  </a:lnTo>
                  <a:close/>
                </a:path>
                <a:path w="11322050" h="1402714">
                  <a:moveTo>
                    <a:pt x="1206601" y="869530"/>
                  </a:moveTo>
                  <a:lnTo>
                    <a:pt x="1199603" y="826185"/>
                  </a:lnTo>
                  <a:lnTo>
                    <a:pt x="1180134" y="788530"/>
                  </a:lnTo>
                  <a:lnTo>
                    <a:pt x="1150442" y="758837"/>
                  </a:lnTo>
                  <a:lnTo>
                    <a:pt x="1112786" y="739368"/>
                  </a:lnTo>
                  <a:lnTo>
                    <a:pt x="1069441" y="732370"/>
                  </a:lnTo>
                  <a:lnTo>
                    <a:pt x="137160" y="732370"/>
                  </a:lnTo>
                  <a:lnTo>
                    <a:pt x="93802" y="739368"/>
                  </a:lnTo>
                  <a:lnTo>
                    <a:pt x="56146" y="758837"/>
                  </a:lnTo>
                  <a:lnTo>
                    <a:pt x="26454" y="788530"/>
                  </a:lnTo>
                  <a:lnTo>
                    <a:pt x="6985" y="826185"/>
                  </a:lnTo>
                  <a:lnTo>
                    <a:pt x="0" y="869530"/>
                  </a:lnTo>
                  <a:lnTo>
                    <a:pt x="0" y="899007"/>
                  </a:lnTo>
                  <a:lnTo>
                    <a:pt x="6985" y="942365"/>
                  </a:lnTo>
                  <a:lnTo>
                    <a:pt x="26454" y="980020"/>
                  </a:lnTo>
                  <a:lnTo>
                    <a:pt x="56146" y="1009713"/>
                  </a:lnTo>
                  <a:lnTo>
                    <a:pt x="93802" y="1029182"/>
                  </a:lnTo>
                  <a:lnTo>
                    <a:pt x="137160" y="1036167"/>
                  </a:lnTo>
                  <a:lnTo>
                    <a:pt x="1069441" y="1036167"/>
                  </a:lnTo>
                  <a:lnTo>
                    <a:pt x="1112786" y="1029182"/>
                  </a:lnTo>
                  <a:lnTo>
                    <a:pt x="1150442" y="1009713"/>
                  </a:lnTo>
                  <a:lnTo>
                    <a:pt x="1180134" y="980020"/>
                  </a:lnTo>
                  <a:lnTo>
                    <a:pt x="1199603" y="942365"/>
                  </a:lnTo>
                  <a:lnTo>
                    <a:pt x="1206601" y="899007"/>
                  </a:lnTo>
                  <a:lnTo>
                    <a:pt x="1206601" y="869530"/>
                  </a:lnTo>
                  <a:close/>
                </a:path>
                <a:path w="11322050" h="1402714">
                  <a:moveTo>
                    <a:pt x="1206601" y="503351"/>
                  </a:moveTo>
                  <a:lnTo>
                    <a:pt x="1199603" y="459994"/>
                  </a:lnTo>
                  <a:lnTo>
                    <a:pt x="1180134" y="422338"/>
                  </a:lnTo>
                  <a:lnTo>
                    <a:pt x="1150442" y="392645"/>
                  </a:lnTo>
                  <a:lnTo>
                    <a:pt x="1112786" y="373176"/>
                  </a:lnTo>
                  <a:lnTo>
                    <a:pt x="1069441" y="366191"/>
                  </a:lnTo>
                  <a:lnTo>
                    <a:pt x="137160" y="366191"/>
                  </a:lnTo>
                  <a:lnTo>
                    <a:pt x="93802" y="373176"/>
                  </a:lnTo>
                  <a:lnTo>
                    <a:pt x="56146" y="392645"/>
                  </a:lnTo>
                  <a:lnTo>
                    <a:pt x="26454" y="422338"/>
                  </a:lnTo>
                  <a:lnTo>
                    <a:pt x="6985" y="459994"/>
                  </a:lnTo>
                  <a:lnTo>
                    <a:pt x="0" y="503351"/>
                  </a:lnTo>
                  <a:lnTo>
                    <a:pt x="0" y="532828"/>
                  </a:lnTo>
                  <a:lnTo>
                    <a:pt x="6985" y="576173"/>
                  </a:lnTo>
                  <a:lnTo>
                    <a:pt x="26454" y="613829"/>
                  </a:lnTo>
                  <a:lnTo>
                    <a:pt x="56146" y="643521"/>
                  </a:lnTo>
                  <a:lnTo>
                    <a:pt x="93802" y="662990"/>
                  </a:lnTo>
                  <a:lnTo>
                    <a:pt x="137160" y="669988"/>
                  </a:lnTo>
                  <a:lnTo>
                    <a:pt x="1069441" y="669988"/>
                  </a:lnTo>
                  <a:lnTo>
                    <a:pt x="1112786" y="662990"/>
                  </a:lnTo>
                  <a:lnTo>
                    <a:pt x="1150442" y="643521"/>
                  </a:lnTo>
                  <a:lnTo>
                    <a:pt x="1180134" y="613829"/>
                  </a:lnTo>
                  <a:lnTo>
                    <a:pt x="1199603" y="576173"/>
                  </a:lnTo>
                  <a:lnTo>
                    <a:pt x="1206601" y="532828"/>
                  </a:lnTo>
                  <a:lnTo>
                    <a:pt x="1206601" y="503351"/>
                  </a:lnTo>
                  <a:close/>
                </a:path>
                <a:path w="11322050" h="1402714">
                  <a:moveTo>
                    <a:pt x="1206601" y="137160"/>
                  </a:moveTo>
                  <a:lnTo>
                    <a:pt x="1199603" y="93802"/>
                  </a:lnTo>
                  <a:lnTo>
                    <a:pt x="1180134" y="56146"/>
                  </a:lnTo>
                  <a:lnTo>
                    <a:pt x="1150442" y="26454"/>
                  </a:lnTo>
                  <a:lnTo>
                    <a:pt x="1112786" y="6985"/>
                  </a:lnTo>
                  <a:lnTo>
                    <a:pt x="1069441" y="0"/>
                  </a:lnTo>
                  <a:lnTo>
                    <a:pt x="137160" y="0"/>
                  </a:lnTo>
                  <a:lnTo>
                    <a:pt x="93802" y="6985"/>
                  </a:lnTo>
                  <a:lnTo>
                    <a:pt x="56146" y="26454"/>
                  </a:lnTo>
                  <a:lnTo>
                    <a:pt x="26454" y="56146"/>
                  </a:lnTo>
                  <a:lnTo>
                    <a:pt x="6985" y="93802"/>
                  </a:lnTo>
                  <a:lnTo>
                    <a:pt x="0" y="137160"/>
                  </a:lnTo>
                  <a:lnTo>
                    <a:pt x="0" y="166636"/>
                  </a:lnTo>
                  <a:lnTo>
                    <a:pt x="6985" y="209994"/>
                  </a:lnTo>
                  <a:lnTo>
                    <a:pt x="26454" y="247637"/>
                  </a:lnTo>
                  <a:lnTo>
                    <a:pt x="56146" y="277329"/>
                  </a:lnTo>
                  <a:lnTo>
                    <a:pt x="93802" y="296799"/>
                  </a:lnTo>
                  <a:lnTo>
                    <a:pt x="137160" y="303796"/>
                  </a:lnTo>
                  <a:lnTo>
                    <a:pt x="1069441" y="303796"/>
                  </a:lnTo>
                  <a:lnTo>
                    <a:pt x="1112786" y="296799"/>
                  </a:lnTo>
                  <a:lnTo>
                    <a:pt x="1150442" y="277329"/>
                  </a:lnTo>
                  <a:lnTo>
                    <a:pt x="1180134" y="247637"/>
                  </a:lnTo>
                  <a:lnTo>
                    <a:pt x="1199603" y="209994"/>
                  </a:lnTo>
                  <a:lnTo>
                    <a:pt x="1206601" y="166636"/>
                  </a:lnTo>
                  <a:lnTo>
                    <a:pt x="1206601" y="137160"/>
                  </a:lnTo>
                  <a:close/>
                </a:path>
                <a:path w="11322050" h="1402714">
                  <a:moveTo>
                    <a:pt x="2543505" y="869530"/>
                  </a:moveTo>
                  <a:lnTo>
                    <a:pt x="2536520" y="826185"/>
                  </a:lnTo>
                  <a:lnTo>
                    <a:pt x="2517051" y="788530"/>
                  </a:lnTo>
                  <a:lnTo>
                    <a:pt x="2487358" y="758837"/>
                  </a:lnTo>
                  <a:lnTo>
                    <a:pt x="2449703" y="739368"/>
                  </a:lnTo>
                  <a:lnTo>
                    <a:pt x="2406345" y="732370"/>
                  </a:lnTo>
                  <a:lnTo>
                    <a:pt x="1474063" y="732370"/>
                  </a:lnTo>
                  <a:lnTo>
                    <a:pt x="1430718" y="739368"/>
                  </a:lnTo>
                  <a:lnTo>
                    <a:pt x="1393063" y="758837"/>
                  </a:lnTo>
                  <a:lnTo>
                    <a:pt x="1363370" y="788530"/>
                  </a:lnTo>
                  <a:lnTo>
                    <a:pt x="1343901" y="826185"/>
                  </a:lnTo>
                  <a:lnTo>
                    <a:pt x="1336903" y="869530"/>
                  </a:lnTo>
                  <a:lnTo>
                    <a:pt x="1336903" y="899007"/>
                  </a:lnTo>
                  <a:lnTo>
                    <a:pt x="1343901" y="942365"/>
                  </a:lnTo>
                  <a:lnTo>
                    <a:pt x="1363370" y="980020"/>
                  </a:lnTo>
                  <a:lnTo>
                    <a:pt x="1393063" y="1009713"/>
                  </a:lnTo>
                  <a:lnTo>
                    <a:pt x="1430718" y="1029182"/>
                  </a:lnTo>
                  <a:lnTo>
                    <a:pt x="1474063" y="1036167"/>
                  </a:lnTo>
                  <a:lnTo>
                    <a:pt x="2406345" y="1036167"/>
                  </a:lnTo>
                  <a:lnTo>
                    <a:pt x="2449703" y="1029182"/>
                  </a:lnTo>
                  <a:lnTo>
                    <a:pt x="2487358" y="1009713"/>
                  </a:lnTo>
                  <a:lnTo>
                    <a:pt x="2517051" y="980020"/>
                  </a:lnTo>
                  <a:lnTo>
                    <a:pt x="2536520" y="942365"/>
                  </a:lnTo>
                  <a:lnTo>
                    <a:pt x="2543505" y="899007"/>
                  </a:lnTo>
                  <a:lnTo>
                    <a:pt x="2543505" y="869530"/>
                  </a:lnTo>
                  <a:close/>
                </a:path>
                <a:path w="11322050" h="1402714">
                  <a:moveTo>
                    <a:pt x="2543505" y="503351"/>
                  </a:moveTo>
                  <a:lnTo>
                    <a:pt x="2536520" y="459994"/>
                  </a:lnTo>
                  <a:lnTo>
                    <a:pt x="2517051" y="422338"/>
                  </a:lnTo>
                  <a:lnTo>
                    <a:pt x="2487358" y="392645"/>
                  </a:lnTo>
                  <a:lnTo>
                    <a:pt x="2449703" y="373176"/>
                  </a:lnTo>
                  <a:lnTo>
                    <a:pt x="2406345" y="366191"/>
                  </a:lnTo>
                  <a:lnTo>
                    <a:pt x="1474063" y="366191"/>
                  </a:lnTo>
                  <a:lnTo>
                    <a:pt x="1430718" y="373176"/>
                  </a:lnTo>
                  <a:lnTo>
                    <a:pt x="1393063" y="392645"/>
                  </a:lnTo>
                  <a:lnTo>
                    <a:pt x="1363370" y="422338"/>
                  </a:lnTo>
                  <a:lnTo>
                    <a:pt x="1343901" y="459994"/>
                  </a:lnTo>
                  <a:lnTo>
                    <a:pt x="1336903" y="503351"/>
                  </a:lnTo>
                  <a:lnTo>
                    <a:pt x="1336903" y="532828"/>
                  </a:lnTo>
                  <a:lnTo>
                    <a:pt x="1343901" y="576173"/>
                  </a:lnTo>
                  <a:lnTo>
                    <a:pt x="1363370" y="613829"/>
                  </a:lnTo>
                  <a:lnTo>
                    <a:pt x="1393063" y="643521"/>
                  </a:lnTo>
                  <a:lnTo>
                    <a:pt x="1430718" y="662990"/>
                  </a:lnTo>
                  <a:lnTo>
                    <a:pt x="1474063" y="669988"/>
                  </a:lnTo>
                  <a:lnTo>
                    <a:pt x="2406345" y="669988"/>
                  </a:lnTo>
                  <a:lnTo>
                    <a:pt x="2449703" y="662990"/>
                  </a:lnTo>
                  <a:lnTo>
                    <a:pt x="2487358" y="643521"/>
                  </a:lnTo>
                  <a:lnTo>
                    <a:pt x="2517051" y="613829"/>
                  </a:lnTo>
                  <a:lnTo>
                    <a:pt x="2536520" y="576173"/>
                  </a:lnTo>
                  <a:lnTo>
                    <a:pt x="2543505" y="532828"/>
                  </a:lnTo>
                  <a:lnTo>
                    <a:pt x="2543505" y="503351"/>
                  </a:lnTo>
                  <a:close/>
                </a:path>
                <a:path w="11322050" h="1402714">
                  <a:moveTo>
                    <a:pt x="2543505" y="137160"/>
                  </a:moveTo>
                  <a:lnTo>
                    <a:pt x="2536520" y="93802"/>
                  </a:lnTo>
                  <a:lnTo>
                    <a:pt x="2517051" y="56146"/>
                  </a:lnTo>
                  <a:lnTo>
                    <a:pt x="2487358" y="26454"/>
                  </a:lnTo>
                  <a:lnTo>
                    <a:pt x="2449703" y="6985"/>
                  </a:lnTo>
                  <a:lnTo>
                    <a:pt x="2406345" y="0"/>
                  </a:lnTo>
                  <a:lnTo>
                    <a:pt x="1474063" y="0"/>
                  </a:lnTo>
                  <a:lnTo>
                    <a:pt x="1430718" y="6985"/>
                  </a:lnTo>
                  <a:lnTo>
                    <a:pt x="1393063" y="26454"/>
                  </a:lnTo>
                  <a:lnTo>
                    <a:pt x="1363370" y="56146"/>
                  </a:lnTo>
                  <a:lnTo>
                    <a:pt x="1343901" y="93802"/>
                  </a:lnTo>
                  <a:lnTo>
                    <a:pt x="1336903" y="137160"/>
                  </a:lnTo>
                  <a:lnTo>
                    <a:pt x="1336903" y="166636"/>
                  </a:lnTo>
                  <a:lnTo>
                    <a:pt x="1343901" y="209994"/>
                  </a:lnTo>
                  <a:lnTo>
                    <a:pt x="1363370" y="247637"/>
                  </a:lnTo>
                  <a:lnTo>
                    <a:pt x="1393063" y="277329"/>
                  </a:lnTo>
                  <a:lnTo>
                    <a:pt x="1430718" y="296799"/>
                  </a:lnTo>
                  <a:lnTo>
                    <a:pt x="1474063" y="303796"/>
                  </a:lnTo>
                  <a:lnTo>
                    <a:pt x="2406345" y="303796"/>
                  </a:lnTo>
                  <a:lnTo>
                    <a:pt x="2449703" y="296799"/>
                  </a:lnTo>
                  <a:lnTo>
                    <a:pt x="2487358" y="277329"/>
                  </a:lnTo>
                  <a:lnTo>
                    <a:pt x="2517051" y="247637"/>
                  </a:lnTo>
                  <a:lnTo>
                    <a:pt x="2536520" y="209994"/>
                  </a:lnTo>
                  <a:lnTo>
                    <a:pt x="2543505" y="166636"/>
                  </a:lnTo>
                  <a:lnTo>
                    <a:pt x="2543505" y="137160"/>
                  </a:lnTo>
                  <a:close/>
                </a:path>
                <a:path w="11322050" h="1402714">
                  <a:moveTo>
                    <a:pt x="3899776" y="869530"/>
                  </a:moveTo>
                  <a:lnTo>
                    <a:pt x="3892778" y="826185"/>
                  </a:lnTo>
                  <a:lnTo>
                    <a:pt x="3873309" y="788530"/>
                  </a:lnTo>
                  <a:lnTo>
                    <a:pt x="3843617" y="758837"/>
                  </a:lnTo>
                  <a:lnTo>
                    <a:pt x="3805974" y="739368"/>
                  </a:lnTo>
                  <a:lnTo>
                    <a:pt x="3762616" y="732370"/>
                  </a:lnTo>
                  <a:lnTo>
                    <a:pt x="2830334" y="732370"/>
                  </a:lnTo>
                  <a:lnTo>
                    <a:pt x="2786977" y="739368"/>
                  </a:lnTo>
                  <a:lnTo>
                    <a:pt x="2749334" y="758837"/>
                  </a:lnTo>
                  <a:lnTo>
                    <a:pt x="2719641" y="788530"/>
                  </a:lnTo>
                  <a:lnTo>
                    <a:pt x="2700172" y="826185"/>
                  </a:lnTo>
                  <a:lnTo>
                    <a:pt x="2693174" y="869530"/>
                  </a:lnTo>
                  <a:lnTo>
                    <a:pt x="2693174" y="899007"/>
                  </a:lnTo>
                  <a:lnTo>
                    <a:pt x="2700172" y="942365"/>
                  </a:lnTo>
                  <a:lnTo>
                    <a:pt x="2719641" y="980020"/>
                  </a:lnTo>
                  <a:lnTo>
                    <a:pt x="2749334" y="1009713"/>
                  </a:lnTo>
                  <a:lnTo>
                    <a:pt x="2786977" y="1029182"/>
                  </a:lnTo>
                  <a:lnTo>
                    <a:pt x="2830334" y="1036167"/>
                  </a:lnTo>
                  <a:lnTo>
                    <a:pt x="3762616" y="1036167"/>
                  </a:lnTo>
                  <a:lnTo>
                    <a:pt x="3805974" y="1029182"/>
                  </a:lnTo>
                  <a:lnTo>
                    <a:pt x="3843617" y="1009713"/>
                  </a:lnTo>
                  <a:lnTo>
                    <a:pt x="3873309" y="980020"/>
                  </a:lnTo>
                  <a:lnTo>
                    <a:pt x="3892778" y="942365"/>
                  </a:lnTo>
                  <a:lnTo>
                    <a:pt x="3899776" y="899007"/>
                  </a:lnTo>
                  <a:lnTo>
                    <a:pt x="3899776" y="869530"/>
                  </a:lnTo>
                  <a:close/>
                </a:path>
                <a:path w="11322050" h="1402714">
                  <a:moveTo>
                    <a:pt x="3899776" y="503351"/>
                  </a:moveTo>
                  <a:lnTo>
                    <a:pt x="3892778" y="459994"/>
                  </a:lnTo>
                  <a:lnTo>
                    <a:pt x="3873309" y="422338"/>
                  </a:lnTo>
                  <a:lnTo>
                    <a:pt x="3843617" y="392645"/>
                  </a:lnTo>
                  <a:lnTo>
                    <a:pt x="3805974" y="373176"/>
                  </a:lnTo>
                  <a:lnTo>
                    <a:pt x="3762616" y="366191"/>
                  </a:lnTo>
                  <a:lnTo>
                    <a:pt x="2830334" y="366191"/>
                  </a:lnTo>
                  <a:lnTo>
                    <a:pt x="2786977" y="373176"/>
                  </a:lnTo>
                  <a:lnTo>
                    <a:pt x="2749334" y="392645"/>
                  </a:lnTo>
                  <a:lnTo>
                    <a:pt x="2719641" y="422338"/>
                  </a:lnTo>
                  <a:lnTo>
                    <a:pt x="2700172" y="459994"/>
                  </a:lnTo>
                  <a:lnTo>
                    <a:pt x="2693174" y="503351"/>
                  </a:lnTo>
                  <a:lnTo>
                    <a:pt x="2693174" y="532828"/>
                  </a:lnTo>
                  <a:lnTo>
                    <a:pt x="2700172" y="576173"/>
                  </a:lnTo>
                  <a:lnTo>
                    <a:pt x="2719641" y="613829"/>
                  </a:lnTo>
                  <a:lnTo>
                    <a:pt x="2749334" y="643521"/>
                  </a:lnTo>
                  <a:lnTo>
                    <a:pt x="2786977" y="662990"/>
                  </a:lnTo>
                  <a:lnTo>
                    <a:pt x="2830334" y="669988"/>
                  </a:lnTo>
                  <a:lnTo>
                    <a:pt x="3762616" y="669988"/>
                  </a:lnTo>
                  <a:lnTo>
                    <a:pt x="3805974" y="662990"/>
                  </a:lnTo>
                  <a:lnTo>
                    <a:pt x="3843617" y="643521"/>
                  </a:lnTo>
                  <a:lnTo>
                    <a:pt x="3873309" y="613829"/>
                  </a:lnTo>
                  <a:lnTo>
                    <a:pt x="3892778" y="576173"/>
                  </a:lnTo>
                  <a:lnTo>
                    <a:pt x="3899776" y="532828"/>
                  </a:lnTo>
                  <a:lnTo>
                    <a:pt x="3899776" y="503351"/>
                  </a:lnTo>
                  <a:close/>
                </a:path>
                <a:path w="11322050" h="1402714">
                  <a:moveTo>
                    <a:pt x="3899776" y="137160"/>
                  </a:moveTo>
                  <a:lnTo>
                    <a:pt x="3892778" y="93802"/>
                  </a:lnTo>
                  <a:lnTo>
                    <a:pt x="3873309" y="56146"/>
                  </a:lnTo>
                  <a:lnTo>
                    <a:pt x="3843617" y="26454"/>
                  </a:lnTo>
                  <a:lnTo>
                    <a:pt x="3805974" y="6985"/>
                  </a:lnTo>
                  <a:lnTo>
                    <a:pt x="3762616" y="0"/>
                  </a:lnTo>
                  <a:lnTo>
                    <a:pt x="2830334" y="0"/>
                  </a:lnTo>
                  <a:lnTo>
                    <a:pt x="2786977" y="6985"/>
                  </a:lnTo>
                  <a:lnTo>
                    <a:pt x="2749334" y="26454"/>
                  </a:lnTo>
                  <a:lnTo>
                    <a:pt x="2719641" y="56146"/>
                  </a:lnTo>
                  <a:lnTo>
                    <a:pt x="2700172" y="93802"/>
                  </a:lnTo>
                  <a:lnTo>
                    <a:pt x="2693174" y="137160"/>
                  </a:lnTo>
                  <a:lnTo>
                    <a:pt x="2693174" y="166636"/>
                  </a:lnTo>
                  <a:lnTo>
                    <a:pt x="2700172" y="209994"/>
                  </a:lnTo>
                  <a:lnTo>
                    <a:pt x="2719641" y="247637"/>
                  </a:lnTo>
                  <a:lnTo>
                    <a:pt x="2749334" y="277329"/>
                  </a:lnTo>
                  <a:lnTo>
                    <a:pt x="2786977" y="296799"/>
                  </a:lnTo>
                  <a:lnTo>
                    <a:pt x="2830334" y="303796"/>
                  </a:lnTo>
                  <a:lnTo>
                    <a:pt x="3762616" y="303796"/>
                  </a:lnTo>
                  <a:lnTo>
                    <a:pt x="3805974" y="296799"/>
                  </a:lnTo>
                  <a:lnTo>
                    <a:pt x="3843617" y="277329"/>
                  </a:lnTo>
                  <a:lnTo>
                    <a:pt x="3873309" y="247637"/>
                  </a:lnTo>
                  <a:lnTo>
                    <a:pt x="3892778" y="209994"/>
                  </a:lnTo>
                  <a:lnTo>
                    <a:pt x="3899776" y="166636"/>
                  </a:lnTo>
                  <a:lnTo>
                    <a:pt x="3899776" y="137160"/>
                  </a:lnTo>
                  <a:close/>
                </a:path>
                <a:path w="11322050" h="1402714">
                  <a:moveTo>
                    <a:pt x="5256047" y="869530"/>
                  </a:moveTo>
                  <a:lnTo>
                    <a:pt x="5249049" y="826185"/>
                  </a:lnTo>
                  <a:lnTo>
                    <a:pt x="5229580" y="788530"/>
                  </a:lnTo>
                  <a:lnTo>
                    <a:pt x="5199888" y="758837"/>
                  </a:lnTo>
                  <a:lnTo>
                    <a:pt x="5162232" y="739368"/>
                  </a:lnTo>
                  <a:lnTo>
                    <a:pt x="5118887" y="732370"/>
                  </a:lnTo>
                  <a:lnTo>
                    <a:pt x="4186605" y="732370"/>
                  </a:lnTo>
                  <a:lnTo>
                    <a:pt x="4143248" y="739368"/>
                  </a:lnTo>
                  <a:lnTo>
                    <a:pt x="4105592" y="758837"/>
                  </a:lnTo>
                  <a:lnTo>
                    <a:pt x="4075900" y="788530"/>
                  </a:lnTo>
                  <a:lnTo>
                    <a:pt x="4056430" y="826185"/>
                  </a:lnTo>
                  <a:lnTo>
                    <a:pt x="4049445" y="869530"/>
                  </a:lnTo>
                  <a:lnTo>
                    <a:pt x="4049445" y="899007"/>
                  </a:lnTo>
                  <a:lnTo>
                    <a:pt x="4056430" y="942365"/>
                  </a:lnTo>
                  <a:lnTo>
                    <a:pt x="4075900" y="980020"/>
                  </a:lnTo>
                  <a:lnTo>
                    <a:pt x="4105592" y="1009713"/>
                  </a:lnTo>
                  <a:lnTo>
                    <a:pt x="4143248" y="1029182"/>
                  </a:lnTo>
                  <a:lnTo>
                    <a:pt x="4186605" y="1036167"/>
                  </a:lnTo>
                  <a:lnTo>
                    <a:pt x="5118887" y="1036167"/>
                  </a:lnTo>
                  <a:lnTo>
                    <a:pt x="5162232" y="1029182"/>
                  </a:lnTo>
                  <a:lnTo>
                    <a:pt x="5199888" y="1009713"/>
                  </a:lnTo>
                  <a:lnTo>
                    <a:pt x="5229580" y="980020"/>
                  </a:lnTo>
                  <a:lnTo>
                    <a:pt x="5249049" y="942365"/>
                  </a:lnTo>
                  <a:lnTo>
                    <a:pt x="5256047" y="899007"/>
                  </a:lnTo>
                  <a:lnTo>
                    <a:pt x="5256047" y="869530"/>
                  </a:lnTo>
                  <a:close/>
                </a:path>
                <a:path w="11322050" h="1402714">
                  <a:moveTo>
                    <a:pt x="5256047" y="503351"/>
                  </a:moveTo>
                  <a:lnTo>
                    <a:pt x="5249049" y="459994"/>
                  </a:lnTo>
                  <a:lnTo>
                    <a:pt x="5229580" y="422338"/>
                  </a:lnTo>
                  <a:lnTo>
                    <a:pt x="5199888" y="392645"/>
                  </a:lnTo>
                  <a:lnTo>
                    <a:pt x="5162232" y="373176"/>
                  </a:lnTo>
                  <a:lnTo>
                    <a:pt x="5118887" y="366191"/>
                  </a:lnTo>
                  <a:lnTo>
                    <a:pt x="4186605" y="366191"/>
                  </a:lnTo>
                  <a:lnTo>
                    <a:pt x="4143248" y="373176"/>
                  </a:lnTo>
                  <a:lnTo>
                    <a:pt x="4105592" y="392645"/>
                  </a:lnTo>
                  <a:lnTo>
                    <a:pt x="4075900" y="422338"/>
                  </a:lnTo>
                  <a:lnTo>
                    <a:pt x="4056430" y="459994"/>
                  </a:lnTo>
                  <a:lnTo>
                    <a:pt x="4049445" y="503351"/>
                  </a:lnTo>
                  <a:lnTo>
                    <a:pt x="4049445" y="532828"/>
                  </a:lnTo>
                  <a:lnTo>
                    <a:pt x="4056430" y="576173"/>
                  </a:lnTo>
                  <a:lnTo>
                    <a:pt x="4075900" y="613829"/>
                  </a:lnTo>
                  <a:lnTo>
                    <a:pt x="4105592" y="643521"/>
                  </a:lnTo>
                  <a:lnTo>
                    <a:pt x="4143248" y="662990"/>
                  </a:lnTo>
                  <a:lnTo>
                    <a:pt x="4186605" y="669988"/>
                  </a:lnTo>
                  <a:lnTo>
                    <a:pt x="5118887" y="669988"/>
                  </a:lnTo>
                  <a:lnTo>
                    <a:pt x="5162232" y="662990"/>
                  </a:lnTo>
                  <a:lnTo>
                    <a:pt x="5199888" y="643521"/>
                  </a:lnTo>
                  <a:lnTo>
                    <a:pt x="5229580" y="613829"/>
                  </a:lnTo>
                  <a:lnTo>
                    <a:pt x="5249049" y="576173"/>
                  </a:lnTo>
                  <a:lnTo>
                    <a:pt x="5256047" y="532828"/>
                  </a:lnTo>
                  <a:lnTo>
                    <a:pt x="5256047" y="503351"/>
                  </a:lnTo>
                  <a:close/>
                </a:path>
                <a:path w="11322050" h="1402714">
                  <a:moveTo>
                    <a:pt x="5256047" y="137160"/>
                  </a:moveTo>
                  <a:lnTo>
                    <a:pt x="5249049" y="93802"/>
                  </a:lnTo>
                  <a:lnTo>
                    <a:pt x="5229580" y="56146"/>
                  </a:lnTo>
                  <a:lnTo>
                    <a:pt x="5199888" y="26454"/>
                  </a:lnTo>
                  <a:lnTo>
                    <a:pt x="5162232" y="6985"/>
                  </a:lnTo>
                  <a:lnTo>
                    <a:pt x="5118887" y="0"/>
                  </a:lnTo>
                  <a:lnTo>
                    <a:pt x="4186605" y="0"/>
                  </a:lnTo>
                  <a:lnTo>
                    <a:pt x="4143248" y="6985"/>
                  </a:lnTo>
                  <a:lnTo>
                    <a:pt x="4105592" y="26454"/>
                  </a:lnTo>
                  <a:lnTo>
                    <a:pt x="4075900" y="56146"/>
                  </a:lnTo>
                  <a:lnTo>
                    <a:pt x="4056430" y="93802"/>
                  </a:lnTo>
                  <a:lnTo>
                    <a:pt x="4049445" y="137160"/>
                  </a:lnTo>
                  <a:lnTo>
                    <a:pt x="4049445" y="166636"/>
                  </a:lnTo>
                  <a:lnTo>
                    <a:pt x="4056430" y="209994"/>
                  </a:lnTo>
                  <a:lnTo>
                    <a:pt x="4075900" y="247637"/>
                  </a:lnTo>
                  <a:lnTo>
                    <a:pt x="4105592" y="277329"/>
                  </a:lnTo>
                  <a:lnTo>
                    <a:pt x="4143248" y="296799"/>
                  </a:lnTo>
                  <a:lnTo>
                    <a:pt x="4186605" y="303796"/>
                  </a:lnTo>
                  <a:lnTo>
                    <a:pt x="5118887" y="303796"/>
                  </a:lnTo>
                  <a:lnTo>
                    <a:pt x="5162232" y="296799"/>
                  </a:lnTo>
                  <a:lnTo>
                    <a:pt x="5199888" y="277329"/>
                  </a:lnTo>
                  <a:lnTo>
                    <a:pt x="5229580" y="247637"/>
                  </a:lnTo>
                  <a:lnTo>
                    <a:pt x="5249049" y="209994"/>
                  </a:lnTo>
                  <a:lnTo>
                    <a:pt x="5256047" y="166636"/>
                  </a:lnTo>
                  <a:lnTo>
                    <a:pt x="5256047" y="137160"/>
                  </a:lnTo>
                  <a:close/>
                </a:path>
                <a:path w="11322050" h="1402714">
                  <a:moveTo>
                    <a:pt x="6601066" y="869530"/>
                  </a:moveTo>
                  <a:lnTo>
                    <a:pt x="6594068" y="826185"/>
                  </a:lnTo>
                  <a:lnTo>
                    <a:pt x="6574599" y="788530"/>
                  </a:lnTo>
                  <a:lnTo>
                    <a:pt x="6544907" y="758837"/>
                  </a:lnTo>
                  <a:lnTo>
                    <a:pt x="6507251" y="739368"/>
                  </a:lnTo>
                  <a:lnTo>
                    <a:pt x="6463906" y="732370"/>
                  </a:lnTo>
                  <a:lnTo>
                    <a:pt x="5531624" y="732370"/>
                  </a:lnTo>
                  <a:lnTo>
                    <a:pt x="5488267" y="739368"/>
                  </a:lnTo>
                  <a:lnTo>
                    <a:pt x="5450611" y="758837"/>
                  </a:lnTo>
                  <a:lnTo>
                    <a:pt x="5420919" y="788530"/>
                  </a:lnTo>
                  <a:lnTo>
                    <a:pt x="5401449" y="826185"/>
                  </a:lnTo>
                  <a:lnTo>
                    <a:pt x="5394464" y="869530"/>
                  </a:lnTo>
                  <a:lnTo>
                    <a:pt x="5394464" y="899007"/>
                  </a:lnTo>
                  <a:lnTo>
                    <a:pt x="5401449" y="942365"/>
                  </a:lnTo>
                  <a:lnTo>
                    <a:pt x="5420919" y="980020"/>
                  </a:lnTo>
                  <a:lnTo>
                    <a:pt x="5450611" y="1009713"/>
                  </a:lnTo>
                  <a:lnTo>
                    <a:pt x="5488267" y="1029182"/>
                  </a:lnTo>
                  <a:lnTo>
                    <a:pt x="5531624" y="1036167"/>
                  </a:lnTo>
                  <a:lnTo>
                    <a:pt x="6463906" y="1036167"/>
                  </a:lnTo>
                  <a:lnTo>
                    <a:pt x="6507251" y="1029182"/>
                  </a:lnTo>
                  <a:lnTo>
                    <a:pt x="6544907" y="1009713"/>
                  </a:lnTo>
                  <a:lnTo>
                    <a:pt x="6574599" y="980020"/>
                  </a:lnTo>
                  <a:lnTo>
                    <a:pt x="6594068" y="942365"/>
                  </a:lnTo>
                  <a:lnTo>
                    <a:pt x="6601066" y="899007"/>
                  </a:lnTo>
                  <a:lnTo>
                    <a:pt x="6601066" y="869530"/>
                  </a:lnTo>
                  <a:close/>
                </a:path>
                <a:path w="11322050" h="1402714">
                  <a:moveTo>
                    <a:pt x="8631961" y="1235722"/>
                  </a:moveTo>
                  <a:lnTo>
                    <a:pt x="8624976" y="1192364"/>
                  </a:lnTo>
                  <a:lnTo>
                    <a:pt x="8605495" y="1154709"/>
                  </a:lnTo>
                  <a:lnTo>
                    <a:pt x="8575802" y="1125029"/>
                  </a:lnTo>
                  <a:lnTo>
                    <a:pt x="8538159" y="1105547"/>
                  </a:lnTo>
                  <a:lnTo>
                    <a:pt x="8494801" y="1098562"/>
                  </a:lnTo>
                  <a:lnTo>
                    <a:pt x="6876631" y="1098562"/>
                  </a:lnTo>
                  <a:lnTo>
                    <a:pt x="6833286" y="1105547"/>
                  </a:lnTo>
                  <a:lnTo>
                    <a:pt x="6795630" y="1125029"/>
                  </a:lnTo>
                  <a:lnTo>
                    <a:pt x="6765938" y="1154709"/>
                  </a:lnTo>
                  <a:lnTo>
                    <a:pt x="6746468" y="1192364"/>
                  </a:lnTo>
                  <a:lnTo>
                    <a:pt x="6739471" y="1235722"/>
                  </a:lnTo>
                  <a:lnTo>
                    <a:pt x="6739471" y="1265199"/>
                  </a:lnTo>
                  <a:lnTo>
                    <a:pt x="6746468" y="1308557"/>
                  </a:lnTo>
                  <a:lnTo>
                    <a:pt x="6765938" y="1346200"/>
                  </a:lnTo>
                  <a:lnTo>
                    <a:pt x="6795630" y="1375892"/>
                  </a:lnTo>
                  <a:lnTo>
                    <a:pt x="6833286" y="1395361"/>
                  </a:lnTo>
                  <a:lnTo>
                    <a:pt x="6876631" y="1402359"/>
                  </a:lnTo>
                  <a:lnTo>
                    <a:pt x="8494801" y="1402359"/>
                  </a:lnTo>
                  <a:lnTo>
                    <a:pt x="8538159" y="1395361"/>
                  </a:lnTo>
                  <a:lnTo>
                    <a:pt x="8575802" y="1375892"/>
                  </a:lnTo>
                  <a:lnTo>
                    <a:pt x="8605495" y="1346200"/>
                  </a:lnTo>
                  <a:lnTo>
                    <a:pt x="8624976" y="1308557"/>
                  </a:lnTo>
                  <a:lnTo>
                    <a:pt x="8631961" y="1265199"/>
                  </a:lnTo>
                  <a:lnTo>
                    <a:pt x="8631961" y="1235722"/>
                  </a:lnTo>
                  <a:close/>
                </a:path>
                <a:path w="11322050" h="1402714">
                  <a:moveTo>
                    <a:pt x="8631961" y="869530"/>
                  </a:moveTo>
                  <a:lnTo>
                    <a:pt x="8624976" y="826185"/>
                  </a:lnTo>
                  <a:lnTo>
                    <a:pt x="8605495" y="788530"/>
                  </a:lnTo>
                  <a:lnTo>
                    <a:pt x="8575802" y="758837"/>
                  </a:lnTo>
                  <a:lnTo>
                    <a:pt x="8538159" y="739368"/>
                  </a:lnTo>
                  <a:lnTo>
                    <a:pt x="8494801" y="732370"/>
                  </a:lnTo>
                  <a:lnTo>
                    <a:pt x="6876631" y="732370"/>
                  </a:lnTo>
                  <a:lnTo>
                    <a:pt x="6833286" y="739368"/>
                  </a:lnTo>
                  <a:lnTo>
                    <a:pt x="6795630" y="758837"/>
                  </a:lnTo>
                  <a:lnTo>
                    <a:pt x="6765938" y="788530"/>
                  </a:lnTo>
                  <a:lnTo>
                    <a:pt x="6746468" y="826185"/>
                  </a:lnTo>
                  <a:lnTo>
                    <a:pt x="6739471" y="869530"/>
                  </a:lnTo>
                  <a:lnTo>
                    <a:pt x="6739471" y="899007"/>
                  </a:lnTo>
                  <a:lnTo>
                    <a:pt x="6746468" y="942365"/>
                  </a:lnTo>
                  <a:lnTo>
                    <a:pt x="6765938" y="980020"/>
                  </a:lnTo>
                  <a:lnTo>
                    <a:pt x="6795630" y="1009713"/>
                  </a:lnTo>
                  <a:lnTo>
                    <a:pt x="6833286" y="1029182"/>
                  </a:lnTo>
                  <a:lnTo>
                    <a:pt x="6876631" y="1036167"/>
                  </a:lnTo>
                  <a:lnTo>
                    <a:pt x="8494801" y="1036167"/>
                  </a:lnTo>
                  <a:lnTo>
                    <a:pt x="8538159" y="1029182"/>
                  </a:lnTo>
                  <a:lnTo>
                    <a:pt x="8575802" y="1009713"/>
                  </a:lnTo>
                  <a:lnTo>
                    <a:pt x="8605495" y="980020"/>
                  </a:lnTo>
                  <a:lnTo>
                    <a:pt x="8624976" y="942365"/>
                  </a:lnTo>
                  <a:lnTo>
                    <a:pt x="8631961" y="899007"/>
                  </a:lnTo>
                  <a:lnTo>
                    <a:pt x="8631961" y="869530"/>
                  </a:lnTo>
                  <a:close/>
                </a:path>
                <a:path w="11322050" h="1402714">
                  <a:moveTo>
                    <a:pt x="8631961" y="503351"/>
                  </a:moveTo>
                  <a:lnTo>
                    <a:pt x="8624976" y="459994"/>
                  </a:lnTo>
                  <a:lnTo>
                    <a:pt x="8605495" y="422338"/>
                  </a:lnTo>
                  <a:lnTo>
                    <a:pt x="8575802" y="392645"/>
                  </a:lnTo>
                  <a:lnTo>
                    <a:pt x="8538159" y="373176"/>
                  </a:lnTo>
                  <a:lnTo>
                    <a:pt x="8494801" y="366191"/>
                  </a:lnTo>
                  <a:lnTo>
                    <a:pt x="6876631" y="366191"/>
                  </a:lnTo>
                  <a:lnTo>
                    <a:pt x="6833286" y="373176"/>
                  </a:lnTo>
                  <a:lnTo>
                    <a:pt x="6795630" y="392645"/>
                  </a:lnTo>
                  <a:lnTo>
                    <a:pt x="6765938" y="422338"/>
                  </a:lnTo>
                  <a:lnTo>
                    <a:pt x="6746468" y="459994"/>
                  </a:lnTo>
                  <a:lnTo>
                    <a:pt x="6739471" y="503351"/>
                  </a:lnTo>
                  <a:lnTo>
                    <a:pt x="6739471" y="532828"/>
                  </a:lnTo>
                  <a:lnTo>
                    <a:pt x="6746468" y="576173"/>
                  </a:lnTo>
                  <a:lnTo>
                    <a:pt x="6765938" y="613829"/>
                  </a:lnTo>
                  <a:lnTo>
                    <a:pt x="6795630" y="643521"/>
                  </a:lnTo>
                  <a:lnTo>
                    <a:pt x="6833286" y="662990"/>
                  </a:lnTo>
                  <a:lnTo>
                    <a:pt x="6876631" y="669988"/>
                  </a:lnTo>
                  <a:lnTo>
                    <a:pt x="8494801" y="669988"/>
                  </a:lnTo>
                  <a:lnTo>
                    <a:pt x="8538159" y="662990"/>
                  </a:lnTo>
                  <a:lnTo>
                    <a:pt x="8575802" y="643521"/>
                  </a:lnTo>
                  <a:lnTo>
                    <a:pt x="8605495" y="613829"/>
                  </a:lnTo>
                  <a:lnTo>
                    <a:pt x="8624976" y="576173"/>
                  </a:lnTo>
                  <a:lnTo>
                    <a:pt x="8631961" y="532828"/>
                  </a:lnTo>
                  <a:lnTo>
                    <a:pt x="8631961" y="503351"/>
                  </a:lnTo>
                  <a:close/>
                </a:path>
                <a:path w="11322050" h="1402714">
                  <a:moveTo>
                    <a:pt x="8631961" y="137160"/>
                  </a:moveTo>
                  <a:lnTo>
                    <a:pt x="8624976" y="93802"/>
                  </a:lnTo>
                  <a:lnTo>
                    <a:pt x="8605495" y="56146"/>
                  </a:lnTo>
                  <a:lnTo>
                    <a:pt x="8575802" y="26454"/>
                  </a:lnTo>
                  <a:lnTo>
                    <a:pt x="8538159" y="6985"/>
                  </a:lnTo>
                  <a:lnTo>
                    <a:pt x="8494801" y="0"/>
                  </a:lnTo>
                  <a:lnTo>
                    <a:pt x="6876631" y="0"/>
                  </a:lnTo>
                  <a:lnTo>
                    <a:pt x="6833286" y="6985"/>
                  </a:lnTo>
                  <a:lnTo>
                    <a:pt x="6795630" y="26454"/>
                  </a:lnTo>
                  <a:lnTo>
                    <a:pt x="6765938" y="56146"/>
                  </a:lnTo>
                  <a:lnTo>
                    <a:pt x="6746468" y="93802"/>
                  </a:lnTo>
                  <a:lnTo>
                    <a:pt x="6739471" y="137160"/>
                  </a:lnTo>
                  <a:lnTo>
                    <a:pt x="6739471" y="166636"/>
                  </a:lnTo>
                  <a:lnTo>
                    <a:pt x="6746468" y="209994"/>
                  </a:lnTo>
                  <a:lnTo>
                    <a:pt x="6765938" y="247637"/>
                  </a:lnTo>
                  <a:lnTo>
                    <a:pt x="6795630" y="277329"/>
                  </a:lnTo>
                  <a:lnTo>
                    <a:pt x="6833286" y="296799"/>
                  </a:lnTo>
                  <a:lnTo>
                    <a:pt x="6876631" y="303796"/>
                  </a:lnTo>
                  <a:lnTo>
                    <a:pt x="8494801" y="303796"/>
                  </a:lnTo>
                  <a:lnTo>
                    <a:pt x="8538159" y="296799"/>
                  </a:lnTo>
                  <a:lnTo>
                    <a:pt x="8575802" y="277329"/>
                  </a:lnTo>
                  <a:lnTo>
                    <a:pt x="8605495" y="247637"/>
                  </a:lnTo>
                  <a:lnTo>
                    <a:pt x="8624976" y="209994"/>
                  </a:lnTo>
                  <a:lnTo>
                    <a:pt x="8631961" y="166636"/>
                  </a:lnTo>
                  <a:lnTo>
                    <a:pt x="8631961" y="137160"/>
                  </a:lnTo>
                  <a:close/>
                </a:path>
                <a:path w="11322050" h="1402714">
                  <a:moveTo>
                    <a:pt x="9976980" y="1235722"/>
                  </a:moveTo>
                  <a:lnTo>
                    <a:pt x="9969983" y="1192364"/>
                  </a:lnTo>
                  <a:lnTo>
                    <a:pt x="9950513" y="1154709"/>
                  </a:lnTo>
                  <a:lnTo>
                    <a:pt x="9920821" y="1125029"/>
                  </a:lnTo>
                  <a:lnTo>
                    <a:pt x="9883178" y="1105547"/>
                  </a:lnTo>
                  <a:lnTo>
                    <a:pt x="9839820" y="1098562"/>
                  </a:lnTo>
                  <a:lnTo>
                    <a:pt x="8907539" y="1098562"/>
                  </a:lnTo>
                  <a:lnTo>
                    <a:pt x="8864181" y="1105547"/>
                  </a:lnTo>
                  <a:lnTo>
                    <a:pt x="8826525" y="1125029"/>
                  </a:lnTo>
                  <a:lnTo>
                    <a:pt x="8796845" y="1154709"/>
                  </a:lnTo>
                  <a:lnTo>
                    <a:pt x="8777364" y="1192364"/>
                  </a:lnTo>
                  <a:lnTo>
                    <a:pt x="8770379" y="1235722"/>
                  </a:lnTo>
                  <a:lnTo>
                    <a:pt x="8770379" y="1265199"/>
                  </a:lnTo>
                  <a:lnTo>
                    <a:pt x="8777364" y="1308557"/>
                  </a:lnTo>
                  <a:lnTo>
                    <a:pt x="8796845" y="1346200"/>
                  </a:lnTo>
                  <a:lnTo>
                    <a:pt x="8826525" y="1375892"/>
                  </a:lnTo>
                  <a:lnTo>
                    <a:pt x="8864181" y="1395361"/>
                  </a:lnTo>
                  <a:lnTo>
                    <a:pt x="8907539" y="1402359"/>
                  </a:lnTo>
                  <a:lnTo>
                    <a:pt x="9839820" y="1402359"/>
                  </a:lnTo>
                  <a:lnTo>
                    <a:pt x="9883178" y="1395361"/>
                  </a:lnTo>
                  <a:lnTo>
                    <a:pt x="9920821" y="1375892"/>
                  </a:lnTo>
                  <a:lnTo>
                    <a:pt x="9950513" y="1346200"/>
                  </a:lnTo>
                  <a:lnTo>
                    <a:pt x="9969983" y="1308557"/>
                  </a:lnTo>
                  <a:lnTo>
                    <a:pt x="9976980" y="1265199"/>
                  </a:lnTo>
                  <a:lnTo>
                    <a:pt x="9976980" y="1235722"/>
                  </a:lnTo>
                  <a:close/>
                </a:path>
                <a:path w="11322050" h="1402714">
                  <a:moveTo>
                    <a:pt x="9976980" y="869530"/>
                  </a:moveTo>
                  <a:lnTo>
                    <a:pt x="9969983" y="826185"/>
                  </a:lnTo>
                  <a:lnTo>
                    <a:pt x="9950513" y="788530"/>
                  </a:lnTo>
                  <a:lnTo>
                    <a:pt x="9920821" y="758837"/>
                  </a:lnTo>
                  <a:lnTo>
                    <a:pt x="9883178" y="739368"/>
                  </a:lnTo>
                  <a:lnTo>
                    <a:pt x="9839820" y="732370"/>
                  </a:lnTo>
                  <a:lnTo>
                    <a:pt x="8907539" y="732370"/>
                  </a:lnTo>
                  <a:lnTo>
                    <a:pt x="8864181" y="739368"/>
                  </a:lnTo>
                  <a:lnTo>
                    <a:pt x="8826525" y="758837"/>
                  </a:lnTo>
                  <a:lnTo>
                    <a:pt x="8796845" y="788530"/>
                  </a:lnTo>
                  <a:lnTo>
                    <a:pt x="8777364" y="826185"/>
                  </a:lnTo>
                  <a:lnTo>
                    <a:pt x="8770379" y="869530"/>
                  </a:lnTo>
                  <a:lnTo>
                    <a:pt x="8770379" y="899007"/>
                  </a:lnTo>
                  <a:lnTo>
                    <a:pt x="8777364" y="942365"/>
                  </a:lnTo>
                  <a:lnTo>
                    <a:pt x="8796845" y="980020"/>
                  </a:lnTo>
                  <a:lnTo>
                    <a:pt x="8826525" y="1009713"/>
                  </a:lnTo>
                  <a:lnTo>
                    <a:pt x="8864181" y="1029182"/>
                  </a:lnTo>
                  <a:lnTo>
                    <a:pt x="8907539" y="1036167"/>
                  </a:lnTo>
                  <a:lnTo>
                    <a:pt x="9839820" y="1036167"/>
                  </a:lnTo>
                  <a:lnTo>
                    <a:pt x="9883178" y="1029182"/>
                  </a:lnTo>
                  <a:lnTo>
                    <a:pt x="9920821" y="1009713"/>
                  </a:lnTo>
                  <a:lnTo>
                    <a:pt x="9950513" y="980020"/>
                  </a:lnTo>
                  <a:lnTo>
                    <a:pt x="9969983" y="942365"/>
                  </a:lnTo>
                  <a:lnTo>
                    <a:pt x="9976980" y="899007"/>
                  </a:lnTo>
                  <a:lnTo>
                    <a:pt x="9976980" y="869530"/>
                  </a:lnTo>
                  <a:close/>
                </a:path>
                <a:path w="11322050" h="1402714">
                  <a:moveTo>
                    <a:pt x="9976980" y="503351"/>
                  </a:moveTo>
                  <a:lnTo>
                    <a:pt x="9969983" y="459994"/>
                  </a:lnTo>
                  <a:lnTo>
                    <a:pt x="9950513" y="422338"/>
                  </a:lnTo>
                  <a:lnTo>
                    <a:pt x="9920821" y="392645"/>
                  </a:lnTo>
                  <a:lnTo>
                    <a:pt x="9883178" y="373176"/>
                  </a:lnTo>
                  <a:lnTo>
                    <a:pt x="9839820" y="366191"/>
                  </a:lnTo>
                  <a:lnTo>
                    <a:pt x="8907539" y="366191"/>
                  </a:lnTo>
                  <a:lnTo>
                    <a:pt x="8864181" y="373176"/>
                  </a:lnTo>
                  <a:lnTo>
                    <a:pt x="8826525" y="392645"/>
                  </a:lnTo>
                  <a:lnTo>
                    <a:pt x="8796845" y="422338"/>
                  </a:lnTo>
                  <a:lnTo>
                    <a:pt x="8777364" y="459994"/>
                  </a:lnTo>
                  <a:lnTo>
                    <a:pt x="8770379" y="503351"/>
                  </a:lnTo>
                  <a:lnTo>
                    <a:pt x="8770379" y="532828"/>
                  </a:lnTo>
                  <a:lnTo>
                    <a:pt x="8777364" y="576173"/>
                  </a:lnTo>
                  <a:lnTo>
                    <a:pt x="8796845" y="613829"/>
                  </a:lnTo>
                  <a:lnTo>
                    <a:pt x="8826525" y="643521"/>
                  </a:lnTo>
                  <a:lnTo>
                    <a:pt x="8864181" y="662990"/>
                  </a:lnTo>
                  <a:lnTo>
                    <a:pt x="8907539" y="669988"/>
                  </a:lnTo>
                  <a:lnTo>
                    <a:pt x="9839820" y="669988"/>
                  </a:lnTo>
                  <a:lnTo>
                    <a:pt x="9883178" y="662990"/>
                  </a:lnTo>
                  <a:lnTo>
                    <a:pt x="9920821" y="643521"/>
                  </a:lnTo>
                  <a:lnTo>
                    <a:pt x="9950513" y="613829"/>
                  </a:lnTo>
                  <a:lnTo>
                    <a:pt x="9969983" y="576173"/>
                  </a:lnTo>
                  <a:lnTo>
                    <a:pt x="9976980" y="532828"/>
                  </a:lnTo>
                  <a:lnTo>
                    <a:pt x="9976980" y="503351"/>
                  </a:lnTo>
                  <a:close/>
                </a:path>
                <a:path w="11322050" h="1402714">
                  <a:moveTo>
                    <a:pt x="9976980" y="137160"/>
                  </a:moveTo>
                  <a:lnTo>
                    <a:pt x="9969983" y="93802"/>
                  </a:lnTo>
                  <a:lnTo>
                    <a:pt x="9950513" y="56146"/>
                  </a:lnTo>
                  <a:lnTo>
                    <a:pt x="9920821" y="26454"/>
                  </a:lnTo>
                  <a:lnTo>
                    <a:pt x="9883178" y="6985"/>
                  </a:lnTo>
                  <a:lnTo>
                    <a:pt x="9839820" y="0"/>
                  </a:lnTo>
                  <a:lnTo>
                    <a:pt x="8907539" y="0"/>
                  </a:lnTo>
                  <a:lnTo>
                    <a:pt x="8864181" y="6985"/>
                  </a:lnTo>
                  <a:lnTo>
                    <a:pt x="8826525" y="26454"/>
                  </a:lnTo>
                  <a:lnTo>
                    <a:pt x="8796845" y="56146"/>
                  </a:lnTo>
                  <a:lnTo>
                    <a:pt x="8777364" y="93802"/>
                  </a:lnTo>
                  <a:lnTo>
                    <a:pt x="8770379" y="137160"/>
                  </a:lnTo>
                  <a:lnTo>
                    <a:pt x="8770379" y="166636"/>
                  </a:lnTo>
                  <a:lnTo>
                    <a:pt x="8777364" y="209994"/>
                  </a:lnTo>
                  <a:lnTo>
                    <a:pt x="8796845" y="247637"/>
                  </a:lnTo>
                  <a:lnTo>
                    <a:pt x="8826525" y="277329"/>
                  </a:lnTo>
                  <a:lnTo>
                    <a:pt x="8864181" y="296799"/>
                  </a:lnTo>
                  <a:lnTo>
                    <a:pt x="8907539" y="303796"/>
                  </a:lnTo>
                  <a:lnTo>
                    <a:pt x="9839820" y="303796"/>
                  </a:lnTo>
                  <a:lnTo>
                    <a:pt x="9883178" y="296799"/>
                  </a:lnTo>
                  <a:lnTo>
                    <a:pt x="9920821" y="277329"/>
                  </a:lnTo>
                  <a:lnTo>
                    <a:pt x="9950513" y="247637"/>
                  </a:lnTo>
                  <a:lnTo>
                    <a:pt x="9969983" y="209994"/>
                  </a:lnTo>
                  <a:lnTo>
                    <a:pt x="9976980" y="166636"/>
                  </a:lnTo>
                  <a:lnTo>
                    <a:pt x="9976980" y="137160"/>
                  </a:lnTo>
                  <a:close/>
                </a:path>
                <a:path w="11322050" h="1402714">
                  <a:moveTo>
                    <a:pt x="11321999" y="1235722"/>
                  </a:moveTo>
                  <a:lnTo>
                    <a:pt x="11315002" y="1192364"/>
                  </a:lnTo>
                  <a:lnTo>
                    <a:pt x="11295532" y="1154709"/>
                  </a:lnTo>
                  <a:lnTo>
                    <a:pt x="11265840" y="1125029"/>
                  </a:lnTo>
                  <a:lnTo>
                    <a:pt x="11228184" y="1105547"/>
                  </a:lnTo>
                  <a:lnTo>
                    <a:pt x="11184839" y="1098562"/>
                  </a:lnTo>
                  <a:lnTo>
                    <a:pt x="10252558" y="1098562"/>
                  </a:lnTo>
                  <a:lnTo>
                    <a:pt x="10209200" y="1105547"/>
                  </a:lnTo>
                  <a:lnTo>
                    <a:pt x="10171544" y="1125029"/>
                  </a:lnTo>
                  <a:lnTo>
                    <a:pt x="10141852" y="1154709"/>
                  </a:lnTo>
                  <a:lnTo>
                    <a:pt x="10122383" y="1192364"/>
                  </a:lnTo>
                  <a:lnTo>
                    <a:pt x="10115398" y="1235722"/>
                  </a:lnTo>
                  <a:lnTo>
                    <a:pt x="10115398" y="1265199"/>
                  </a:lnTo>
                  <a:lnTo>
                    <a:pt x="10122383" y="1308557"/>
                  </a:lnTo>
                  <a:lnTo>
                    <a:pt x="10141852" y="1346200"/>
                  </a:lnTo>
                  <a:lnTo>
                    <a:pt x="10171544" y="1375892"/>
                  </a:lnTo>
                  <a:lnTo>
                    <a:pt x="10209200" y="1395361"/>
                  </a:lnTo>
                  <a:lnTo>
                    <a:pt x="10252558" y="1402359"/>
                  </a:lnTo>
                  <a:lnTo>
                    <a:pt x="11184839" y="1402359"/>
                  </a:lnTo>
                  <a:lnTo>
                    <a:pt x="11228184" y="1395361"/>
                  </a:lnTo>
                  <a:lnTo>
                    <a:pt x="11265840" y="1375892"/>
                  </a:lnTo>
                  <a:lnTo>
                    <a:pt x="11295532" y="1346200"/>
                  </a:lnTo>
                  <a:lnTo>
                    <a:pt x="11315002" y="1308557"/>
                  </a:lnTo>
                  <a:lnTo>
                    <a:pt x="11321999" y="1265199"/>
                  </a:lnTo>
                  <a:lnTo>
                    <a:pt x="11321999" y="1235722"/>
                  </a:lnTo>
                  <a:close/>
                </a:path>
                <a:path w="11322050" h="1402714">
                  <a:moveTo>
                    <a:pt x="11321999" y="869530"/>
                  </a:moveTo>
                  <a:lnTo>
                    <a:pt x="11315002" y="826185"/>
                  </a:lnTo>
                  <a:lnTo>
                    <a:pt x="11295532" y="788530"/>
                  </a:lnTo>
                  <a:lnTo>
                    <a:pt x="11265840" y="758837"/>
                  </a:lnTo>
                  <a:lnTo>
                    <a:pt x="11228184" y="739368"/>
                  </a:lnTo>
                  <a:lnTo>
                    <a:pt x="11184839" y="732370"/>
                  </a:lnTo>
                  <a:lnTo>
                    <a:pt x="10252558" y="732370"/>
                  </a:lnTo>
                  <a:lnTo>
                    <a:pt x="10209200" y="739368"/>
                  </a:lnTo>
                  <a:lnTo>
                    <a:pt x="10171544" y="758837"/>
                  </a:lnTo>
                  <a:lnTo>
                    <a:pt x="10141852" y="788530"/>
                  </a:lnTo>
                  <a:lnTo>
                    <a:pt x="10122383" y="826185"/>
                  </a:lnTo>
                  <a:lnTo>
                    <a:pt x="10115398" y="869530"/>
                  </a:lnTo>
                  <a:lnTo>
                    <a:pt x="10115398" y="899007"/>
                  </a:lnTo>
                  <a:lnTo>
                    <a:pt x="10122383" y="942365"/>
                  </a:lnTo>
                  <a:lnTo>
                    <a:pt x="10141852" y="980020"/>
                  </a:lnTo>
                  <a:lnTo>
                    <a:pt x="10171544" y="1009713"/>
                  </a:lnTo>
                  <a:lnTo>
                    <a:pt x="10209200" y="1029182"/>
                  </a:lnTo>
                  <a:lnTo>
                    <a:pt x="10252558" y="1036167"/>
                  </a:lnTo>
                  <a:lnTo>
                    <a:pt x="11184839" y="1036167"/>
                  </a:lnTo>
                  <a:lnTo>
                    <a:pt x="11228184" y="1029182"/>
                  </a:lnTo>
                  <a:lnTo>
                    <a:pt x="11265840" y="1009713"/>
                  </a:lnTo>
                  <a:lnTo>
                    <a:pt x="11295532" y="980020"/>
                  </a:lnTo>
                  <a:lnTo>
                    <a:pt x="11315002" y="942365"/>
                  </a:lnTo>
                  <a:lnTo>
                    <a:pt x="11321999" y="899007"/>
                  </a:lnTo>
                  <a:lnTo>
                    <a:pt x="11321999" y="869530"/>
                  </a:lnTo>
                  <a:close/>
                </a:path>
                <a:path w="11322050" h="1402714">
                  <a:moveTo>
                    <a:pt x="11321999" y="503351"/>
                  </a:moveTo>
                  <a:lnTo>
                    <a:pt x="11315002" y="459994"/>
                  </a:lnTo>
                  <a:lnTo>
                    <a:pt x="11295532" y="422338"/>
                  </a:lnTo>
                  <a:lnTo>
                    <a:pt x="11265840" y="392645"/>
                  </a:lnTo>
                  <a:lnTo>
                    <a:pt x="11228184" y="373176"/>
                  </a:lnTo>
                  <a:lnTo>
                    <a:pt x="11184839" y="366191"/>
                  </a:lnTo>
                  <a:lnTo>
                    <a:pt x="10252558" y="366191"/>
                  </a:lnTo>
                  <a:lnTo>
                    <a:pt x="10209200" y="373176"/>
                  </a:lnTo>
                  <a:lnTo>
                    <a:pt x="10171544" y="392645"/>
                  </a:lnTo>
                  <a:lnTo>
                    <a:pt x="10141852" y="422338"/>
                  </a:lnTo>
                  <a:lnTo>
                    <a:pt x="10122383" y="459994"/>
                  </a:lnTo>
                  <a:lnTo>
                    <a:pt x="10115398" y="503351"/>
                  </a:lnTo>
                  <a:lnTo>
                    <a:pt x="10115398" y="532828"/>
                  </a:lnTo>
                  <a:lnTo>
                    <a:pt x="10122383" y="576173"/>
                  </a:lnTo>
                  <a:lnTo>
                    <a:pt x="10141852" y="613829"/>
                  </a:lnTo>
                  <a:lnTo>
                    <a:pt x="10171544" y="643521"/>
                  </a:lnTo>
                  <a:lnTo>
                    <a:pt x="10209200" y="662990"/>
                  </a:lnTo>
                  <a:lnTo>
                    <a:pt x="10252558" y="669988"/>
                  </a:lnTo>
                  <a:lnTo>
                    <a:pt x="11184839" y="669988"/>
                  </a:lnTo>
                  <a:lnTo>
                    <a:pt x="11228184" y="662990"/>
                  </a:lnTo>
                  <a:lnTo>
                    <a:pt x="11265840" y="643521"/>
                  </a:lnTo>
                  <a:lnTo>
                    <a:pt x="11295532" y="613829"/>
                  </a:lnTo>
                  <a:lnTo>
                    <a:pt x="11315002" y="576173"/>
                  </a:lnTo>
                  <a:lnTo>
                    <a:pt x="11321999" y="532828"/>
                  </a:lnTo>
                  <a:lnTo>
                    <a:pt x="11321999" y="503351"/>
                  </a:lnTo>
                  <a:close/>
                </a:path>
                <a:path w="11322050" h="1402714">
                  <a:moveTo>
                    <a:pt x="11321999" y="137160"/>
                  </a:moveTo>
                  <a:lnTo>
                    <a:pt x="11315002" y="93802"/>
                  </a:lnTo>
                  <a:lnTo>
                    <a:pt x="11295532" y="56146"/>
                  </a:lnTo>
                  <a:lnTo>
                    <a:pt x="11265840" y="26454"/>
                  </a:lnTo>
                  <a:lnTo>
                    <a:pt x="11228184" y="6985"/>
                  </a:lnTo>
                  <a:lnTo>
                    <a:pt x="11184839" y="0"/>
                  </a:lnTo>
                  <a:lnTo>
                    <a:pt x="10252558" y="0"/>
                  </a:lnTo>
                  <a:lnTo>
                    <a:pt x="10209200" y="6985"/>
                  </a:lnTo>
                  <a:lnTo>
                    <a:pt x="10171544" y="26454"/>
                  </a:lnTo>
                  <a:lnTo>
                    <a:pt x="10141852" y="56146"/>
                  </a:lnTo>
                  <a:lnTo>
                    <a:pt x="10122383" y="93802"/>
                  </a:lnTo>
                  <a:lnTo>
                    <a:pt x="10115398" y="137160"/>
                  </a:lnTo>
                  <a:lnTo>
                    <a:pt x="10115398" y="166636"/>
                  </a:lnTo>
                  <a:lnTo>
                    <a:pt x="10122383" y="209994"/>
                  </a:lnTo>
                  <a:lnTo>
                    <a:pt x="10141852" y="247637"/>
                  </a:lnTo>
                  <a:lnTo>
                    <a:pt x="10171544" y="277329"/>
                  </a:lnTo>
                  <a:lnTo>
                    <a:pt x="10209200" y="296799"/>
                  </a:lnTo>
                  <a:lnTo>
                    <a:pt x="10252558" y="303796"/>
                  </a:lnTo>
                  <a:lnTo>
                    <a:pt x="11184839" y="303796"/>
                  </a:lnTo>
                  <a:lnTo>
                    <a:pt x="11228184" y="296799"/>
                  </a:lnTo>
                  <a:lnTo>
                    <a:pt x="11265840" y="277329"/>
                  </a:lnTo>
                  <a:lnTo>
                    <a:pt x="11295532" y="247637"/>
                  </a:lnTo>
                  <a:lnTo>
                    <a:pt x="11315002" y="209994"/>
                  </a:lnTo>
                  <a:lnTo>
                    <a:pt x="11321999" y="166636"/>
                  </a:lnTo>
                  <a:lnTo>
                    <a:pt x="11321999" y="1371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Plus Jakarta Sans" pitchFamily="2" charset="77"/>
                <a:cs typeface="Plus Jakarta Sans" pitchFamily="2" charset="77"/>
              </a:endParaRPr>
            </a:p>
          </p:txBody>
        </p:sp>
      </p:grpSp>
      <p:sp>
        <p:nvSpPr>
          <p:cNvPr id="35" name="object 35"/>
          <p:cNvSpPr/>
          <p:nvPr/>
        </p:nvSpPr>
        <p:spPr>
          <a:xfrm>
            <a:off x="438000" y="445510"/>
            <a:ext cx="299720" cy="342900"/>
          </a:xfrm>
          <a:custGeom>
            <a:avLst/>
            <a:gdLst/>
            <a:ahLst/>
            <a:cxnLst/>
            <a:rect l="l" t="t" r="r" b="b"/>
            <a:pathLst>
              <a:path w="299720" h="342900">
                <a:moveTo>
                  <a:pt x="37685" y="0"/>
                </a:moveTo>
                <a:lnTo>
                  <a:pt x="18426" y="3011"/>
                </a:lnTo>
                <a:lnTo>
                  <a:pt x="5412" y="17525"/>
                </a:lnTo>
                <a:lnTo>
                  <a:pt x="596" y="42480"/>
                </a:lnTo>
                <a:lnTo>
                  <a:pt x="0" y="297331"/>
                </a:lnTo>
                <a:lnTo>
                  <a:pt x="4907" y="322656"/>
                </a:lnTo>
                <a:lnTo>
                  <a:pt x="18413" y="338179"/>
                </a:lnTo>
                <a:lnTo>
                  <a:pt x="38488" y="342688"/>
                </a:lnTo>
                <a:lnTo>
                  <a:pt x="63106" y="334974"/>
                </a:lnTo>
                <a:lnTo>
                  <a:pt x="272503" y="221283"/>
                </a:lnTo>
                <a:lnTo>
                  <a:pt x="292382" y="204839"/>
                </a:lnTo>
                <a:lnTo>
                  <a:pt x="299534" y="185544"/>
                </a:lnTo>
                <a:lnTo>
                  <a:pt x="293872" y="165760"/>
                </a:lnTo>
                <a:lnTo>
                  <a:pt x="275310" y="147852"/>
                </a:lnTo>
                <a:lnTo>
                  <a:pt x="61239" y="9549"/>
                </a:lnTo>
                <a:lnTo>
                  <a:pt x="37685" y="0"/>
                </a:lnTo>
                <a:close/>
              </a:path>
            </a:pathLst>
          </a:custGeom>
          <a:solidFill>
            <a:srgbClr val="533B8F"/>
          </a:solidFill>
        </p:spPr>
        <p:txBody>
          <a:bodyPr wrap="square" lIns="0" tIns="0" rIns="0" bIns="0" rtlCol="0"/>
          <a:lstStyle/>
          <a:p>
            <a:endParaRPr>
              <a:latin typeface="Plus Jakarta Sans" pitchFamily="2" charset="77"/>
              <a:cs typeface="Plus Jakarta Sans" pitchFamily="2" charset="77"/>
            </a:endParaRPr>
          </a:p>
        </p:txBody>
      </p:sp>
      <p:sp>
        <p:nvSpPr>
          <p:cNvPr id="140" name="object 140"/>
          <p:cNvSpPr txBox="1">
            <a:spLocks noGrp="1"/>
          </p:cNvSpPr>
          <p:nvPr>
            <p:ph type="title"/>
          </p:nvPr>
        </p:nvSpPr>
        <p:spPr>
          <a:xfrm>
            <a:off x="813438" y="424884"/>
            <a:ext cx="1031176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DEVELOPMENT</a:t>
            </a:r>
            <a:r>
              <a:rPr spc="-110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85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TOOLS:</a:t>
            </a:r>
            <a:r>
              <a:rPr spc="-110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75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COMPILERS,</a:t>
            </a:r>
            <a:r>
              <a:rPr spc="-105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75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DEBUGGERS,</a:t>
            </a:r>
            <a:r>
              <a:rPr spc="-110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70">
                <a:solidFill>
                  <a:srgbClr val="0C053B"/>
                </a:solidFill>
                <a:latin typeface="Plus Jakarta Sans" pitchFamily="2" charset="77"/>
                <a:cs typeface="Plus Jakarta Sans" pitchFamily="2" charset="77"/>
              </a:rPr>
              <a:t>IDE,...</a:t>
            </a:r>
          </a:p>
        </p:txBody>
      </p:sp>
      <p:sp>
        <p:nvSpPr>
          <p:cNvPr id="142" name="object 142"/>
          <p:cNvSpPr txBox="1">
            <a:spLocks noGrp="1"/>
          </p:cNvSpPr>
          <p:nvPr>
            <p:ph type="ftr" sz="quarter" idx="5"/>
          </p:nvPr>
        </p:nvSpPr>
        <p:spPr>
          <a:xfrm>
            <a:off x="407299" y="6446509"/>
            <a:ext cx="6152075" cy="15709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>
                <a:latin typeface="Plus Jakarta Sans" pitchFamily="2" charset="77"/>
                <a:cs typeface="Plus Jakarta Sans" pitchFamily="2" charset="77"/>
              </a:rPr>
              <a:t>Building</a:t>
            </a:r>
            <a:r>
              <a:rPr spc="-10"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5">
                <a:latin typeface="Plus Jakarta Sans" pitchFamily="2" charset="77"/>
                <a:cs typeface="Plus Jakarta Sans" pitchFamily="2" charset="77"/>
              </a:rPr>
              <a:t>together</a:t>
            </a:r>
            <a:r>
              <a:rPr spc="-10">
                <a:latin typeface="Plus Jakarta Sans" pitchFamily="2" charset="77"/>
                <a:cs typeface="Plus Jakarta Sans" pitchFamily="2" charset="77"/>
              </a:rPr>
              <a:t> </a:t>
            </a:r>
            <a:r>
              <a:rPr>
                <a:latin typeface="Plus Jakarta Sans" pitchFamily="2" charset="77"/>
                <a:cs typeface="Plus Jakarta Sans" pitchFamily="2" charset="77"/>
              </a:rPr>
              <a:t>a</a:t>
            </a:r>
            <a:r>
              <a:rPr spc="-10"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5">
                <a:latin typeface="Plus Jakarta Sans" pitchFamily="2" charset="77"/>
                <a:cs typeface="Plus Jakarta Sans" pitchFamily="2" charset="77"/>
              </a:rPr>
              <a:t>fully-connected</a:t>
            </a:r>
            <a:r>
              <a:rPr spc="-10">
                <a:latin typeface="Plus Jakarta Sans" pitchFamily="2" charset="77"/>
                <a:cs typeface="Plus Jakarta Sans" pitchFamily="2" charset="77"/>
              </a:rPr>
              <a:t> </a:t>
            </a:r>
            <a:r>
              <a:rPr spc="-5">
                <a:latin typeface="Plus Jakarta Sans" pitchFamily="2" charset="77"/>
                <a:cs typeface="Plus Jakarta Sans" pitchFamily="2" charset="77"/>
              </a:rPr>
              <a:t>all-scenario</a:t>
            </a:r>
            <a:r>
              <a:rPr spc="-10">
                <a:latin typeface="Plus Jakarta Sans" pitchFamily="2" charset="77"/>
                <a:cs typeface="Plus Jakarta Sans" pitchFamily="2" charset="77"/>
              </a:rPr>
              <a:t> </a:t>
            </a:r>
            <a:r>
              <a:rPr>
                <a:latin typeface="Plus Jakarta Sans" pitchFamily="2" charset="77"/>
                <a:cs typeface="Plus Jakarta Sans" pitchFamily="2" charset="77"/>
              </a:rPr>
              <a:t>intelligent</a:t>
            </a:r>
            <a:r>
              <a:rPr spc="-5">
                <a:latin typeface="Plus Jakarta Sans" pitchFamily="2" charset="77"/>
                <a:cs typeface="Plus Jakarta Sans" pitchFamily="2" charset="77"/>
              </a:rPr>
              <a:t> ecosystem</a:t>
            </a:r>
          </a:p>
        </p:txBody>
      </p:sp>
      <p:sp>
        <p:nvSpPr>
          <p:cNvPr id="141" name="object 141"/>
          <p:cNvSpPr txBox="1">
            <a:spLocks noGrp="1"/>
          </p:cNvSpPr>
          <p:nvPr>
            <p:ph type="sldNum" sz="quarter" idx="7"/>
          </p:nvPr>
        </p:nvSpPr>
        <p:spPr>
          <a:xfrm>
            <a:off x="9635691" y="6419083"/>
            <a:ext cx="2112237" cy="185948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>
                <a:latin typeface="Plus Jakarta Sans" pitchFamily="2" charset="77"/>
                <a:cs typeface="Plus Jakarta Sans" pitchFamily="2" charset="77"/>
              </a:rPr>
              <a:pPr marL="38100" algn="r">
                <a:lnSpc>
                  <a:spcPct val="100000"/>
                </a:lnSpc>
                <a:spcBef>
                  <a:spcPts val="10"/>
                </a:spcBef>
              </a:pPr>
              <a:t>22</a:t>
            </a:fld>
            <a:endParaRPr>
              <a:latin typeface="Plus Jakarta Sans" pitchFamily="2" charset="77"/>
              <a:cs typeface="Plus Jakarta Sans" pitchFamily="2" charset="77"/>
            </a:endParaRPr>
          </a:p>
        </p:txBody>
      </p:sp>
      <p:grpSp>
        <p:nvGrpSpPr>
          <p:cNvPr id="252" name="Gruppo 251">
            <a:extLst>
              <a:ext uri="{FF2B5EF4-FFF2-40B4-BE49-F238E27FC236}">
                <a16:creationId xmlns:a16="http://schemas.microsoft.com/office/drawing/2014/main" xmlns="" id="{5C254F7A-180A-4F35-82E4-4D36EB3B204F}"/>
              </a:ext>
            </a:extLst>
          </p:cNvPr>
          <p:cNvGrpSpPr/>
          <p:nvPr/>
        </p:nvGrpSpPr>
        <p:grpSpPr>
          <a:xfrm>
            <a:off x="400048" y="1066800"/>
            <a:ext cx="11576410" cy="5105953"/>
            <a:chOff x="400048" y="1066800"/>
            <a:chExt cx="11576410" cy="5105953"/>
          </a:xfrm>
        </p:grpSpPr>
        <p:sp>
          <p:nvSpPr>
            <p:cNvPr id="148" name="CasellaDiTesto 147">
              <a:extLst>
                <a:ext uri="{FF2B5EF4-FFF2-40B4-BE49-F238E27FC236}">
                  <a16:creationId xmlns:a16="http://schemas.microsoft.com/office/drawing/2014/main" xmlns="" id="{80DA200E-5552-4B92-89F5-B2BBAED6051D}"/>
                </a:ext>
              </a:extLst>
            </p:cNvPr>
            <p:cNvSpPr txBox="1"/>
            <p:nvPr/>
          </p:nvSpPr>
          <p:spPr>
            <a:xfrm>
              <a:off x="4367470" y="1066800"/>
              <a:ext cx="144708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it-IT" sz="1000" b="1" kern="500">
                  <a:solidFill>
                    <a:schemeClr val="bg1"/>
                  </a:solidFill>
                  <a:latin typeface="Plus Jakarta Sans" pitchFamily="2" charset="77"/>
                  <a:cs typeface="Plus Jakarta Sans" pitchFamily="2" charset="77"/>
                </a:rPr>
                <a:t>SUPPORTED</a:t>
              </a:r>
            </a:p>
            <a:p>
              <a:pPr algn="ctr">
                <a:lnSpc>
                  <a:spcPts val="1000"/>
                </a:lnSpc>
              </a:pPr>
              <a:r>
                <a:rPr lang="it-IT" sz="1000" b="1" kern="500">
                  <a:solidFill>
                    <a:schemeClr val="bg1"/>
                  </a:solidFill>
                  <a:latin typeface="Plus Jakarta Sans" pitchFamily="2" charset="77"/>
                  <a:cs typeface="Plus Jakarta Sans" pitchFamily="2" charset="77"/>
                </a:rPr>
                <a:t>ARCHITECTURE</a:t>
              </a:r>
            </a:p>
          </p:txBody>
        </p:sp>
        <p:sp>
          <p:nvSpPr>
            <p:cNvPr id="149" name="CasellaDiTesto 148">
              <a:extLst>
                <a:ext uri="{FF2B5EF4-FFF2-40B4-BE49-F238E27FC236}">
                  <a16:creationId xmlns:a16="http://schemas.microsoft.com/office/drawing/2014/main" xmlns="" id="{278A1082-DB26-4F61-88D7-07A9FFA6FA93}"/>
                </a:ext>
              </a:extLst>
            </p:cNvPr>
            <p:cNvSpPr txBox="1"/>
            <p:nvPr/>
          </p:nvSpPr>
          <p:spPr>
            <a:xfrm>
              <a:off x="5825411" y="1066800"/>
              <a:ext cx="119504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it-IT" sz="1000" b="1" kern="500">
                  <a:solidFill>
                    <a:schemeClr val="bg1"/>
                  </a:solidFill>
                  <a:latin typeface="Plus Jakarta Sans" pitchFamily="2" charset="77"/>
                  <a:cs typeface="Plus Jakarta Sans" pitchFamily="2" charset="77"/>
                </a:rPr>
                <a:t>SUPPORTED</a:t>
              </a:r>
            </a:p>
            <a:p>
              <a:pPr algn="ctr">
                <a:lnSpc>
                  <a:spcPts val="1000"/>
                </a:lnSpc>
              </a:pPr>
              <a:r>
                <a:rPr lang="it-IT" sz="1000" b="1" kern="500">
                  <a:solidFill>
                    <a:schemeClr val="bg1"/>
                  </a:solidFill>
                  <a:latin typeface="Plus Jakarta Sans" pitchFamily="2" charset="77"/>
                  <a:cs typeface="Plus Jakarta Sans" pitchFamily="2" charset="77"/>
                </a:rPr>
                <a:t>KERNEL</a:t>
              </a:r>
            </a:p>
          </p:txBody>
        </p:sp>
        <p:sp>
          <p:nvSpPr>
            <p:cNvPr id="150" name="CasellaDiTesto 149">
              <a:extLst>
                <a:ext uri="{FF2B5EF4-FFF2-40B4-BE49-F238E27FC236}">
                  <a16:creationId xmlns:a16="http://schemas.microsoft.com/office/drawing/2014/main" xmlns="" id="{E9163396-C6DA-4B1A-8AAF-E43EB73AD447}"/>
                </a:ext>
              </a:extLst>
            </p:cNvPr>
            <p:cNvSpPr txBox="1"/>
            <p:nvPr/>
          </p:nvSpPr>
          <p:spPr>
            <a:xfrm>
              <a:off x="9475423" y="1572392"/>
              <a:ext cx="672518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Jasmine</a:t>
              </a:r>
            </a:p>
          </p:txBody>
        </p:sp>
        <p:sp>
          <p:nvSpPr>
            <p:cNvPr id="151" name="CasellaDiTesto 150">
              <a:extLst>
                <a:ext uri="{FF2B5EF4-FFF2-40B4-BE49-F238E27FC236}">
                  <a16:creationId xmlns:a16="http://schemas.microsoft.com/office/drawing/2014/main" xmlns="" id="{8DF5A3BC-F74F-4838-8BD5-367516A667BA}"/>
                </a:ext>
              </a:extLst>
            </p:cNvPr>
            <p:cNvSpPr txBox="1"/>
            <p:nvPr/>
          </p:nvSpPr>
          <p:spPr>
            <a:xfrm>
              <a:off x="9475423" y="1947832"/>
              <a:ext cx="672518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Jasmine</a:t>
              </a:r>
            </a:p>
          </p:txBody>
        </p:sp>
        <p:sp>
          <p:nvSpPr>
            <p:cNvPr id="152" name="CasellaDiTesto 151">
              <a:extLst>
                <a:ext uri="{FF2B5EF4-FFF2-40B4-BE49-F238E27FC236}">
                  <a16:creationId xmlns:a16="http://schemas.microsoft.com/office/drawing/2014/main" xmlns="" id="{10BCA6AA-DEE8-4F5E-8498-5C5AA3B96440}"/>
                </a:ext>
              </a:extLst>
            </p:cNvPr>
            <p:cNvSpPr txBox="1"/>
            <p:nvPr/>
          </p:nvSpPr>
          <p:spPr>
            <a:xfrm>
              <a:off x="9475423" y="2314166"/>
              <a:ext cx="672518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Jasmine</a:t>
              </a:r>
            </a:p>
          </p:txBody>
        </p:sp>
        <p:sp>
          <p:nvSpPr>
            <p:cNvPr id="153" name="CasellaDiTesto 152">
              <a:extLst>
                <a:ext uri="{FF2B5EF4-FFF2-40B4-BE49-F238E27FC236}">
                  <a16:creationId xmlns:a16="http://schemas.microsoft.com/office/drawing/2014/main" xmlns="" id="{4AF7AEED-5ED6-4CEE-AB27-15FE71BB7731}"/>
                </a:ext>
              </a:extLst>
            </p:cNvPr>
            <p:cNvSpPr txBox="1"/>
            <p:nvPr/>
          </p:nvSpPr>
          <p:spPr>
            <a:xfrm>
              <a:off x="9475423" y="2667056"/>
              <a:ext cx="672518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Jasmine</a:t>
              </a:r>
            </a:p>
          </p:txBody>
        </p:sp>
        <p:sp>
          <p:nvSpPr>
            <p:cNvPr id="154" name="CasellaDiTesto 153">
              <a:extLst>
                <a:ext uri="{FF2B5EF4-FFF2-40B4-BE49-F238E27FC236}">
                  <a16:creationId xmlns:a16="http://schemas.microsoft.com/office/drawing/2014/main" xmlns="" id="{CBF30450-BAB4-4F4F-B314-68281031BEF4}"/>
                </a:ext>
              </a:extLst>
            </p:cNvPr>
            <p:cNvSpPr txBox="1"/>
            <p:nvPr/>
          </p:nvSpPr>
          <p:spPr>
            <a:xfrm>
              <a:off x="9475423" y="3033390"/>
              <a:ext cx="672518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Jasmine</a:t>
              </a:r>
            </a:p>
          </p:txBody>
        </p:sp>
        <p:sp>
          <p:nvSpPr>
            <p:cNvPr id="155" name="CasellaDiTesto 154">
              <a:extLst>
                <a:ext uri="{FF2B5EF4-FFF2-40B4-BE49-F238E27FC236}">
                  <a16:creationId xmlns:a16="http://schemas.microsoft.com/office/drawing/2014/main" xmlns="" id="{6910F234-AF6F-453B-A3D3-C5C07A8A1475}"/>
                </a:ext>
              </a:extLst>
            </p:cNvPr>
            <p:cNvSpPr txBox="1"/>
            <p:nvPr/>
          </p:nvSpPr>
          <p:spPr>
            <a:xfrm>
              <a:off x="9475423" y="3410157"/>
              <a:ext cx="672518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Jasmine</a:t>
              </a:r>
            </a:p>
          </p:txBody>
        </p:sp>
        <p:sp>
          <p:nvSpPr>
            <p:cNvPr id="156" name="CasellaDiTesto 155">
              <a:extLst>
                <a:ext uri="{FF2B5EF4-FFF2-40B4-BE49-F238E27FC236}">
                  <a16:creationId xmlns:a16="http://schemas.microsoft.com/office/drawing/2014/main" xmlns="" id="{B36BDCCB-8F59-415D-831F-96C285EA2CF2}"/>
                </a:ext>
              </a:extLst>
            </p:cNvPr>
            <p:cNvSpPr txBox="1"/>
            <p:nvPr/>
          </p:nvSpPr>
          <p:spPr>
            <a:xfrm>
              <a:off x="9475423" y="3768354"/>
              <a:ext cx="672518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Jasmine</a:t>
              </a:r>
            </a:p>
          </p:txBody>
        </p:sp>
        <p:sp>
          <p:nvSpPr>
            <p:cNvPr id="157" name="CasellaDiTesto 156">
              <a:extLst>
                <a:ext uri="{FF2B5EF4-FFF2-40B4-BE49-F238E27FC236}">
                  <a16:creationId xmlns:a16="http://schemas.microsoft.com/office/drawing/2014/main" xmlns="" id="{27F948BB-30F2-4BC5-B42F-7AB8CD516540}"/>
                </a:ext>
              </a:extLst>
            </p:cNvPr>
            <p:cNvSpPr txBox="1"/>
            <p:nvPr/>
          </p:nvSpPr>
          <p:spPr>
            <a:xfrm>
              <a:off x="9475423" y="4136426"/>
              <a:ext cx="672518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Jasmine</a:t>
              </a:r>
            </a:p>
          </p:txBody>
        </p:sp>
        <p:sp>
          <p:nvSpPr>
            <p:cNvPr id="158" name="CasellaDiTesto 157">
              <a:extLst>
                <a:ext uri="{FF2B5EF4-FFF2-40B4-BE49-F238E27FC236}">
                  <a16:creationId xmlns:a16="http://schemas.microsoft.com/office/drawing/2014/main" xmlns="" id="{51EA3D94-DA16-43CD-9C83-AF253031A9FE}"/>
                </a:ext>
              </a:extLst>
            </p:cNvPr>
            <p:cNvSpPr txBox="1"/>
            <p:nvPr/>
          </p:nvSpPr>
          <p:spPr>
            <a:xfrm>
              <a:off x="9475423" y="4514519"/>
              <a:ext cx="672518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Jasmine</a:t>
              </a:r>
            </a:p>
          </p:txBody>
        </p:sp>
        <p:sp>
          <p:nvSpPr>
            <p:cNvPr id="159" name="CasellaDiTesto 158">
              <a:extLst>
                <a:ext uri="{FF2B5EF4-FFF2-40B4-BE49-F238E27FC236}">
                  <a16:creationId xmlns:a16="http://schemas.microsoft.com/office/drawing/2014/main" xmlns="" id="{7717FE9E-B858-4EDB-92CC-F1AB717240B4}"/>
                </a:ext>
              </a:extLst>
            </p:cNvPr>
            <p:cNvSpPr txBox="1"/>
            <p:nvPr/>
          </p:nvSpPr>
          <p:spPr>
            <a:xfrm>
              <a:off x="9475423" y="4863034"/>
              <a:ext cx="672518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Jasmine</a:t>
              </a:r>
            </a:p>
          </p:txBody>
        </p:sp>
        <p:sp>
          <p:nvSpPr>
            <p:cNvPr id="160" name="CasellaDiTesto 159">
              <a:extLst>
                <a:ext uri="{FF2B5EF4-FFF2-40B4-BE49-F238E27FC236}">
                  <a16:creationId xmlns:a16="http://schemas.microsoft.com/office/drawing/2014/main" xmlns="" id="{FD6BBF75-CFC8-4949-8B1D-BD3EBD86BA30}"/>
                </a:ext>
              </a:extLst>
            </p:cNvPr>
            <p:cNvSpPr txBox="1"/>
            <p:nvPr/>
          </p:nvSpPr>
          <p:spPr>
            <a:xfrm>
              <a:off x="9475423" y="5246897"/>
              <a:ext cx="672518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Jasmine</a:t>
              </a:r>
            </a:p>
          </p:txBody>
        </p:sp>
        <p:sp>
          <p:nvSpPr>
            <p:cNvPr id="161" name="CasellaDiTesto 160">
              <a:extLst>
                <a:ext uri="{FF2B5EF4-FFF2-40B4-BE49-F238E27FC236}">
                  <a16:creationId xmlns:a16="http://schemas.microsoft.com/office/drawing/2014/main" xmlns="" id="{2196F2C6-561D-4B5B-8A1D-81F08A51C085}"/>
                </a:ext>
              </a:extLst>
            </p:cNvPr>
            <p:cNvSpPr txBox="1"/>
            <p:nvPr/>
          </p:nvSpPr>
          <p:spPr>
            <a:xfrm>
              <a:off x="9475423" y="5609199"/>
              <a:ext cx="672518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Jasmine</a:t>
              </a:r>
            </a:p>
          </p:txBody>
        </p:sp>
        <p:sp>
          <p:nvSpPr>
            <p:cNvPr id="162" name="CasellaDiTesto 161">
              <a:extLst>
                <a:ext uri="{FF2B5EF4-FFF2-40B4-BE49-F238E27FC236}">
                  <a16:creationId xmlns:a16="http://schemas.microsoft.com/office/drawing/2014/main" xmlns="" id="{2A6E96A1-1D1F-47CE-99B7-B5F5BD15845F}"/>
                </a:ext>
              </a:extLst>
            </p:cNvPr>
            <p:cNvSpPr txBox="1"/>
            <p:nvPr/>
          </p:nvSpPr>
          <p:spPr>
            <a:xfrm>
              <a:off x="9475423" y="5970330"/>
              <a:ext cx="672518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Jasmine</a:t>
              </a:r>
            </a:p>
          </p:txBody>
        </p:sp>
        <p:sp>
          <p:nvSpPr>
            <p:cNvPr id="163" name="CasellaDiTesto 162">
              <a:extLst>
                <a:ext uri="{FF2B5EF4-FFF2-40B4-BE49-F238E27FC236}">
                  <a16:creationId xmlns:a16="http://schemas.microsoft.com/office/drawing/2014/main" xmlns="" id="{D39E5C57-2427-427A-9FBD-BC3EABC073D2}"/>
                </a:ext>
              </a:extLst>
            </p:cNvPr>
            <p:cNvSpPr txBox="1"/>
            <p:nvPr/>
          </p:nvSpPr>
          <p:spPr>
            <a:xfrm>
              <a:off x="10905388" y="1572392"/>
              <a:ext cx="498344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2021</a:t>
              </a:r>
            </a:p>
          </p:txBody>
        </p:sp>
        <p:sp>
          <p:nvSpPr>
            <p:cNvPr id="164" name="CasellaDiTesto 163">
              <a:extLst>
                <a:ext uri="{FF2B5EF4-FFF2-40B4-BE49-F238E27FC236}">
                  <a16:creationId xmlns:a16="http://schemas.microsoft.com/office/drawing/2014/main" xmlns="" id="{9F2BABA6-2F39-49F3-8B67-0EFEDB34FA04}"/>
                </a:ext>
              </a:extLst>
            </p:cNvPr>
            <p:cNvSpPr txBox="1"/>
            <p:nvPr/>
          </p:nvSpPr>
          <p:spPr>
            <a:xfrm>
              <a:off x="10905388" y="1947832"/>
              <a:ext cx="49834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2021</a:t>
              </a:r>
            </a:p>
          </p:txBody>
        </p:sp>
        <p:sp>
          <p:nvSpPr>
            <p:cNvPr id="165" name="CasellaDiTesto 164">
              <a:extLst>
                <a:ext uri="{FF2B5EF4-FFF2-40B4-BE49-F238E27FC236}">
                  <a16:creationId xmlns:a16="http://schemas.microsoft.com/office/drawing/2014/main" xmlns="" id="{0AB9D7CA-43D0-4F78-B8EB-205F4DCAADD6}"/>
                </a:ext>
              </a:extLst>
            </p:cNvPr>
            <p:cNvSpPr txBox="1"/>
            <p:nvPr/>
          </p:nvSpPr>
          <p:spPr>
            <a:xfrm>
              <a:off x="10905388" y="2314166"/>
              <a:ext cx="49834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2021</a:t>
              </a:r>
            </a:p>
          </p:txBody>
        </p:sp>
        <p:sp>
          <p:nvSpPr>
            <p:cNvPr id="166" name="CasellaDiTesto 165">
              <a:extLst>
                <a:ext uri="{FF2B5EF4-FFF2-40B4-BE49-F238E27FC236}">
                  <a16:creationId xmlns:a16="http://schemas.microsoft.com/office/drawing/2014/main" xmlns="" id="{31EE4C70-6BAB-4A20-9CE2-C912FC8981E1}"/>
                </a:ext>
              </a:extLst>
            </p:cNvPr>
            <p:cNvSpPr txBox="1"/>
            <p:nvPr/>
          </p:nvSpPr>
          <p:spPr>
            <a:xfrm>
              <a:off x="10905388" y="2667056"/>
              <a:ext cx="49834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2021</a:t>
              </a:r>
            </a:p>
          </p:txBody>
        </p:sp>
        <p:sp>
          <p:nvSpPr>
            <p:cNvPr id="167" name="CasellaDiTesto 166">
              <a:extLst>
                <a:ext uri="{FF2B5EF4-FFF2-40B4-BE49-F238E27FC236}">
                  <a16:creationId xmlns:a16="http://schemas.microsoft.com/office/drawing/2014/main" xmlns="" id="{DA4D4447-2D48-496C-83AA-C5DB4C9A844E}"/>
                </a:ext>
              </a:extLst>
            </p:cNvPr>
            <p:cNvSpPr txBox="1"/>
            <p:nvPr/>
          </p:nvSpPr>
          <p:spPr>
            <a:xfrm>
              <a:off x="10905388" y="3033390"/>
              <a:ext cx="49834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2021</a:t>
              </a:r>
            </a:p>
          </p:txBody>
        </p:sp>
        <p:sp>
          <p:nvSpPr>
            <p:cNvPr id="168" name="CasellaDiTesto 167">
              <a:extLst>
                <a:ext uri="{FF2B5EF4-FFF2-40B4-BE49-F238E27FC236}">
                  <a16:creationId xmlns:a16="http://schemas.microsoft.com/office/drawing/2014/main" xmlns="" id="{A2F2A265-44E4-47BE-B33D-A49FECD4F0EC}"/>
                </a:ext>
              </a:extLst>
            </p:cNvPr>
            <p:cNvSpPr txBox="1"/>
            <p:nvPr/>
          </p:nvSpPr>
          <p:spPr>
            <a:xfrm>
              <a:off x="10905388" y="3410157"/>
              <a:ext cx="49834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2021</a:t>
              </a:r>
            </a:p>
          </p:txBody>
        </p:sp>
        <p:sp>
          <p:nvSpPr>
            <p:cNvPr id="169" name="CasellaDiTesto 168">
              <a:extLst>
                <a:ext uri="{FF2B5EF4-FFF2-40B4-BE49-F238E27FC236}">
                  <a16:creationId xmlns:a16="http://schemas.microsoft.com/office/drawing/2014/main" xmlns="" id="{AA21486C-966E-4A7D-8997-AAFECE5DFD97}"/>
                </a:ext>
              </a:extLst>
            </p:cNvPr>
            <p:cNvSpPr txBox="1"/>
            <p:nvPr/>
          </p:nvSpPr>
          <p:spPr>
            <a:xfrm>
              <a:off x="10905388" y="3768354"/>
              <a:ext cx="49834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2021</a:t>
              </a:r>
            </a:p>
          </p:txBody>
        </p:sp>
        <p:sp>
          <p:nvSpPr>
            <p:cNvPr id="170" name="CasellaDiTesto 169">
              <a:extLst>
                <a:ext uri="{FF2B5EF4-FFF2-40B4-BE49-F238E27FC236}">
                  <a16:creationId xmlns:a16="http://schemas.microsoft.com/office/drawing/2014/main" xmlns="" id="{7B80F8AD-AA99-4ECF-B3C8-3C5A537915FB}"/>
                </a:ext>
              </a:extLst>
            </p:cNvPr>
            <p:cNvSpPr txBox="1"/>
            <p:nvPr/>
          </p:nvSpPr>
          <p:spPr>
            <a:xfrm>
              <a:off x="10905388" y="4136426"/>
              <a:ext cx="49834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2021</a:t>
              </a:r>
            </a:p>
          </p:txBody>
        </p:sp>
        <p:sp>
          <p:nvSpPr>
            <p:cNvPr id="171" name="CasellaDiTesto 170">
              <a:extLst>
                <a:ext uri="{FF2B5EF4-FFF2-40B4-BE49-F238E27FC236}">
                  <a16:creationId xmlns:a16="http://schemas.microsoft.com/office/drawing/2014/main" xmlns="" id="{9165699B-1E05-496E-A7B2-C893CA1FEA3C}"/>
                </a:ext>
              </a:extLst>
            </p:cNvPr>
            <p:cNvSpPr txBox="1"/>
            <p:nvPr/>
          </p:nvSpPr>
          <p:spPr>
            <a:xfrm>
              <a:off x="10905388" y="4514519"/>
              <a:ext cx="49834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2021</a:t>
              </a:r>
            </a:p>
          </p:txBody>
        </p:sp>
        <p:sp>
          <p:nvSpPr>
            <p:cNvPr id="172" name="CasellaDiTesto 171">
              <a:extLst>
                <a:ext uri="{FF2B5EF4-FFF2-40B4-BE49-F238E27FC236}">
                  <a16:creationId xmlns:a16="http://schemas.microsoft.com/office/drawing/2014/main" xmlns="" id="{52572035-5D80-43B4-B0F2-DA0586CFE30F}"/>
                </a:ext>
              </a:extLst>
            </p:cNvPr>
            <p:cNvSpPr txBox="1"/>
            <p:nvPr/>
          </p:nvSpPr>
          <p:spPr>
            <a:xfrm>
              <a:off x="10905388" y="4863034"/>
              <a:ext cx="49834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2021</a:t>
              </a:r>
            </a:p>
          </p:txBody>
        </p:sp>
        <p:sp>
          <p:nvSpPr>
            <p:cNvPr id="173" name="CasellaDiTesto 172">
              <a:extLst>
                <a:ext uri="{FF2B5EF4-FFF2-40B4-BE49-F238E27FC236}">
                  <a16:creationId xmlns:a16="http://schemas.microsoft.com/office/drawing/2014/main" xmlns="" id="{EA0BA166-8028-4960-BDF5-7407D8B0EBBD}"/>
                </a:ext>
              </a:extLst>
            </p:cNvPr>
            <p:cNvSpPr txBox="1"/>
            <p:nvPr/>
          </p:nvSpPr>
          <p:spPr>
            <a:xfrm>
              <a:off x="10905388" y="5246897"/>
              <a:ext cx="49834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2021</a:t>
              </a:r>
            </a:p>
          </p:txBody>
        </p:sp>
        <p:sp>
          <p:nvSpPr>
            <p:cNvPr id="174" name="CasellaDiTesto 173">
              <a:extLst>
                <a:ext uri="{FF2B5EF4-FFF2-40B4-BE49-F238E27FC236}">
                  <a16:creationId xmlns:a16="http://schemas.microsoft.com/office/drawing/2014/main" xmlns="" id="{BB6CEC03-1E7A-44E4-97A2-A9AB839A9C86}"/>
                </a:ext>
              </a:extLst>
            </p:cNvPr>
            <p:cNvSpPr txBox="1"/>
            <p:nvPr/>
          </p:nvSpPr>
          <p:spPr>
            <a:xfrm>
              <a:off x="10905388" y="5609199"/>
              <a:ext cx="49834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2021</a:t>
              </a:r>
            </a:p>
          </p:txBody>
        </p:sp>
        <p:sp>
          <p:nvSpPr>
            <p:cNvPr id="175" name="CasellaDiTesto 174">
              <a:extLst>
                <a:ext uri="{FF2B5EF4-FFF2-40B4-BE49-F238E27FC236}">
                  <a16:creationId xmlns:a16="http://schemas.microsoft.com/office/drawing/2014/main" xmlns="" id="{EA096996-A9AC-4DEC-BC43-FC72727A1809}"/>
                </a:ext>
              </a:extLst>
            </p:cNvPr>
            <p:cNvSpPr txBox="1"/>
            <p:nvPr/>
          </p:nvSpPr>
          <p:spPr>
            <a:xfrm>
              <a:off x="10905388" y="5970330"/>
              <a:ext cx="49834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2021</a:t>
              </a:r>
            </a:p>
          </p:txBody>
        </p:sp>
        <p:sp>
          <p:nvSpPr>
            <p:cNvPr id="176" name="CasellaDiTesto 175">
              <a:extLst>
                <a:ext uri="{FF2B5EF4-FFF2-40B4-BE49-F238E27FC236}">
                  <a16:creationId xmlns:a16="http://schemas.microsoft.com/office/drawing/2014/main" xmlns="" id="{26FD00AD-4C1F-47EB-A71C-F4E35245AFA9}"/>
                </a:ext>
              </a:extLst>
            </p:cNvPr>
            <p:cNvSpPr txBox="1"/>
            <p:nvPr/>
          </p:nvSpPr>
          <p:spPr>
            <a:xfrm>
              <a:off x="3503465" y="1572392"/>
              <a:ext cx="46146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11.1</a:t>
              </a:r>
            </a:p>
          </p:txBody>
        </p:sp>
        <p:sp>
          <p:nvSpPr>
            <p:cNvPr id="177" name="CasellaDiTesto 176">
              <a:extLst>
                <a:ext uri="{FF2B5EF4-FFF2-40B4-BE49-F238E27FC236}">
                  <a16:creationId xmlns:a16="http://schemas.microsoft.com/office/drawing/2014/main" xmlns="" id="{EC7CE21D-F7B3-43FD-B0CB-6361975AA267}"/>
                </a:ext>
              </a:extLst>
            </p:cNvPr>
            <p:cNvSpPr txBox="1"/>
            <p:nvPr/>
          </p:nvSpPr>
          <p:spPr>
            <a:xfrm>
              <a:off x="3456336" y="1947832"/>
              <a:ext cx="555720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12.0.1</a:t>
              </a:r>
            </a:p>
          </p:txBody>
        </p:sp>
        <p:sp>
          <p:nvSpPr>
            <p:cNvPr id="178" name="CasellaDiTesto 177">
              <a:extLst>
                <a:ext uri="{FF2B5EF4-FFF2-40B4-BE49-F238E27FC236}">
                  <a16:creationId xmlns:a16="http://schemas.microsoft.com/office/drawing/2014/main" xmlns="" id="{AC3FF136-EA1A-4829-96A9-177BC0D3DC67}"/>
                </a:ext>
              </a:extLst>
            </p:cNvPr>
            <p:cNvSpPr txBox="1"/>
            <p:nvPr/>
          </p:nvSpPr>
          <p:spPr>
            <a:xfrm>
              <a:off x="3503465" y="2314166"/>
              <a:ext cx="46146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2.37</a:t>
              </a:r>
            </a:p>
          </p:txBody>
        </p:sp>
        <p:sp>
          <p:nvSpPr>
            <p:cNvPr id="179" name="CasellaDiTesto 178">
              <a:extLst>
                <a:ext uri="{FF2B5EF4-FFF2-40B4-BE49-F238E27FC236}">
                  <a16:creationId xmlns:a16="http://schemas.microsoft.com/office/drawing/2014/main" xmlns="" id="{C1B1433A-2431-421E-9F02-0E90A9912E45}"/>
                </a:ext>
              </a:extLst>
            </p:cNvPr>
            <p:cNvSpPr txBox="1"/>
            <p:nvPr/>
          </p:nvSpPr>
          <p:spPr>
            <a:xfrm>
              <a:off x="3536251" y="2667056"/>
              <a:ext cx="395890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9.1</a:t>
              </a:r>
            </a:p>
          </p:txBody>
        </p:sp>
        <p:sp>
          <p:nvSpPr>
            <p:cNvPr id="180" name="CasellaDiTesto 179">
              <a:extLst>
                <a:ext uri="{FF2B5EF4-FFF2-40B4-BE49-F238E27FC236}">
                  <a16:creationId xmlns:a16="http://schemas.microsoft.com/office/drawing/2014/main" xmlns="" id="{A0DEED4A-018D-465B-AF95-FA958CAD55F1}"/>
                </a:ext>
              </a:extLst>
            </p:cNvPr>
            <p:cNvSpPr txBox="1"/>
            <p:nvPr/>
          </p:nvSpPr>
          <p:spPr>
            <a:xfrm>
              <a:off x="3459409" y="3033390"/>
              <a:ext cx="54957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5.10.x</a:t>
              </a:r>
            </a:p>
          </p:txBody>
        </p:sp>
        <p:sp>
          <p:nvSpPr>
            <p:cNvPr id="181" name="CasellaDiTesto 180">
              <a:extLst>
                <a:ext uri="{FF2B5EF4-FFF2-40B4-BE49-F238E27FC236}">
                  <a16:creationId xmlns:a16="http://schemas.microsoft.com/office/drawing/2014/main" xmlns="" id="{EA1E4DEB-3F21-4C21-ACDB-C44AB0AE51F5}"/>
                </a:ext>
              </a:extLst>
            </p:cNvPr>
            <p:cNvSpPr txBox="1"/>
            <p:nvPr/>
          </p:nvSpPr>
          <p:spPr>
            <a:xfrm>
              <a:off x="3459410" y="3410157"/>
              <a:ext cx="54957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5.10.x</a:t>
              </a:r>
            </a:p>
          </p:txBody>
        </p:sp>
        <p:sp>
          <p:nvSpPr>
            <p:cNvPr id="182" name="CasellaDiTesto 181">
              <a:extLst>
                <a:ext uri="{FF2B5EF4-FFF2-40B4-BE49-F238E27FC236}">
                  <a16:creationId xmlns:a16="http://schemas.microsoft.com/office/drawing/2014/main" xmlns="" id="{A2ED75E2-3602-4CE0-B9E9-C2A8DB2BF5EE}"/>
                </a:ext>
              </a:extLst>
            </p:cNvPr>
            <p:cNvSpPr txBox="1"/>
            <p:nvPr/>
          </p:nvSpPr>
          <p:spPr>
            <a:xfrm>
              <a:off x="3536251" y="3768354"/>
              <a:ext cx="395890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5.5</a:t>
              </a:r>
            </a:p>
          </p:txBody>
        </p:sp>
        <p:sp>
          <p:nvSpPr>
            <p:cNvPr id="183" name="CasellaDiTesto 182">
              <a:extLst>
                <a:ext uri="{FF2B5EF4-FFF2-40B4-BE49-F238E27FC236}">
                  <a16:creationId xmlns:a16="http://schemas.microsoft.com/office/drawing/2014/main" xmlns="" id="{FDAB5334-E91A-45A5-BDBE-D811B5076412}"/>
                </a:ext>
              </a:extLst>
            </p:cNvPr>
            <p:cNvSpPr txBox="1"/>
            <p:nvPr/>
          </p:nvSpPr>
          <p:spPr>
            <a:xfrm>
              <a:off x="3470680" y="4514519"/>
              <a:ext cx="52703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244.5</a:t>
              </a:r>
            </a:p>
          </p:txBody>
        </p:sp>
        <p:sp>
          <p:nvSpPr>
            <p:cNvPr id="184" name="CasellaDiTesto 183">
              <a:extLst>
                <a:ext uri="{FF2B5EF4-FFF2-40B4-BE49-F238E27FC236}">
                  <a16:creationId xmlns:a16="http://schemas.microsoft.com/office/drawing/2014/main" xmlns="" id="{81D9952A-DEEB-44D5-8625-0D61C12013FB}"/>
                </a:ext>
              </a:extLst>
            </p:cNvPr>
            <p:cNvSpPr txBox="1"/>
            <p:nvPr/>
          </p:nvSpPr>
          <p:spPr>
            <a:xfrm>
              <a:off x="3459410" y="4863034"/>
              <a:ext cx="54957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5.10.x</a:t>
              </a:r>
            </a:p>
          </p:txBody>
        </p:sp>
        <p:sp>
          <p:nvSpPr>
            <p:cNvPr id="185" name="CasellaDiTesto 184">
              <a:extLst>
                <a:ext uri="{FF2B5EF4-FFF2-40B4-BE49-F238E27FC236}">
                  <a16:creationId xmlns:a16="http://schemas.microsoft.com/office/drawing/2014/main" xmlns="" id="{5B8E58A3-16AA-438F-9062-23E539757B47}"/>
                </a:ext>
              </a:extLst>
            </p:cNvPr>
            <p:cNvSpPr txBox="1"/>
            <p:nvPr/>
          </p:nvSpPr>
          <p:spPr>
            <a:xfrm>
              <a:off x="3593626" y="5246897"/>
              <a:ext cx="281138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*</a:t>
              </a:r>
            </a:p>
          </p:txBody>
        </p:sp>
        <p:sp>
          <p:nvSpPr>
            <p:cNvPr id="186" name="CasellaDiTesto 185">
              <a:extLst>
                <a:ext uri="{FF2B5EF4-FFF2-40B4-BE49-F238E27FC236}">
                  <a16:creationId xmlns:a16="http://schemas.microsoft.com/office/drawing/2014/main" xmlns="" id="{404ED29A-1E81-40BB-AA98-A5D4A628051E}"/>
                </a:ext>
              </a:extLst>
            </p:cNvPr>
            <p:cNvSpPr txBox="1"/>
            <p:nvPr/>
          </p:nvSpPr>
          <p:spPr>
            <a:xfrm>
              <a:off x="3503466" y="5609199"/>
              <a:ext cx="461458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TBD</a:t>
              </a:r>
            </a:p>
          </p:txBody>
        </p:sp>
        <p:sp>
          <p:nvSpPr>
            <p:cNvPr id="187" name="CasellaDiTesto 186">
              <a:extLst>
                <a:ext uri="{FF2B5EF4-FFF2-40B4-BE49-F238E27FC236}">
                  <a16:creationId xmlns:a16="http://schemas.microsoft.com/office/drawing/2014/main" xmlns="" id="{888D9923-506D-4EF6-BC86-9A71CD31A870}"/>
                </a:ext>
              </a:extLst>
            </p:cNvPr>
            <p:cNvSpPr txBox="1"/>
            <p:nvPr/>
          </p:nvSpPr>
          <p:spPr>
            <a:xfrm>
              <a:off x="4463778" y="1572392"/>
              <a:ext cx="1254466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ARM, Intel, RISC-V</a:t>
              </a:r>
            </a:p>
          </p:txBody>
        </p:sp>
        <p:sp>
          <p:nvSpPr>
            <p:cNvPr id="188" name="CasellaDiTesto 187">
              <a:extLst>
                <a:ext uri="{FF2B5EF4-FFF2-40B4-BE49-F238E27FC236}">
                  <a16:creationId xmlns:a16="http://schemas.microsoft.com/office/drawing/2014/main" xmlns="" id="{944C5D5F-92C9-4A7A-86E7-2749710B405F}"/>
                </a:ext>
              </a:extLst>
            </p:cNvPr>
            <p:cNvSpPr txBox="1"/>
            <p:nvPr/>
          </p:nvSpPr>
          <p:spPr>
            <a:xfrm>
              <a:off x="4463778" y="1947832"/>
              <a:ext cx="1254466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ARM, Intel, RISC-V</a:t>
              </a:r>
            </a:p>
          </p:txBody>
        </p:sp>
        <p:sp>
          <p:nvSpPr>
            <p:cNvPr id="189" name="CasellaDiTesto 188">
              <a:extLst>
                <a:ext uri="{FF2B5EF4-FFF2-40B4-BE49-F238E27FC236}">
                  <a16:creationId xmlns:a16="http://schemas.microsoft.com/office/drawing/2014/main" xmlns="" id="{2AEB9FC2-0A9B-4E34-A909-9BE8EA451865}"/>
                </a:ext>
              </a:extLst>
            </p:cNvPr>
            <p:cNvSpPr txBox="1"/>
            <p:nvPr/>
          </p:nvSpPr>
          <p:spPr>
            <a:xfrm>
              <a:off x="4463778" y="2314166"/>
              <a:ext cx="1254466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ARM, Intel, RISC-V</a:t>
              </a:r>
            </a:p>
          </p:txBody>
        </p:sp>
        <p:sp>
          <p:nvSpPr>
            <p:cNvPr id="190" name="CasellaDiTesto 189">
              <a:extLst>
                <a:ext uri="{FF2B5EF4-FFF2-40B4-BE49-F238E27FC236}">
                  <a16:creationId xmlns:a16="http://schemas.microsoft.com/office/drawing/2014/main" xmlns="" id="{677A329A-7B30-4D3A-83BB-99EC00396F86}"/>
                </a:ext>
              </a:extLst>
            </p:cNvPr>
            <p:cNvSpPr txBox="1"/>
            <p:nvPr/>
          </p:nvSpPr>
          <p:spPr>
            <a:xfrm>
              <a:off x="4680983" y="2667056"/>
              <a:ext cx="820054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ARM, Intel</a:t>
              </a:r>
            </a:p>
          </p:txBody>
        </p:sp>
        <p:sp>
          <p:nvSpPr>
            <p:cNvPr id="191" name="CasellaDiTesto 190">
              <a:extLst>
                <a:ext uri="{FF2B5EF4-FFF2-40B4-BE49-F238E27FC236}">
                  <a16:creationId xmlns:a16="http://schemas.microsoft.com/office/drawing/2014/main" xmlns="" id="{49A73EE0-4136-4DFD-A0CA-64D7E1B1D74C}"/>
                </a:ext>
              </a:extLst>
            </p:cNvPr>
            <p:cNvSpPr txBox="1"/>
            <p:nvPr/>
          </p:nvSpPr>
          <p:spPr>
            <a:xfrm>
              <a:off x="4680983" y="3033390"/>
              <a:ext cx="820054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ARM, Intel</a:t>
              </a:r>
            </a:p>
          </p:txBody>
        </p:sp>
        <p:sp>
          <p:nvSpPr>
            <p:cNvPr id="192" name="CasellaDiTesto 191">
              <a:extLst>
                <a:ext uri="{FF2B5EF4-FFF2-40B4-BE49-F238E27FC236}">
                  <a16:creationId xmlns:a16="http://schemas.microsoft.com/office/drawing/2014/main" xmlns="" id="{AB6686CE-949C-4856-8ED7-E5D0710922C0}"/>
                </a:ext>
              </a:extLst>
            </p:cNvPr>
            <p:cNvSpPr txBox="1"/>
            <p:nvPr/>
          </p:nvSpPr>
          <p:spPr>
            <a:xfrm>
              <a:off x="4680983" y="3410157"/>
              <a:ext cx="820054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ARM, Intel</a:t>
              </a:r>
            </a:p>
          </p:txBody>
        </p:sp>
        <p:sp>
          <p:nvSpPr>
            <p:cNvPr id="193" name="CasellaDiTesto 192">
              <a:extLst>
                <a:ext uri="{FF2B5EF4-FFF2-40B4-BE49-F238E27FC236}">
                  <a16:creationId xmlns:a16="http://schemas.microsoft.com/office/drawing/2014/main" xmlns="" id="{3544C589-25A6-4E83-A98E-3F9170ACD519}"/>
                </a:ext>
              </a:extLst>
            </p:cNvPr>
            <p:cNvSpPr txBox="1"/>
            <p:nvPr/>
          </p:nvSpPr>
          <p:spPr>
            <a:xfrm>
              <a:off x="4680983" y="3768354"/>
              <a:ext cx="820054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ARM, Intel</a:t>
              </a:r>
            </a:p>
          </p:txBody>
        </p:sp>
        <p:sp>
          <p:nvSpPr>
            <p:cNvPr id="194" name="CasellaDiTesto 193">
              <a:extLst>
                <a:ext uri="{FF2B5EF4-FFF2-40B4-BE49-F238E27FC236}">
                  <a16:creationId xmlns:a16="http://schemas.microsoft.com/office/drawing/2014/main" xmlns="" id="{C9D79A7B-8FFE-4F12-AC2B-2CF4A7AA4644}"/>
                </a:ext>
              </a:extLst>
            </p:cNvPr>
            <p:cNvSpPr txBox="1"/>
            <p:nvPr/>
          </p:nvSpPr>
          <p:spPr>
            <a:xfrm>
              <a:off x="4680983" y="4514519"/>
              <a:ext cx="820054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ARM, Intel</a:t>
              </a:r>
            </a:p>
          </p:txBody>
        </p:sp>
        <p:sp>
          <p:nvSpPr>
            <p:cNvPr id="195" name="CasellaDiTesto 194">
              <a:extLst>
                <a:ext uri="{FF2B5EF4-FFF2-40B4-BE49-F238E27FC236}">
                  <a16:creationId xmlns:a16="http://schemas.microsoft.com/office/drawing/2014/main" xmlns="" id="{E2476B43-842D-44D7-99DD-87D4FAAA2D20}"/>
                </a:ext>
              </a:extLst>
            </p:cNvPr>
            <p:cNvSpPr txBox="1"/>
            <p:nvPr/>
          </p:nvSpPr>
          <p:spPr>
            <a:xfrm>
              <a:off x="4680983" y="4863034"/>
              <a:ext cx="820054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ARM, Intel</a:t>
              </a:r>
            </a:p>
          </p:txBody>
        </p:sp>
        <p:sp>
          <p:nvSpPr>
            <p:cNvPr id="196" name="CasellaDiTesto 195">
              <a:extLst>
                <a:ext uri="{FF2B5EF4-FFF2-40B4-BE49-F238E27FC236}">
                  <a16:creationId xmlns:a16="http://schemas.microsoft.com/office/drawing/2014/main" xmlns="" id="{6B46B4BB-8862-484D-9372-66FF41DCF8DE}"/>
                </a:ext>
              </a:extLst>
            </p:cNvPr>
            <p:cNvSpPr txBox="1"/>
            <p:nvPr/>
          </p:nvSpPr>
          <p:spPr>
            <a:xfrm>
              <a:off x="4680983" y="5246897"/>
              <a:ext cx="820054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ARM, Intel</a:t>
              </a:r>
            </a:p>
          </p:txBody>
        </p:sp>
        <p:sp>
          <p:nvSpPr>
            <p:cNvPr id="197" name="CasellaDiTesto 196">
              <a:extLst>
                <a:ext uri="{FF2B5EF4-FFF2-40B4-BE49-F238E27FC236}">
                  <a16:creationId xmlns:a16="http://schemas.microsoft.com/office/drawing/2014/main" xmlns="" id="{EA6B16B4-A5D6-4AF5-9B65-155002E69D7C}"/>
                </a:ext>
              </a:extLst>
            </p:cNvPr>
            <p:cNvSpPr txBox="1"/>
            <p:nvPr/>
          </p:nvSpPr>
          <p:spPr>
            <a:xfrm>
              <a:off x="4680983" y="5609199"/>
              <a:ext cx="820054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ARM, Intel</a:t>
              </a:r>
            </a:p>
          </p:txBody>
        </p:sp>
        <p:sp>
          <p:nvSpPr>
            <p:cNvPr id="198" name="CasellaDiTesto 197">
              <a:extLst>
                <a:ext uri="{FF2B5EF4-FFF2-40B4-BE49-F238E27FC236}">
                  <a16:creationId xmlns:a16="http://schemas.microsoft.com/office/drawing/2014/main" xmlns="" id="{066381F5-C290-491C-9F9D-49768524E778}"/>
                </a:ext>
              </a:extLst>
            </p:cNvPr>
            <p:cNvSpPr txBox="1"/>
            <p:nvPr/>
          </p:nvSpPr>
          <p:spPr>
            <a:xfrm>
              <a:off x="5842828" y="1516218"/>
              <a:ext cx="1160206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Linux, Zephyr,</a:t>
              </a:r>
            </a:p>
            <a:p>
              <a:pPr algn="ctr"/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Liteos</a:t>
              </a:r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, </a:t>
              </a:r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FreeRTOS</a:t>
              </a:r>
              <a:endParaRPr lang="it-IT" sz="700" b="1" kern="50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199" name="CasellaDiTesto 198">
              <a:extLst>
                <a:ext uri="{FF2B5EF4-FFF2-40B4-BE49-F238E27FC236}">
                  <a16:creationId xmlns:a16="http://schemas.microsoft.com/office/drawing/2014/main" xmlns="" id="{7E699383-417D-4A40-9188-28976333C528}"/>
                </a:ext>
              </a:extLst>
            </p:cNvPr>
            <p:cNvSpPr txBox="1"/>
            <p:nvPr/>
          </p:nvSpPr>
          <p:spPr>
            <a:xfrm>
              <a:off x="5842828" y="1879665"/>
              <a:ext cx="1160204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Linux, Zephyr,</a:t>
              </a:r>
            </a:p>
            <a:p>
              <a:pPr algn="ctr"/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Liteos</a:t>
              </a:r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, </a:t>
              </a:r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FreeRTOS</a:t>
              </a:r>
              <a:endParaRPr lang="it-IT" sz="700" b="1" kern="50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00" name="CasellaDiTesto 199">
              <a:extLst>
                <a:ext uri="{FF2B5EF4-FFF2-40B4-BE49-F238E27FC236}">
                  <a16:creationId xmlns:a16="http://schemas.microsoft.com/office/drawing/2014/main" xmlns="" id="{7168D431-55D3-4A46-B548-A0B5B5FD0F3C}"/>
                </a:ext>
              </a:extLst>
            </p:cNvPr>
            <p:cNvSpPr txBox="1"/>
            <p:nvPr/>
          </p:nvSpPr>
          <p:spPr>
            <a:xfrm>
              <a:off x="5842828" y="2236610"/>
              <a:ext cx="1160204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Linux, Zephyr,</a:t>
              </a:r>
            </a:p>
            <a:p>
              <a:pPr algn="ctr"/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Liteos</a:t>
              </a:r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, </a:t>
              </a:r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FreeRTOS</a:t>
              </a:r>
              <a:endParaRPr lang="it-IT" sz="700" b="1" kern="50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01" name="CasellaDiTesto 200">
              <a:extLst>
                <a:ext uri="{FF2B5EF4-FFF2-40B4-BE49-F238E27FC236}">
                  <a16:creationId xmlns:a16="http://schemas.microsoft.com/office/drawing/2014/main" xmlns="" id="{A2A1D266-30FA-4928-938C-E10D901EC50B}"/>
                </a:ext>
              </a:extLst>
            </p:cNvPr>
            <p:cNvSpPr txBox="1"/>
            <p:nvPr/>
          </p:nvSpPr>
          <p:spPr>
            <a:xfrm>
              <a:off x="5842828" y="2610882"/>
              <a:ext cx="1160206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Linux, Zephyr,</a:t>
              </a:r>
            </a:p>
            <a:p>
              <a:pPr algn="ctr"/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Liteos</a:t>
              </a:r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, </a:t>
              </a:r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FreeRTOS</a:t>
              </a:r>
              <a:endParaRPr lang="it-IT" sz="700" b="1" kern="50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02" name="CasellaDiTesto 201">
              <a:extLst>
                <a:ext uri="{FF2B5EF4-FFF2-40B4-BE49-F238E27FC236}">
                  <a16:creationId xmlns:a16="http://schemas.microsoft.com/office/drawing/2014/main" xmlns="" id="{BFC0F4D3-1A20-438C-B022-2237C11F3209}"/>
                </a:ext>
              </a:extLst>
            </p:cNvPr>
            <p:cNvSpPr txBox="1"/>
            <p:nvPr/>
          </p:nvSpPr>
          <p:spPr>
            <a:xfrm>
              <a:off x="6156342" y="3033390"/>
              <a:ext cx="533178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Linux</a:t>
              </a:r>
            </a:p>
          </p:txBody>
        </p:sp>
        <p:sp>
          <p:nvSpPr>
            <p:cNvPr id="203" name="CasellaDiTesto 202">
              <a:extLst>
                <a:ext uri="{FF2B5EF4-FFF2-40B4-BE49-F238E27FC236}">
                  <a16:creationId xmlns:a16="http://schemas.microsoft.com/office/drawing/2014/main" xmlns="" id="{23A5AC0C-DAB6-4EF8-BAFD-AA723FDF1D6B}"/>
                </a:ext>
              </a:extLst>
            </p:cNvPr>
            <p:cNvSpPr txBox="1"/>
            <p:nvPr/>
          </p:nvSpPr>
          <p:spPr>
            <a:xfrm>
              <a:off x="6156342" y="3410157"/>
              <a:ext cx="533178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Linux</a:t>
              </a:r>
            </a:p>
          </p:txBody>
        </p:sp>
        <p:sp>
          <p:nvSpPr>
            <p:cNvPr id="204" name="CasellaDiTesto 203">
              <a:extLst>
                <a:ext uri="{FF2B5EF4-FFF2-40B4-BE49-F238E27FC236}">
                  <a16:creationId xmlns:a16="http://schemas.microsoft.com/office/drawing/2014/main" xmlns="" id="{D97FD22A-59B4-4723-80EE-EBCC1149A042}"/>
                </a:ext>
              </a:extLst>
            </p:cNvPr>
            <p:cNvSpPr txBox="1"/>
            <p:nvPr/>
          </p:nvSpPr>
          <p:spPr>
            <a:xfrm>
              <a:off x="6156342" y="3768354"/>
              <a:ext cx="533178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Linux</a:t>
              </a:r>
            </a:p>
          </p:txBody>
        </p:sp>
        <p:sp>
          <p:nvSpPr>
            <p:cNvPr id="205" name="CasellaDiTesto 204">
              <a:extLst>
                <a:ext uri="{FF2B5EF4-FFF2-40B4-BE49-F238E27FC236}">
                  <a16:creationId xmlns:a16="http://schemas.microsoft.com/office/drawing/2014/main" xmlns="" id="{42A56C49-1027-40BE-A05E-DC06315EAEB8}"/>
                </a:ext>
              </a:extLst>
            </p:cNvPr>
            <p:cNvSpPr txBox="1"/>
            <p:nvPr/>
          </p:nvSpPr>
          <p:spPr>
            <a:xfrm>
              <a:off x="6156342" y="4514519"/>
              <a:ext cx="533178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Linux</a:t>
              </a:r>
            </a:p>
          </p:txBody>
        </p:sp>
        <p:sp>
          <p:nvSpPr>
            <p:cNvPr id="206" name="CasellaDiTesto 205">
              <a:extLst>
                <a:ext uri="{FF2B5EF4-FFF2-40B4-BE49-F238E27FC236}">
                  <a16:creationId xmlns:a16="http://schemas.microsoft.com/office/drawing/2014/main" xmlns="" id="{1A5B8710-BB16-40F4-AAA6-B31801D48EE4}"/>
                </a:ext>
              </a:extLst>
            </p:cNvPr>
            <p:cNvSpPr txBox="1"/>
            <p:nvPr/>
          </p:nvSpPr>
          <p:spPr>
            <a:xfrm>
              <a:off x="5842828" y="5175960"/>
              <a:ext cx="1160206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Linux, Zephyr,</a:t>
              </a:r>
            </a:p>
            <a:p>
              <a:pPr algn="ctr"/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Liteos</a:t>
              </a:r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, </a:t>
              </a:r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FreeRTOS</a:t>
              </a:r>
              <a:endParaRPr lang="it-IT" sz="700" b="1" kern="50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07" name="CasellaDiTesto 206">
              <a:extLst>
                <a:ext uri="{FF2B5EF4-FFF2-40B4-BE49-F238E27FC236}">
                  <a16:creationId xmlns:a16="http://schemas.microsoft.com/office/drawing/2014/main" xmlns="" id="{7B703985-4936-4E4A-BBC1-DA428EB07B62}"/>
                </a:ext>
              </a:extLst>
            </p:cNvPr>
            <p:cNvSpPr txBox="1"/>
            <p:nvPr/>
          </p:nvSpPr>
          <p:spPr>
            <a:xfrm>
              <a:off x="6156342" y="5609199"/>
              <a:ext cx="533178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Linux</a:t>
              </a:r>
            </a:p>
          </p:txBody>
        </p:sp>
        <p:sp>
          <p:nvSpPr>
            <p:cNvPr id="208" name="CasellaDiTesto 207">
              <a:extLst>
                <a:ext uri="{FF2B5EF4-FFF2-40B4-BE49-F238E27FC236}">
                  <a16:creationId xmlns:a16="http://schemas.microsoft.com/office/drawing/2014/main" xmlns="" id="{33A4C3CC-C834-4C16-A5D7-B4AC03F2711D}"/>
                </a:ext>
              </a:extLst>
            </p:cNvPr>
            <p:cNvSpPr txBox="1"/>
            <p:nvPr/>
          </p:nvSpPr>
          <p:spPr>
            <a:xfrm>
              <a:off x="7297126" y="1572392"/>
              <a:ext cx="1654040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Kernel and app developer</a:t>
              </a:r>
            </a:p>
          </p:txBody>
        </p:sp>
        <p:sp>
          <p:nvSpPr>
            <p:cNvPr id="209" name="CasellaDiTesto 208">
              <a:extLst>
                <a:ext uri="{FF2B5EF4-FFF2-40B4-BE49-F238E27FC236}">
                  <a16:creationId xmlns:a16="http://schemas.microsoft.com/office/drawing/2014/main" xmlns="" id="{635DF0F7-14E9-42D5-B290-218885AAF054}"/>
                </a:ext>
              </a:extLst>
            </p:cNvPr>
            <p:cNvSpPr txBox="1"/>
            <p:nvPr/>
          </p:nvSpPr>
          <p:spPr>
            <a:xfrm>
              <a:off x="7297126" y="1947832"/>
              <a:ext cx="1654040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Kernel and app developer</a:t>
              </a:r>
            </a:p>
          </p:txBody>
        </p:sp>
        <p:sp>
          <p:nvSpPr>
            <p:cNvPr id="210" name="CasellaDiTesto 209">
              <a:extLst>
                <a:ext uri="{FF2B5EF4-FFF2-40B4-BE49-F238E27FC236}">
                  <a16:creationId xmlns:a16="http://schemas.microsoft.com/office/drawing/2014/main" xmlns="" id="{740C4CFC-0374-4C5B-A611-DA547E65E4E1}"/>
                </a:ext>
              </a:extLst>
            </p:cNvPr>
            <p:cNvSpPr txBox="1"/>
            <p:nvPr/>
          </p:nvSpPr>
          <p:spPr>
            <a:xfrm>
              <a:off x="7297126" y="2314166"/>
              <a:ext cx="1654040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Kernel and app developer</a:t>
              </a:r>
            </a:p>
          </p:txBody>
        </p:sp>
        <p:sp>
          <p:nvSpPr>
            <p:cNvPr id="211" name="CasellaDiTesto 210">
              <a:extLst>
                <a:ext uri="{FF2B5EF4-FFF2-40B4-BE49-F238E27FC236}">
                  <a16:creationId xmlns:a16="http://schemas.microsoft.com/office/drawing/2014/main" xmlns="" id="{8D6878BA-E750-4D05-B91E-A2D5AD08E630}"/>
                </a:ext>
              </a:extLst>
            </p:cNvPr>
            <p:cNvSpPr txBox="1"/>
            <p:nvPr/>
          </p:nvSpPr>
          <p:spPr>
            <a:xfrm>
              <a:off x="7607566" y="2667056"/>
              <a:ext cx="1033160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App developer</a:t>
              </a:r>
            </a:p>
          </p:txBody>
        </p:sp>
        <p:sp>
          <p:nvSpPr>
            <p:cNvPr id="212" name="CasellaDiTesto 211">
              <a:extLst>
                <a:ext uri="{FF2B5EF4-FFF2-40B4-BE49-F238E27FC236}">
                  <a16:creationId xmlns:a16="http://schemas.microsoft.com/office/drawing/2014/main" xmlns="" id="{F7D77F39-485D-479B-B8B5-4A91C2DAFF59}"/>
                </a:ext>
              </a:extLst>
            </p:cNvPr>
            <p:cNvSpPr txBox="1"/>
            <p:nvPr/>
          </p:nvSpPr>
          <p:spPr>
            <a:xfrm>
              <a:off x="7296102" y="3033390"/>
              <a:ext cx="1656090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Kernel and HW developer</a:t>
              </a:r>
            </a:p>
          </p:txBody>
        </p:sp>
        <p:sp>
          <p:nvSpPr>
            <p:cNvPr id="213" name="CasellaDiTesto 212">
              <a:extLst>
                <a:ext uri="{FF2B5EF4-FFF2-40B4-BE49-F238E27FC236}">
                  <a16:creationId xmlns:a16="http://schemas.microsoft.com/office/drawing/2014/main" xmlns="" id="{B62EE68B-74B4-4901-8917-8119DFA095AD}"/>
                </a:ext>
              </a:extLst>
            </p:cNvPr>
            <p:cNvSpPr txBox="1"/>
            <p:nvPr/>
          </p:nvSpPr>
          <p:spPr>
            <a:xfrm>
              <a:off x="7296102" y="3410157"/>
              <a:ext cx="1656090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Kernel and HW developer</a:t>
              </a:r>
            </a:p>
          </p:txBody>
        </p:sp>
        <p:sp>
          <p:nvSpPr>
            <p:cNvPr id="214" name="CasellaDiTesto 213">
              <a:extLst>
                <a:ext uri="{FF2B5EF4-FFF2-40B4-BE49-F238E27FC236}">
                  <a16:creationId xmlns:a16="http://schemas.microsoft.com/office/drawing/2014/main" xmlns="" id="{F11B4C3D-B69A-41DB-8956-305FBDA30F67}"/>
                </a:ext>
              </a:extLst>
            </p:cNvPr>
            <p:cNvSpPr txBox="1"/>
            <p:nvPr/>
          </p:nvSpPr>
          <p:spPr>
            <a:xfrm>
              <a:off x="7297126" y="3768354"/>
              <a:ext cx="1654040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Kernel and app developer</a:t>
              </a:r>
            </a:p>
          </p:txBody>
        </p:sp>
        <p:sp>
          <p:nvSpPr>
            <p:cNvPr id="215" name="CasellaDiTesto 214">
              <a:extLst>
                <a:ext uri="{FF2B5EF4-FFF2-40B4-BE49-F238E27FC236}">
                  <a16:creationId xmlns:a16="http://schemas.microsoft.com/office/drawing/2014/main" xmlns="" id="{CFEC8623-F872-44C8-A36D-36553F76A99C}"/>
                </a:ext>
              </a:extLst>
            </p:cNvPr>
            <p:cNvSpPr txBox="1"/>
            <p:nvPr/>
          </p:nvSpPr>
          <p:spPr>
            <a:xfrm>
              <a:off x="7537896" y="4136426"/>
              <a:ext cx="1172500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Kernel developer</a:t>
              </a:r>
            </a:p>
          </p:txBody>
        </p:sp>
        <p:sp>
          <p:nvSpPr>
            <p:cNvPr id="216" name="CasellaDiTesto 215">
              <a:extLst>
                <a:ext uri="{FF2B5EF4-FFF2-40B4-BE49-F238E27FC236}">
                  <a16:creationId xmlns:a16="http://schemas.microsoft.com/office/drawing/2014/main" xmlns="" id="{F27F1F3E-2977-4B19-843D-6872FF2FDC8F}"/>
                </a:ext>
              </a:extLst>
            </p:cNvPr>
            <p:cNvSpPr txBox="1"/>
            <p:nvPr/>
          </p:nvSpPr>
          <p:spPr>
            <a:xfrm>
              <a:off x="7316593" y="4514519"/>
              <a:ext cx="1615108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Kernel/System developer</a:t>
              </a:r>
            </a:p>
          </p:txBody>
        </p:sp>
        <p:sp>
          <p:nvSpPr>
            <p:cNvPr id="217" name="CasellaDiTesto 216">
              <a:extLst>
                <a:ext uri="{FF2B5EF4-FFF2-40B4-BE49-F238E27FC236}">
                  <a16:creationId xmlns:a16="http://schemas.microsoft.com/office/drawing/2014/main" xmlns="" id="{6AB89EDB-878A-4D31-8FEB-44E07C3AF0E0}"/>
                </a:ext>
              </a:extLst>
            </p:cNvPr>
            <p:cNvSpPr txBox="1"/>
            <p:nvPr/>
          </p:nvSpPr>
          <p:spPr>
            <a:xfrm>
              <a:off x="7537896" y="4863034"/>
              <a:ext cx="117250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Kernel developer</a:t>
              </a:r>
            </a:p>
          </p:txBody>
        </p:sp>
        <p:sp>
          <p:nvSpPr>
            <p:cNvPr id="218" name="CasellaDiTesto 217">
              <a:extLst>
                <a:ext uri="{FF2B5EF4-FFF2-40B4-BE49-F238E27FC236}">
                  <a16:creationId xmlns:a16="http://schemas.microsoft.com/office/drawing/2014/main" xmlns="" id="{EE9623F5-9CC3-4A94-B805-3A102DC87D4E}"/>
                </a:ext>
              </a:extLst>
            </p:cNvPr>
            <p:cNvSpPr txBox="1"/>
            <p:nvPr/>
          </p:nvSpPr>
          <p:spPr>
            <a:xfrm>
              <a:off x="7607566" y="5246897"/>
              <a:ext cx="103316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App developer</a:t>
              </a:r>
            </a:p>
          </p:txBody>
        </p:sp>
        <p:sp>
          <p:nvSpPr>
            <p:cNvPr id="219" name="CasellaDiTesto 218">
              <a:extLst>
                <a:ext uri="{FF2B5EF4-FFF2-40B4-BE49-F238E27FC236}">
                  <a16:creationId xmlns:a16="http://schemas.microsoft.com/office/drawing/2014/main" xmlns="" id="{DEF3D3E3-F599-46D6-86D4-536F99DEB81E}"/>
                </a:ext>
              </a:extLst>
            </p:cNvPr>
            <p:cNvSpPr txBox="1"/>
            <p:nvPr/>
          </p:nvSpPr>
          <p:spPr>
            <a:xfrm>
              <a:off x="7607566" y="5609199"/>
              <a:ext cx="103316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App developer</a:t>
              </a:r>
            </a:p>
          </p:txBody>
        </p:sp>
        <p:sp>
          <p:nvSpPr>
            <p:cNvPr id="220" name="CasellaDiTesto 219">
              <a:extLst>
                <a:ext uri="{FF2B5EF4-FFF2-40B4-BE49-F238E27FC236}">
                  <a16:creationId xmlns:a16="http://schemas.microsoft.com/office/drawing/2014/main" xmlns="" id="{57A978A5-2F98-4261-8C7B-FA0F45446254}"/>
                </a:ext>
              </a:extLst>
            </p:cNvPr>
            <p:cNvSpPr txBox="1"/>
            <p:nvPr/>
          </p:nvSpPr>
          <p:spPr>
            <a:xfrm>
              <a:off x="7503061" y="5970330"/>
              <a:ext cx="124217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Fronted</a:t>
              </a:r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 developer</a:t>
              </a:r>
            </a:p>
          </p:txBody>
        </p:sp>
        <p:sp>
          <p:nvSpPr>
            <p:cNvPr id="221" name="CasellaDiTesto 220">
              <a:extLst>
                <a:ext uri="{FF2B5EF4-FFF2-40B4-BE49-F238E27FC236}">
                  <a16:creationId xmlns:a16="http://schemas.microsoft.com/office/drawing/2014/main" xmlns="" id="{BF6B7A31-8724-4BEC-820A-C21DBFB75BF2}"/>
                </a:ext>
              </a:extLst>
            </p:cNvPr>
            <p:cNvSpPr txBox="1"/>
            <p:nvPr/>
          </p:nvSpPr>
          <p:spPr>
            <a:xfrm>
              <a:off x="1973147" y="1572392"/>
              <a:ext cx="774974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Toolchain</a:t>
              </a:r>
              <a:endParaRPr lang="it-IT" sz="700" b="1" kern="50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22" name="CasellaDiTesto 221">
              <a:extLst>
                <a:ext uri="{FF2B5EF4-FFF2-40B4-BE49-F238E27FC236}">
                  <a16:creationId xmlns:a16="http://schemas.microsoft.com/office/drawing/2014/main" xmlns="" id="{044038A5-B53A-40F8-A5BC-13D1B758767F}"/>
                </a:ext>
              </a:extLst>
            </p:cNvPr>
            <p:cNvSpPr txBox="1"/>
            <p:nvPr/>
          </p:nvSpPr>
          <p:spPr>
            <a:xfrm>
              <a:off x="1973147" y="1947832"/>
              <a:ext cx="774974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Toolchain</a:t>
              </a:r>
              <a:endParaRPr lang="it-IT" sz="700" b="1" kern="50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23" name="CasellaDiTesto 222">
              <a:extLst>
                <a:ext uri="{FF2B5EF4-FFF2-40B4-BE49-F238E27FC236}">
                  <a16:creationId xmlns:a16="http://schemas.microsoft.com/office/drawing/2014/main" xmlns="" id="{404A7026-A007-43F5-97D7-22532AA09C62}"/>
                </a:ext>
              </a:extLst>
            </p:cNvPr>
            <p:cNvSpPr txBox="1"/>
            <p:nvPr/>
          </p:nvSpPr>
          <p:spPr>
            <a:xfrm>
              <a:off x="1973147" y="2314166"/>
              <a:ext cx="774974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Toolchain</a:t>
              </a:r>
              <a:endParaRPr lang="it-IT" sz="700" b="1" kern="50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24" name="CasellaDiTesto 223">
              <a:extLst>
                <a:ext uri="{FF2B5EF4-FFF2-40B4-BE49-F238E27FC236}">
                  <a16:creationId xmlns:a16="http://schemas.microsoft.com/office/drawing/2014/main" xmlns="" id="{F5CE9439-950D-4C46-AAA7-C87C601C5FA0}"/>
                </a:ext>
              </a:extLst>
            </p:cNvPr>
            <p:cNvSpPr txBox="1"/>
            <p:nvPr/>
          </p:nvSpPr>
          <p:spPr>
            <a:xfrm>
              <a:off x="1980320" y="2667056"/>
              <a:ext cx="760630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debugger</a:t>
              </a:r>
            </a:p>
          </p:txBody>
        </p:sp>
        <p:sp>
          <p:nvSpPr>
            <p:cNvPr id="225" name="CasellaDiTesto 224">
              <a:extLst>
                <a:ext uri="{FF2B5EF4-FFF2-40B4-BE49-F238E27FC236}">
                  <a16:creationId xmlns:a16="http://schemas.microsoft.com/office/drawing/2014/main" xmlns="" id="{F978A361-658A-4CA2-8501-9BEF1C74ECE3}"/>
                </a:ext>
              </a:extLst>
            </p:cNvPr>
            <p:cNvSpPr txBox="1"/>
            <p:nvPr/>
          </p:nvSpPr>
          <p:spPr>
            <a:xfrm>
              <a:off x="1980320" y="3033390"/>
              <a:ext cx="760630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debugger</a:t>
              </a:r>
            </a:p>
          </p:txBody>
        </p:sp>
        <p:sp>
          <p:nvSpPr>
            <p:cNvPr id="226" name="CasellaDiTesto 225">
              <a:extLst>
                <a:ext uri="{FF2B5EF4-FFF2-40B4-BE49-F238E27FC236}">
                  <a16:creationId xmlns:a16="http://schemas.microsoft.com/office/drawing/2014/main" xmlns="" id="{CE71B065-4950-4AF2-A13B-1D481A2A279E}"/>
                </a:ext>
              </a:extLst>
            </p:cNvPr>
            <p:cNvSpPr txBox="1"/>
            <p:nvPr/>
          </p:nvSpPr>
          <p:spPr>
            <a:xfrm>
              <a:off x="1980320" y="3410157"/>
              <a:ext cx="760630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debugger</a:t>
              </a:r>
            </a:p>
          </p:txBody>
        </p:sp>
        <p:sp>
          <p:nvSpPr>
            <p:cNvPr id="227" name="CasellaDiTesto 226">
              <a:extLst>
                <a:ext uri="{FF2B5EF4-FFF2-40B4-BE49-F238E27FC236}">
                  <a16:creationId xmlns:a16="http://schemas.microsoft.com/office/drawing/2014/main" xmlns="" id="{48A9B091-DDDC-4750-AAD2-81E95B2CE97E}"/>
                </a:ext>
              </a:extLst>
            </p:cNvPr>
            <p:cNvSpPr txBox="1"/>
            <p:nvPr/>
          </p:nvSpPr>
          <p:spPr>
            <a:xfrm>
              <a:off x="1845078" y="3768354"/>
              <a:ext cx="103111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syscall tracing</a:t>
              </a:r>
            </a:p>
          </p:txBody>
        </p:sp>
        <p:sp>
          <p:nvSpPr>
            <p:cNvPr id="228" name="CasellaDiTesto 227">
              <a:extLst>
                <a:ext uri="{FF2B5EF4-FFF2-40B4-BE49-F238E27FC236}">
                  <a16:creationId xmlns:a16="http://schemas.microsoft.com/office/drawing/2014/main" xmlns="" id="{A35B5A65-7935-4309-9566-50D3C9DB7660}"/>
                </a:ext>
              </a:extLst>
            </p:cNvPr>
            <p:cNvSpPr txBox="1"/>
            <p:nvPr/>
          </p:nvSpPr>
          <p:spPr>
            <a:xfrm>
              <a:off x="1760041" y="4136426"/>
              <a:ext cx="1201188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memory</a:t>
              </a:r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 profiling</a:t>
              </a:r>
            </a:p>
          </p:txBody>
        </p:sp>
        <p:sp>
          <p:nvSpPr>
            <p:cNvPr id="229" name="CasellaDiTesto 228">
              <a:extLst>
                <a:ext uri="{FF2B5EF4-FFF2-40B4-BE49-F238E27FC236}">
                  <a16:creationId xmlns:a16="http://schemas.microsoft.com/office/drawing/2014/main" xmlns="" id="{9725C2C6-0B66-4370-8729-FA380572B06E}"/>
                </a:ext>
              </a:extLst>
            </p:cNvPr>
            <p:cNvSpPr txBox="1"/>
            <p:nvPr/>
          </p:nvSpPr>
          <p:spPr>
            <a:xfrm>
              <a:off x="1737500" y="4514519"/>
              <a:ext cx="1246270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boot time </a:t>
              </a:r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analysis</a:t>
              </a:r>
              <a:endParaRPr lang="it-IT" sz="700" b="1" kern="50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30" name="CasellaDiTesto 229">
              <a:extLst>
                <a:ext uri="{FF2B5EF4-FFF2-40B4-BE49-F238E27FC236}">
                  <a16:creationId xmlns:a16="http://schemas.microsoft.com/office/drawing/2014/main" xmlns="" id="{099AF550-A92E-48D8-AAB3-8ABEA58EB430}"/>
                </a:ext>
              </a:extLst>
            </p:cNvPr>
            <p:cNvSpPr txBox="1"/>
            <p:nvPr/>
          </p:nvSpPr>
          <p:spPr>
            <a:xfrm>
              <a:off x="1752869" y="4863034"/>
              <a:ext cx="121553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cpu</a:t>
              </a:r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 load profiling</a:t>
              </a:r>
            </a:p>
          </p:txBody>
        </p:sp>
        <p:sp>
          <p:nvSpPr>
            <p:cNvPr id="231" name="CasellaDiTesto 230">
              <a:extLst>
                <a:ext uri="{FF2B5EF4-FFF2-40B4-BE49-F238E27FC236}">
                  <a16:creationId xmlns:a16="http://schemas.microsoft.com/office/drawing/2014/main" xmlns="" id="{236DD167-C12F-4D67-950F-D962FF9F98F6}"/>
                </a:ext>
              </a:extLst>
            </p:cNvPr>
            <p:cNvSpPr txBox="1"/>
            <p:nvPr/>
          </p:nvSpPr>
          <p:spPr>
            <a:xfrm>
              <a:off x="1823563" y="5246897"/>
              <a:ext cx="1074144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application</a:t>
              </a:r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 </a:t>
              </a:r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sdk</a:t>
              </a:r>
              <a:endParaRPr lang="it-IT" sz="700" b="1" kern="50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32" name="CasellaDiTesto 231">
              <a:extLst>
                <a:ext uri="{FF2B5EF4-FFF2-40B4-BE49-F238E27FC236}">
                  <a16:creationId xmlns:a16="http://schemas.microsoft.com/office/drawing/2014/main" xmlns="" id="{52A20D7C-468B-4141-9605-B52009909AE9}"/>
                </a:ext>
              </a:extLst>
            </p:cNvPr>
            <p:cNvSpPr txBox="1"/>
            <p:nvPr/>
          </p:nvSpPr>
          <p:spPr>
            <a:xfrm>
              <a:off x="2018228" y="5609199"/>
              <a:ext cx="68481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java </a:t>
              </a:r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sdk</a:t>
              </a:r>
              <a:endParaRPr lang="it-IT" sz="700" b="1" kern="50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33" name="CasellaDiTesto 232">
              <a:extLst>
                <a:ext uri="{FF2B5EF4-FFF2-40B4-BE49-F238E27FC236}">
                  <a16:creationId xmlns:a16="http://schemas.microsoft.com/office/drawing/2014/main" xmlns="" id="{193326F6-2DE9-4FD3-BF40-7B95AB8939D1}"/>
                </a:ext>
              </a:extLst>
            </p:cNvPr>
            <p:cNvSpPr txBox="1"/>
            <p:nvPr/>
          </p:nvSpPr>
          <p:spPr>
            <a:xfrm>
              <a:off x="817041" y="1574759"/>
              <a:ext cx="463510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GCC</a:t>
              </a:r>
            </a:p>
          </p:txBody>
        </p:sp>
        <p:sp>
          <p:nvSpPr>
            <p:cNvPr id="234" name="CasellaDiTesto 233">
              <a:extLst>
                <a:ext uri="{FF2B5EF4-FFF2-40B4-BE49-F238E27FC236}">
                  <a16:creationId xmlns:a16="http://schemas.microsoft.com/office/drawing/2014/main" xmlns="" id="{DC429CD0-C4E9-445E-B03E-9389A55BD765}"/>
                </a:ext>
              </a:extLst>
            </p:cNvPr>
            <p:cNvSpPr txBox="1"/>
            <p:nvPr/>
          </p:nvSpPr>
          <p:spPr>
            <a:xfrm>
              <a:off x="776059" y="1950199"/>
              <a:ext cx="545474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LLVM</a:t>
              </a:r>
            </a:p>
          </p:txBody>
        </p:sp>
        <p:sp>
          <p:nvSpPr>
            <p:cNvPr id="235" name="CasellaDiTesto 234">
              <a:extLst>
                <a:ext uri="{FF2B5EF4-FFF2-40B4-BE49-F238E27FC236}">
                  <a16:creationId xmlns:a16="http://schemas.microsoft.com/office/drawing/2014/main" xmlns="" id="{3CD7AAD4-FB87-4794-9EDB-856392ED9D8F}"/>
                </a:ext>
              </a:extLst>
            </p:cNvPr>
            <p:cNvSpPr txBox="1"/>
            <p:nvPr/>
          </p:nvSpPr>
          <p:spPr>
            <a:xfrm>
              <a:off x="723807" y="2316533"/>
              <a:ext cx="649978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binutils</a:t>
              </a:r>
              <a:endParaRPr lang="it-IT" sz="700" b="1" kern="50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36" name="CasellaDiTesto 235">
              <a:extLst>
                <a:ext uri="{FF2B5EF4-FFF2-40B4-BE49-F238E27FC236}">
                  <a16:creationId xmlns:a16="http://schemas.microsoft.com/office/drawing/2014/main" xmlns="" id="{6626664E-4282-4936-9762-2815F425B791}"/>
                </a:ext>
              </a:extLst>
            </p:cNvPr>
            <p:cNvSpPr txBox="1"/>
            <p:nvPr/>
          </p:nvSpPr>
          <p:spPr>
            <a:xfrm>
              <a:off x="826263" y="2669423"/>
              <a:ext cx="445066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gdb</a:t>
              </a:r>
              <a:endParaRPr lang="it-IT" sz="700" b="1" kern="50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37" name="CasellaDiTesto 236">
              <a:extLst>
                <a:ext uri="{FF2B5EF4-FFF2-40B4-BE49-F238E27FC236}">
                  <a16:creationId xmlns:a16="http://schemas.microsoft.com/office/drawing/2014/main" xmlns="" id="{19697728-5273-48C8-BA39-C0AB1E9D6F3B}"/>
                </a:ext>
              </a:extLst>
            </p:cNvPr>
            <p:cNvSpPr txBox="1"/>
            <p:nvPr/>
          </p:nvSpPr>
          <p:spPr>
            <a:xfrm>
              <a:off x="400048" y="3035757"/>
              <a:ext cx="1297496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kgdb</a:t>
              </a:r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 over ethernet</a:t>
              </a:r>
            </a:p>
          </p:txBody>
        </p:sp>
        <p:sp>
          <p:nvSpPr>
            <p:cNvPr id="238" name="CasellaDiTesto 237">
              <a:extLst>
                <a:ext uri="{FF2B5EF4-FFF2-40B4-BE49-F238E27FC236}">
                  <a16:creationId xmlns:a16="http://schemas.microsoft.com/office/drawing/2014/main" xmlns="" id="{E6DF1CFE-35ED-4272-BEF5-B8BD82F52027}"/>
                </a:ext>
              </a:extLst>
            </p:cNvPr>
            <p:cNvSpPr txBox="1"/>
            <p:nvPr/>
          </p:nvSpPr>
          <p:spPr>
            <a:xfrm>
              <a:off x="463571" y="3412524"/>
              <a:ext cx="117045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kgdb</a:t>
              </a:r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 over </a:t>
              </a:r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serials</a:t>
              </a:r>
              <a:endParaRPr lang="it-IT" sz="700" b="1" kern="50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39" name="CasellaDiTesto 238">
              <a:extLst>
                <a:ext uri="{FF2B5EF4-FFF2-40B4-BE49-F238E27FC236}">
                  <a16:creationId xmlns:a16="http://schemas.microsoft.com/office/drawing/2014/main" xmlns="" id="{8156BD01-E3F7-4856-8109-1EDFA9CA0C79}"/>
                </a:ext>
              </a:extLst>
            </p:cNvPr>
            <p:cNvSpPr txBox="1"/>
            <p:nvPr/>
          </p:nvSpPr>
          <p:spPr>
            <a:xfrm>
              <a:off x="765814" y="3770721"/>
              <a:ext cx="565964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strace</a:t>
              </a:r>
              <a:endParaRPr lang="it-IT" sz="700" b="1" kern="50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40" name="CasellaDiTesto 239">
              <a:extLst>
                <a:ext uri="{FF2B5EF4-FFF2-40B4-BE49-F238E27FC236}">
                  <a16:creationId xmlns:a16="http://schemas.microsoft.com/office/drawing/2014/main" xmlns="" id="{3F655D80-8161-4E5E-9A29-E2FFCA3ADCE0}"/>
                </a:ext>
              </a:extLst>
            </p:cNvPr>
            <p:cNvSpPr txBox="1"/>
            <p:nvPr/>
          </p:nvSpPr>
          <p:spPr>
            <a:xfrm>
              <a:off x="491234" y="4138793"/>
              <a:ext cx="1115126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TBD-</a:t>
              </a:r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heaptrack</a:t>
              </a:r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?</a:t>
              </a:r>
            </a:p>
          </p:txBody>
        </p:sp>
        <p:sp>
          <p:nvSpPr>
            <p:cNvPr id="241" name="CasellaDiTesto 240">
              <a:extLst>
                <a:ext uri="{FF2B5EF4-FFF2-40B4-BE49-F238E27FC236}">
                  <a16:creationId xmlns:a16="http://schemas.microsoft.com/office/drawing/2014/main" xmlns="" id="{15C15B12-BD58-4E56-8B37-F247B5A79709}"/>
                </a:ext>
              </a:extLst>
            </p:cNvPr>
            <p:cNvSpPr txBox="1"/>
            <p:nvPr/>
          </p:nvSpPr>
          <p:spPr>
            <a:xfrm>
              <a:off x="465619" y="4516886"/>
              <a:ext cx="1166354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Systemd-analyze</a:t>
              </a:r>
              <a:endParaRPr lang="it-IT" sz="700" b="1" kern="50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42" name="CasellaDiTesto 241">
              <a:extLst>
                <a:ext uri="{FF2B5EF4-FFF2-40B4-BE49-F238E27FC236}">
                  <a16:creationId xmlns:a16="http://schemas.microsoft.com/office/drawing/2014/main" xmlns="" id="{217802D2-F301-47AB-B85F-DF2E6C670B0A}"/>
                </a:ext>
              </a:extLst>
            </p:cNvPr>
            <p:cNvSpPr txBox="1"/>
            <p:nvPr/>
          </p:nvSpPr>
          <p:spPr>
            <a:xfrm>
              <a:off x="818067" y="4865401"/>
              <a:ext cx="461458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perf</a:t>
              </a:r>
              <a:endParaRPr lang="it-IT" sz="700" b="1" kern="50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43" name="CasellaDiTesto 242">
              <a:extLst>
                <a:ext uri="{FF2B5EF4-FFF2-40B4-BE49-F238E27FC236}">
                  <a16:creationId xmlns:a16="http://schemas.microsoft.com/office/drawing/2014/main" xmlns="" id="{58393D67-F929-4F9E-B704-49A2B527B2AE}"/>
                </a:ext>
              </a:extLst>
            </p:cNvPr>
            <p:cNvSpPr txBox="1"/>
            <p:nvPr/>
          </p:nvSpPr>
          <p:spPr>
            <a:xfrm>
              <a:off x="734053" y="5249264"/>
              <a:ext cx="629488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sysroot</a:t>
              </a:r>
              <a:endParaRPr lang="it-IT" sz="700" b="1" kern="50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44" name="CasellaDiTesto 243">
              <a:extLst>
                <a:ext uri="{FF2B5EF4-FFF2-40B4-BE49-F238E27FC236}">
                  <a16:creationId xmlns:a16="http://schemas.microsoft.com/office/drawing/2014/main" xmlns="" id="{41057FBD-135C-4B54-A678-147A9AC109AE}"/>
                </a:ext>
              </a:extLst>
            </p:cNvPr>
            <p:cNvSpPr txBox="1"/>
            <p:nvPr/>
          </p:nvSpPr>
          <p:spPr>
            <a:xfrm>
              <a:off x="709463" y="5611566"/>
              <a:ext cx="678666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openjdk</a:t>
              </a:r>
              <a:endParaRPr lang="it-IT" sz="700" b="1" kern="500">
                <a:latin typeface="Plus Jakarta Sans" pitchFamily="2" charset="77"/>
                <a:cs typeface="Plus Jakarta Sans" pitchFamily="2" charset="77"/>
              </a:endParaRPr>
            </a:p>
          </p:txBody>
        </p:sp>
        <p:sp>
          <p:nvSpPr>
            <p:cNvPr id="245" name="CasellaDiTesto 244">
              <a:extLst>
                <a:ext uri="{FF2B5EF4-FFF2-40B4-BE49-F238E27FC236}">
                  <a16:creationId xmlns:a16="http://schemas.microsoft.com/office/drawing/2014/main" xmlns="" id="{0F26167A-B14B-4718-8787-FCDFD4A767A9}"/>
                </a:ext>
              </a:extLst>
            </p:cNvPr>
            <p:cNvSpPr txBox="1"/>
            <p:nvPr/>
          </p:nvSpPr>
          <p:spPr>
            <a:xfrm>
              <a:off x="762741" y="5972697"/>
              <a:ext cx="572112" cy="20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&lt;</a:t>
              </a:r>
              <a:r>
                <a:rPr lang="it-IT" sz="700" b="1" kern="500" err="1">
                  <a:latin typeface="Plus Jakarta Sans" pitchFamily="2" charset="77"/>
                  <a:cs typeface="Plus Jakarta Sans" pitchFamily="2" charset="77"/>
                </a:rPr>
                <a:t>add</a:t>
              </a:r>
              <a:r>
                <a:rPr lang="it-IT" sz="700" b="1" kern="500">
                  <a:latin typeface="Plus Jakarta Sans" pitchFamily="2" charset="77"/>
                  <a:cs typeface="Plus Jakarta Sans" pitchFamily="2" charset="77"/>
                </a:rPr>
                <a:t>&gt;</a:t>
              </a:r>
            </a:p>
          </p:txBody>
        </p:sp>
        <p:sp>
          <p:nvSpPr>
            <p:cNvPr id="246" name="CasellaDiTesto 245">
              <a:extLst>
                <a:ext uri="{FF2B5EF4-FFF2-40B4-BE49-F238E27FC236}">
                  <a16:creationId xmlns:a16="http://schemas.microsoft.com/office/drawing/2014/main" xmlns="" id="{7BCC24F3-267A-48CA-B6C3-ACE14801BEC8}"/>
                </a:ext>
              </a:extLst>
            </p:cNvPr>
            <p:cNvSpPr txBox="1"/>
            <p:nvPr/>
          </p:nvSpPr>
          <p:spPr>
            <a:xfrm>
              <a:off x="706390" y="1118096"/>
              <a:ext cx="684812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kern="500">
                  <a:solidFill>
                    <a:schemeClr val="bg1"/>
                  </a:solidFill>
                  <a:latin typeface="Plus Jakarta Sans" pitchFamily="2" charset="77"/>
                  <a:cs typeface="Plus Jakarta Sans" pitchFamily="2" charset="77"/>
                </a:rPr>
                <a:t>TOOL</a:t>
              </a:r>
            </a:p>
          </p:txBody>
        </p:sp>
        <p:sp>
          <p:nvSpPr>
            <p:cNvPr id="247" name="CasellaDiTesto 246">
              <a:extLst>
                <a:ext uri="{FF2B5EF4-FFF2-40B4-BE49-F238E27FC236}">
                  <a16:creationId xmlns:a16="http://schemas.microsoft.com/office/drawing/2014/main" xmlns="" id="{1392C501-B7CF-443B-A8CA-A74A5E765BAE}"/>
                </a:ext>
              </a:extLst>
            </p:cNvPr>
            <p:cNvSpPr txBox="1"/>
            <p:nvPr/>
          </p:nvSpPr>
          <p:spPr>
            <a:xfrm>
              <a:off x="2048964" y="1118096"/>
              <a:ext cx="623340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kern="500">
                  <a:solidFill>
                    <a:schemeClr val="bg1"/>
                  </a:solidFill>
                  <a:latin typeface="Plus Jakarta Sans" pitchFamily="2" charset="77"/>
                  <a:cs typeface="Plus Jakarta Sans" pitchFamily="2" charset="77"/>
                </a:rPr>
                <a:t>TYPE</a:t>
              </a:r>
            </a:p>
          </p:txBody>
        </p:sp>
        <p:sp>
          <p:nvSpPr>
            <p:cNvPr id="248" name="CasellaDiTesto 247">
              <a:extLst>
                <a:ext uri="{FF2B5EF4-FFF2-40B4-BE49-F238E27FC236}">
                  <a16:creationId xmlns:a16="http://schemas.microsoft.com/office/drawing/2014/main" xmlns="" id="{639C6410-5A4A-4DFA-A7A2-CF9BFEE9852D}"/>
                </a:ext>
              </a:extLst>
            </p:cNvPr>
            <p:cNvSpPr txBox="1"/>
            <p:nvPr/>
          </p:nvSpPr>
          <p:spPr>
            <a:xfrm>
              <a:off x="3258597" y="1118096"/>
              <a:ext cx="951196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kern="500">
                  <a:solidFill>
                    <a:schemeClr val="bg1"/>
                  </a:solidFill>
                  <a:latin typeface="Plus Jakarta Sans" pitchFamily="2" charset="77"/>
                  <a:cs typeface="Plus Jakarta Sans" pitchFamily="2" charset="77"/>
                </a:rPr>
                <a:t>VERSION</a:t>
              </a:r>
            </a:p>
          </p:txBody>
        </p:sp>
        <p:sp>
          <p:nvSpPr>
            <p:cNvPr id="249" name="CasellaDiTesto 248">
              <a:extLst>
                <a:ext uri="{FF2B5EF4-FFF2-40B4-BE49-F238E27FC236}">
                  <a16:creationId xmlns:a16="http://schemas.microsoft.com/office/drawing/2014/main" xmlns="" id="{A812D53E-1068-46DB-8776-74D57C1E132B}"/>
                </a:ext>
              </a:extLst>
            </p:cNvPr>
            <p:cNvSpPr txBox="1"/>
            <p:nvPr/>
          </p:nvSpPr>
          <p:spPr>
            <a:xfrm>
              <a:off x="7239751" y="1130920"/>
              <a:ext cx="1768792" cy="220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it-IT" sz="1000" b="1" kern="500">
                  <a:solidFill>
                    <a:schemeClr val="bg1"/>
                  </a:solidFill>
                  <a:latin typeface="Plus Jakarta Sans" pitchFamily="2" charset="77"/>
                  <a:cs typeface="Plus Jakarta Sans" pitchFamily="2" charset="77"/>
                </a:rPr>
                <a:t>TARGET PERSONAS</a:t>
              </a:r>
            </a:p>
          </p:txBody>
        </p:sp>
        <p:sp>
          <p:nvSpPr>
            <p:cNvPr id="250" name="CasellaDiTesto 249">
              <a:extLst>
                <a:ext uri="{FF2B5EF4-FFF2-40B4-BE49-F238E27FC236}">
                  <a16:creationId xmlns:a16="http://schemas.microsoft.com/office/drawing/2014/main" xmlns="" id="{BA149D34-F429-4724-A67A-AC6F7734396E}"/>
                </a:ext>
              </a:extLst>
            </p:cNvPr>
            <p:cNvSpPr txBox="1"/>
            <p:nvPr/>
          </p:nvSpPr>
          <p:spPr>
            <a:xfrm>
              <a:off x="9016424" y="1130920"/>
              <a:ext cx="1590518" cy="220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it-IT" sz="1000" b="1" kern="500">
                  <a:solidFill>
                    <a:schemeClr val="bg1"/>
                  </a:solidFill>
                  <a:latin typeface="Plus Jakarta Sans" pitchFamily="2" charset="77"/>
                  <a:cs typeface="Plus Jakarta Sans" pitchFamily="2" charset="77"/>
                </a:rPr>
                <a:t>TARGET RELEASE</a:t>
              </a:r>
            </a:p>
          </p:txBody>
        </p:sp>
        <p:sp>
          <p:nvSpPr>
            <p:cNvPr id="251" name="CasellaDiTesto 250">
              <a:extLst>
                <a:ext uri="{FF2B5EF4-FFF2-40B4-BE49-F238E27FC236}">
                  <a16:creationId xmlns:a16="http://schemas.microsoft.com/office/drawing/2014/main" xmlns="" id="{77E86BCA-D27D-433A-B18A-9D1216E1DA3F}"/>
                </a:ext>
              </a:extLst>
            </p:cNvPr>
            <p:cNvSpPr txBox="1"/>
            <p:nvPr/>
          </p:nvSpPr>
          <p:spPr>
            <a:xfrm>
              <a:off x="10332662" y="1130920"/>
              <a:ext cx="1643796" cy="220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it-IT" sz="1000" b="1" kern="500">
                  <a:solidFill>
                    <a:srgbClr val="1B1937"/>
                  </a:solidFill>
                  <a:latin typeface="Plus Jakarta Sans" pitchFamily="2" charset="77"/>
                  <a:cs typeface="Plus Jakarta Sans" pitchFamily="2" charset="77"/>
                </a:rPr>
                <a:t>YEAR OF RELEASE</a:t>
              </a:r>
            </a:p>
          </p:txBody>
        </p:sp>
      </p:grpSp>
      <p:pic>
        <p:nvPicPr>
          <p:cNvPr id="135" name="Picture 134" descr="Logo, company name&#10;&#10;Description automatically generated">
            <a:extLst>
              <a:ext uri="{FF2B5EF4-FFF2-40B4-BE49-F238E27FC236}">
                <a16:creationId xmlns:a16="http://schemas.microsoft.com/office/drawing/2014/main" xmlns="" id="{1C8E2922-A8B7-514B-ABC8-FC91711F0C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61" y="6245099"/>
            <a:ext cx="1293902" cy="6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352" y="433885"/>
            <a:ext cx="8327295" cy="369332"/>
          </a:xfrm>
        </p:spPr>
        <p:txBody>
          <a:bodyPr/>
          <a:lstStyle/>
          <a:p>
            <a:r>
              <a:rPr lang="pl-PL" smtClean="0"/>
              <a:t>Jasmine’s development plan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1371600"/>
            <a:ext cx="4343400" cy="441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 smtClean="0">
                <a:latin typeface="Plus Jakarta Sans" pitchFamily="2" charset="77"/>
                <a:cs typeface="Plus Jakarta Sans" pitchFamily="2" charset="77"/>
              </a:rPr>
              <a:t>Designing the roadmap</a:t>
            </a:r>
          </a:p>
          <a:p>
            <a:pPr marL="457200" algn="ctr">
              <a:lnSpc>
                <a:spcPct val="100000"/>
              </a:lnSpc>
              <a:spcBef>
                <a:spcPts val="100"/>
              </a:spcBef>
            </a:pPr>
            <a:endParaRPr lang="en-US" dirty="0" smtClean="0">
              <a:latin typeface="Plus Jakarta Sans" pitchFamily="2" charset="77"/>
              <a:cs typeface="Plus Jakarta Sans" pitchFamily="2" charset="77"/>
            </a:endParaRPr>
          </a:p>
          <a:p>
            <a:pPr marL="342900" indent="-342900">
              <a:buAutoNum type="arabicPeriod"/>
            </a:pPr>
            <a:r>
              <a:rPr lang="en-US" sz="2000" dirty="0" smtClean="0"/>
              <a:t>Requirements gathering</a:t>
            </a:r>
          </a:p>
          <a:p>
            <a:pPr marL="342900" indent="-342900">
              <a:buFontTx/>
              <a:buAutoNum type="arabicPeriod"/>
            </a:pPr>
            <a:r>
              <a:rPr lang="en-US" sz="2000" dirty="0" smtClean="0"/>
              <a:t>HW Roadmap definition</a:t>
            </a:r>
          </a:p>
          <a:p>
            <a:pPr marL="342900" indent="-342900">
              <a:buFontTx/>
              <a:buAutoNum type="arabicPeriod"/>
            </a:pPr>
            <a:r>
              <a:rPr lang="en-US" sz="2000" dirty="0" smtClean="0"/>
              <a:t>Requirements acceptance</a:t>
            </a:r>
          </a:p>
          <a:p>
            <a:pPr marL="342900" indent="-342900">
              <a:buFontTx/>
              <a:buAutoNum type="arabicPeriod"/>
            </a:pPr>
            <a:r>
              <a:rPr lang="en-US" sz="2000" dirty="0" smtClean="0"/>
              <a:t>Requirements decomposition </a:t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pl-PL" sz="2000" dirty="0" smtClean="0"/>
              <a:t>workload</a:t>
            </a:r>
            <a:r>
              <a:rPr lang="en-US" sz="2000" dirty="0" smtClean="0"/>
              <a:t> estimation	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Team capacity planning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Plan execution with ongoing </a:t>
            </a:r>
            <a:br>
              <a:rPr lang="en-US" sz="2000" dirty="0" smtClean="0"/>
            </a:br>
            <a:r>
              <a:rPr lang="en-US" sz="2000" dirty="0" smtClean="0"/>
              <a:t>plan vs execution verification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Periodical requirements backlog update</a:t>
            </a:r>
            <a:endParaRPr lang="en-US" sz="2000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xmlns="" id="{6EA20091-0963-AB43-B420-E08DE08C0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61" y="6245099"/>
            <a:ext cx="1293902" cy="612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88" r="789" b="-902"/>
          <a:stretch/>
        </p:blipFill>
        <p:spPr>
          <a:xfrm>
            <a:off x="4953000" y="1524000"/>
            <a:ext cx="3529090" cy="3084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298" y="4923436"/>
            <a:ext cx="4375004" cy="810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-1463"/>
          <a:stretch/>
        </p:blipFill>
        <p:spPr>
          <a:xfrm>
            <a:off x="8686800" y="1524000"/>
            <a:ext cx="3309729" cy="3119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1277600" y="5500637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chemeClr val="accent3">
                    <a:lumMod val="75000"/>
                    <a:lumOff val="25000"/>
                  </a:schemeClr>
                </a:solidFill>
                <a:latin typeface="Segoe UI Emoji" panose="020B0502040204020203" pitchFamily="34" charset="0"/>
              </a:rPr>
              <a:t>😐</a:t>
            </a:r>
            <a:endParaRPr lang="en-US" sz="400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352" y="433885"/>
            <a:ext cx="8327295" cy="369332"/>
          </a:xfrm>
        </p:spPr>
        <p:txBody>
          <a:bodyPr/>
          <a:lstStyle/>
          <a:p>
            <a:r>
              <a:rPr lang="pl-PL" smtClean="0"/>
              <a:t>Release schedule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00400" y="1295400"/>
            <a:ext cx="5791200" cy="4438742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l-PL" b="1" dirty="0" smtClean="0">
                <a:latin typeface="Plus Jakarta Sans" pitchFamily="2" charset="77"/>
                <a:cs typeface="Plus Jakarta Sans" pitchFamily="2" charset="77"/>
              </a:rPr>
              <a:t>Release Schedule</a:t>
            </a:r>
          </a:p>
          <a:p>
            <a:pPr marL="457200" algn="ctr">
              <a:lnSpc>
                <a:spcPct val="100000"/>
              </a:lnSpc>
              <a:spcBef>
                <a:spcPts val="100"/>
              </a:spcBef>
            </a:pPr>
            <a:endParaRPr lang="pl-PL" dirty="0" smtClean="0">
              <a:latin typeface="Plus Jakarta Sans" pitchFamily="2" charset="77"/>
              <a:cs typeface="Plus Jakarta Sans" pitchFamily="2" charset="77"/>
            </a:endParaRPr>
          </a:p>
          <a:p>
            <a:pPr marL="17145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Plus Jakarta Sans" pitchFamily="2" charset="77"/>
                <a:cs typeface="Plus Jakarta Sans" pitchFamily="2" charset="77"/>
              </a:rPr>
              <a:t>22 </a:t>
            </a: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Feb</a:t>
            </a:r>
            <a:r>
              <a:rPr lang="pl-PL" dirty="0" smtClean="0">
                <a:latin typeface="Plus Jakarta Sans" pitchFamily="2" charset="77"/>
                <a:cs typeface="Plus Jakarta Sans" pitchFamily="2" charset="77"/>
              </a:rPr>
              <a:t>	</a:t>
            </a: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– </a:t>
            </a:r>
            <a:r>
              <a:rPr lang="pl-PL" dirty="0" smtClean="0">
                <a:latin typeface="Plus Jakarta Sans" pitchFamily="2" charset="77"/>
                <a:cs typeface="Plus Jakarta Sans" pitchFamily="2" charset="77"/>
              </a:rPr>
              <a:t>Aladdin </a:t>
            </a: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Features </a:t>
            </a:r>
            <a:r>
              <a:rPr lang="en-US" dirty="0">
                <a:latin typeface="Plus Jakarta Sans" pitchFamily="2" charset="77"/>
                <a:cs typeface="Plus Jakarta Sans" pitchFamily="2" charset="77"/>
              </a:rPr>
              <a:t>Freeze</a:t>
            </a:r>
          </a:p>
          <a:p>
            <a:pPr marL="171450">
              <a:lnSpc>
                <a:spcPct val="100000"/>
              </a:lnSpc>
              <a:spcBef>
                <a:spcPts val="100"/>
              </a:spcBef>
            </a:pPr>
            <a:r>
              <a:rPr lang="pl-PL" dirty="0" smtClean="0">
                <a:latin typeface="Plus Jakarta Sans" pitchFamily="2" charset="77"/>
                <a:cs typeface="Plus Jakarta Sans" pitchFamily="2" charset="77"/>
              </a:rPr>
              <a:t>  </a:t>
            </a: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2 Apr</a:t>
            </a:r>
            <a:r>
              <a:rPr lang="pl-PL" dirty="0" smtClean="0">
                <a:latin typeface="Plus Jakarta Sans" pitchFamily="2" charset="77"/>
                <a:cs typeface="Plus Jakarta Sans" pitchFamily="2" charset="77"/>
              </a:rPr>
              <a:t>	</a:t>
            </a: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–</a:t>
            </a:r>
            <a:r>
              <a:rPr lang="pl-PL" dirty="0" smtClean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lang="en-US" i="1" dirty="0" smtClean="0">
                <a:latin typeface="Plus Jakarta Sans" pitchFamily="2" charset="77"/>
                <a:cs typeface="Plus Jakarta Sans" pitchFamily="2" charset="77"/>
              </a:rPr>
              <a:t>G</a:t>
            </a:r>
            <a:r>
              <a:rPr lang="pl-PL" i="1" dirty="0" smtClean="0">
                <a:latin typeface="Plus Jakarta Sans" pitchFamily="2" charset="77"/>
                <a:cs typeface="Plus Jakarta Sans" pitchFamily="2" charset="77"/>
              </a:rPr>
              <a:t>o</a:t>
            </a:r>
            <a:r>
              <a:rPr lang="en-US" i="1" dirty="0" smtClean="0">
                <a:latin typeface="Plus Jakarta Sans" pitchFamily="2" charset="77"/>
                <a:cs typeface="Plus Jakarta Sans" pitchFamily="2" charset="77"/>
              </a:rPr>
              <a:t>/N</a:t>
            </a:r>
            <a:r>
              <a:rPr lang="pl-PL" i="1" dirty="0" smtClean="0">
                <a:latin typeface="Plus Jakarta Sans" pitchFamily="2" charset="77"/>
                <a:cs typeface="Plus Jakarta Sans" pitchFamily="2" charset="77"/>
              </a:rPr>
              <a:t>o</a:t>
            </a:r>
            <a:r>
              <a:rPr lang="en-US" i="1" dirty="0" smtClean="0">
                <a:latin typeface="Plus Jakarta Sans" pitchFamily="2" charset="77"/>
                <a:cs typeface="Plus Jakarta Sans" pitchFamily="2" charset="77"/>
              </a:rPr>
              <a:t>-</a:t>
            </a:r>
            <a:r>
              <a:rPr lang="pl-PL" i="1" dirty="0" smtClean="0">
                <a:latin typeface="Plus Jakarta Sans" pitchFamily="2" charset="77"/>
                <a:cs typeface="Plus Jakarta Sans" pitchFamily="2" charset="77"/>
              </a:rPr>
              <a:t>go</a:t>
            </a:r>
            <a:endParaRPr lang="en-US" i="1" dirty="0">
              <a:latin typeface="Plus Jakarta Sans" pitchFamily="2" charset="77"/>
              <a:cs typeface="Plus Jakarta Sans" pitchFamily="2" charset="77"/>
            </a:endParaRPr>
          </a:p>
          <a:p>
            <a:pPr marL="17145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Plus Jakarta Sans" pitchFamily="2" charset="77"/>
                <a:cs typeface="Plus Jakarta Sans" pitchFamily="2" charset="77"/>
              </a:rPr>
              <a:t>12 </a:t>
            </a: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Apr</a:t>
            </a:r>
            <a:r>
              <a:rPr lang="pl-PL" dirty="0" smtClean="0">
                <a:latin typeface="Plus Jakarta Sans" pitchFamily="2" charset="77"/>
                <a:cs typeface="Plus Jakarta Sans" pitchFamily="2" charset="77"/>
              </a:rPr>
              <a:t>	</a:t>
            </a: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– </a:t>
            </a:r>
            <a:r>
              <a:rPr lang="en-US" dirty="0">
                <a:latin typeface="Plus Jakarta Sans" pitchFamily="2" charset="77"/>
                <a:cs typeface="Plus Jakarta Sans" pitchFamily="2" charset="77"/>
              </a:rPr>
              <a:t>Aladdin General Availability </a:t>
            </a:r>
            <a:r>
              <a:rPr lang="pl-PL" dirty="0" smtClean="0">
                <a:latin typeface="Plus Jakarta Sans" pitchFamily="2" charset="77"/>
                <a:cs typeface="Plus Jakarta Sans" pitchFamily="2" charset="77"/>
              </a:rPr>
              <a:t/>
            </a:r>
            <a:br>
              <a:rPr lang="pl-PL" dirty="0" smtClean="0">
                <a:latin typeface="Plus Jakarta Sans" pitchFamily="2" charset="77"/>
                <a:cs typeface="Plus Jakarta Sans" pitchFamily="2" charset="77"/>
              </a:rPr>
            </a:b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22 Jun</a:t>
            </a:r>
            <a:r>
              <a:rPr lang="pl-PL" dirty="0" smtClean="0">
                <a:latin typeface="Plus Jakarta Sans" pitchFamily="2" charset="77"/>
                <a:cs typeface="Plus Jakarta Sans" pitchFamily="2" charset="77"/>
              </a:rPr>
              <a:t>	</a:t>
            </a: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– </a:t>
            </a:r>
            <a:r>
              <a:rPr lang="en-US" dirty="0">
                <a:latin typeface="Plus Jakarta Sans" pitchFamily="2" charset="77"/>
                <a:cs typeface="Plus Jakarta Sans" pitchFamily="2" charset="77"/>
              </a:rPr>
              <a:t>Jasmine Alpha</a:t>
            </a:r>
          </a:p>
          <a:p>
            <a:pPr marL="17145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Plus Jakarta Sans" pitchFamily="2" charset="77"/>
                <a:cs typeface="Plus Jakarta Sans" pitchFamily="2" charset="77"/>
              </a:rPr>
              <a:t>14 </a:t>
            </a: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Sep</a:t>
            </a:r>
            <a:r>
              <a:rPr lang="pl-PL" dirty="0" smtClean="0">
                <a:latin typeface="Plus Jakarta Sans" pitchFamily="2" charset="77"/>
                <a:cs typeface="Plus Jakarta Sans" pitchFamily="2" charset="77"/>
              </a:rPr>
              <a:t>	</a:t>
            </a: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– </a:t>
            </a:r>
            <a:r>
              <a:rPr lang="en-US" dirty="0">
                <a:latin typeface="Plus Jakarta Sans" pitchFamily="2" charset="77"/>
                <a:cs typeface="Plus Jakarta Sans" pitchFamily="2" charset="77"/>
              </a:rPr>
              <a:t>Jasmine </a:t>
            </a: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Beta</a:t>
            </a:r>
            <a:endParaRPr lang="pl-PL" dirty="0" smtClean="0">
              <a:latin typeface="Plus Jakarta Sans" pitchFamily="2" charset="77"/>
              <a:cs typeface="Plus Jakarta Sans" pitchFamily="2" charset="77"/>
            </a:endParaRPr>
          </a:p>
          <a:p>
            <a:pPr marL="171450">
              <a:lnSpc>
                <a:spcPct val="100000"/>
              </a:lnSpc>
              <a:spcBef>
                <a:spcPts val="100"/>
              </a:spcBef>
            </a:pPr>
            <a:r>
              <a:rPr lang="pl-PL" dirty="0" smtClean="0">
                <a:latin typeface="Plus Jakarta Sans" pitchFamily="2" charset="77"/>
                <a:cs typeface="Plus Jakarta Sans" pitchFamily="2" charset="77"/>
              </a:rPr>
              <a:t>22</a:t>
            </a: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Nov</a:t>
            </a:r>
            <a:r>
              <a:rPr lang="pl-PL" dirty="0" smtClean="0">
                <a:latin typeface="Plus Jakarta Sans" pitchFamily="2" charset="77"/>
                <a:cs typeface="Plus Jakarta Sans" pitchFamily="2" charset="77"/>
              </a:rPr>
              <a:t>	</a:t>
            </a: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– </a:t>
            </a:r>
            <a:r>
              <a:rPr lang="en-US" dirty="0">
                <a:latin typeface="Plus Jakarta Sans" pitchFamily="2" charset="77"/>
                <a:cs typeface="Plus Jakarta Sans" pitchFamily="2" charset="77"/>
              </a:rPr>
              <a:t>Jasmine </a:t>
            </a:r>
            <a:r>
              <a:rPr lang="pl-PL" dirty="0" smtClean="0">
                <a:latin typeface="Plus Jakarta Sans" pitchFamily="2" charset="77"/>
                <a:cs typeface="Plus Jakarta Sans" pitchFamily="2" charset="77"/>
              </a:rPr>
              <a:t>Release </a:t>
            </a:r>
            <a:r>
              <a:rPr lang="pl-PL" dirty="0" smtClean="0">
                <a:latin typeface="Plus Jakarta Sans" pitchFamily="2" charset="77"/>
                <a:cs typeface="Plus Jakarta Sans" pitchFamily="2" charset="77"/>
              </a:rPr>
              <a:t>Candidate</a:t>
            </a:r>
          </a:p>
          <a:p>
            <a:pPr marL="171450">
              <a:spcBef>
                <a:spcPts val="100"/>
              </a:spcBef>
            </a:pPr>
            <a:r>
              <a:rPr lang="pl-PL" dirty="0" smtClean="0">
                <a:latin typeface="Plus Jakarta Sans" pitchFamily="2" charset="77"/>
                <a:cs typeface="Plus Jakarta Sans" pitchFamily="2" charset="77"/>
              </a:rPr>
              <a:t>?? Dec </a:t>
            </a:r>
            <a:r>
              <a:rPr lang="en-US" dirty="0">
                <a:latin typeface="Plus Jakarta Sans" pitchFamily="2" charset="77"/>
                <a:cs typeface="Plus Jakarta Sans" pitchFamily="2" charset="77"/>
              </a:rPr>
              <a:t>–</a:t>
            </a:r>
            <a:r>
              <a:rPr lang="pl-PL" dirty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lang="en-US" i="1" dirty="0">
                <a:latin typeface="Plus Jakarta Sans" pitchFamily="2" charset="77"/>
                <a:cs typeface="Plus Jakarta Sans" pitchFamily="2" charset="77"/>
              </a:rPr>
              <a:t>G</a:t>
            </a:r>
            <a:r>
              <a:rPr lang="pl-PL" i="1" dirty="0">
                <a:latin typeface="Plus Jakarta Sans" pitchFamily="2" charset="77"/>
                <a:cs typeface="Plus Jakarta Sans" pitchFamily="2" charset="77"/>
              </a:rPr>
              <a:t>o</a:t>
            </a:r>
            <a:r>
              <a:rPr lang="en-US" i="1" dirty="0">
                <a:latin typeface="Plus Jakarta Sans" pitchFamily="2" charset="77"/>
                <a:cs typeface="Plus Jakarta Sans" pitchFamily="2" charset="77"/>
              </a:rPr>
              <a:t>/N</a:t>
            </a:r>
            <a:r>
              <a:rPr lang="pl-PL" i="1" dirty="0">
                <a:latin typeface="Plus Jakarta Sans" pitchFamily="2" charset="77"/>
                <a:cs typeface="Plus Jakarta Sans" pitchFamily="2" charset="77"/>
              </a:rPr>
              <a:t>o</a:t>
            </a:r>
            <a:r>
              <a:rPr lang="en-US" i="1" dirty="0">
                <a:latin typeface="Plus Jakarta Sans" pitchFamily="2" charset="77"/>
                <a:cs typeface="Plus Jakarta Sans" pitchFamily="2" charset="77"/>
              </a:rPr>
              <a:t>-</a:t>
            </a:r>
            <a:r>
              <a:rPr lang="pl-PL" i="1" dirty="0">
                <a:latin typeface="Plus Jakarta Sans" pitchFamily="2" charset="77"/>
                <a:cs typeface="Plus Jakarta Sans" pitchFamily="2" charset="77"/>
              </a:rPr>
              <a:t>go</a:t>
            </a:r>
            <a:endParaRPr lang="en-US" i="1" dirty="0">
              <a:latin typeface="Plus Jakarta Sans" pitchFamily="2" charset="77"/>
              <a:cs typeface="Plus Jakarta Sans" pitchFamily="2" charset="77"/>
            </a:endParaRPr>
          </a:p>
          <a:p>
            <a:pPr marL="171450">
              <a:lnSpc>
                <a:spcPct val="100000"/>
              </a:lnSpc>
              <a:spcBef>
                <a:spcPts val="100"/>
              </a:spcBef>
            </a:pPr>
            <a:r>
              <a:rPr lang="pl-PL" dirty="0" smtClean="0">
                <a:latin typeface="Plus Jakarta Sans" pitchFamily="2" charset="77"/>
                <a:cs typeface="Plus Jakarta Sans" pitchFamily="2" charset="77"/>
              </a:rPr>
              <a:t>20</a:t>
            </a: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 </a:t>
            </a:r>
            <a:r>
              <a:rPr lang="en-US" dirty="0">
                <a:latin typeface="Plus Jakarta Sans" pitchFamily="2" charset="77"/>
                <a:cs typeface="Plus Jakarta Sans" pitchFamily="2" charset="77"/>
              </a:rPr>
              <a:t>Dec </a:t>
            </a: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–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Plus Jakarta Sans" pitchFamily="2" charset="77"/>
                <a:cs typeface="Plus Jakarta Sans" pitchFamily="2" charset="77"/>
              </a:rPr>
              <a:t>Jasmine </a:t>
            </a: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Plus Jakarta Sans" pitchFamily="2" charset="77"/>
                <a:cs typeface="Plus Jakarta Sans" pitchFamily="2" charset="77"/>
              </a:rPr>
              <a:t>General Availability</a:t>
            </a:r>
          </a:p>
          <a:p>
            <a:pPr marL="171450">
              <a:lnSpc>
                <a:spcPct val="100000"/>
              </a:lnSpc>
              <a:spcBef>
                <a:spcPts val="100"/>
              </a:spcBef>
            </a:pP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latin typeface="Plus Jakarta Sans" pitchFamily="2" charset="77"/>
                <a:cs typeface="Plus Jakarta Sans" pitchFamily="2" charset="77"/>
              </a:rPr>
              <a:t>	 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Plus Jakarta Sans" pitchFamily="2" charset="77"/>
                <a:cs typeface="Plus Jakarta Sans" pitchFamily="2" charset="77"/>
              </a:rPr>
              <a:t>1st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Plus Jakarta Sans" pitchFamily="2" charset="77"/>
                <a:cs typeface="Plus Jakarta Sans" pitchFamily="2" charset="77"/>
              </a:rPr>
              <a:t>official 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  <a:latin typeface="Plus Jakarta Sans" pitchFamily="2" charset="77"/>
                <a:cs typeface="Plus Jakarta Sans" pitchFamily="2" charset="77"/>
              </a:rPr>
              <a:t>Oniro LTS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Plus Jakarta Sans" pitchFamily="2" charset="77"/>
                <a:cs typeface="Plus Jakarta Sans" pitchFamily="2" charset="77"/>
              </a:rPr>
              <a:t>release</a:t>
            </a:r>
            <a:endParaRPr lang="pl-PL" dirty="0" smtClean="0">
              <a:solidFill>
                <a:schemeClr val="accent4">
                  <a:lumMod val="75000"/>
                </a:schemeClr>
              </a:solidFill>
              <a:latin typeface="Plus Jakarta Sans" pitchFamily="2" charset="77"/>
              <a:cs typeface="Plus Jakarta Sans" pitchFamily="2" charset="77"/>
            </a:endParaRPr>
          </a:p>
          <a:p>
            <a:pPr marL="171450">
              <a:lnSpc>
                <a:spcPct val="100000"/>
              </a:lnSpc>
              <a:spcBef>
                <a:spcPts val="100"/>
              </a:spcBef>
            </a:pPr>
            <a:endParaRPr lang="pl-PL" b="1" dirty="0">
              <a:solidFill>
                <a:schemeClr val="accent4">
                  <a:lumMod val="75000"/>
                </a:schemeClr>
              </a:solidFill>
              <a:latin typeface="Plus Jakarta Sans" pitchFamily="2" charset="77"/>
              <a:cs typeface="Plus Jakarta Sans" pitchFamily="2" charset="77"/>
            </a:endParaRPr>
          </a:p>
          <a:p>
            <a:pPr marL="171450">
              <a:lnSpc>
                <a:spcPct val="100000"/>
              </a:lnSpc>
              <a:spcBef>
                <a:spcPts val="100"/>
              </a:spcBef>
            </a:pPr>
            <a:r>
              <a:rPr lang="pl-PL" sz="1600" dirty="0" smtClean="0">
                <a:solidFill>
                  <a:schemeClr val="tx1"/>
                </a:solidFill>
                <a:latin typeface="Plus Jakarta Sans" pitchFamily="2" charset="77"/>
                <a:cs typeface="Plus Jakarta Sans" pitchFamily="2" charset="77"/>
              </a:rPr>
              <a:t>*</a:t>
            </a:r>
            <a:r>
              <a:rPr lang="pl-PL" sz="1600" i="1" dirty="0" smtClean="0">
                <a:solidFill>
                  <a:schemeClr val="tx1"/>
                </a:solidFill>
                <a:latin typeface="Plus Jakarta Sans" pitchFamily="2" charset="77"/>
                <a:cs typeface="Plus Jakarta Sans" pitchFamily="2" charset="77"/>
              </a:rPr>
              <a:t>Quarterly realease cycle</a:t>
            </a:r>
            <a:endParaRPr lang="en-US" dirty="0">
              <a:solidFill>
                <a:schemeClr val="tx1"/>
              </a:solidFill>
              <a:latin typeface="Plus Jakarta Sans" pitchFamily="2" charset="77"/>
              <a:cs typeface="Plus Jakarta Sans" pitchFamily="2" charset="7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0"/>
            <a:ext cx="914400" cy="91440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xmlns="" id="{6EA20091-0963-AB43-B420-E08DE08C0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61" y="6245099"/>
            <a:ext cx="1293902" cy="6129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256264" y="5486400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chemeClr val="accent3">
                    <a:lumMod val="75000"/>
                    <a:lumOff val="25000"/>
                  </a:schemeClr>
                </a:solidFill>
                <a:latin typeface="Segoe UI Emoji" panose="020B0502040204020203" pitchFamily="34" charset="0"/>
              </a:rPr>
              <a:t>😀</a:t>
            </a:r>
            <a:endParaRPr lang="en-US" sz="400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352" y="433885"/>
            <a:ext cx="8327295" cy="369332"/>
          </a:xfrm>
        </p:spPr>
        <p:txBody>
          <a:bodyPr/>
          <a:lstStyle/>
          <a:p>
            <a:r>
              <a:rPr lang="pl-PL" smtClean="0"/>
              <a:t>Jasmine’s scrum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10000" y="1447800"/>
            <a:ext cx="3962400" cy="44052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l-PL" b="1" smtClean="0">
                <a:latin typeface="Plus Jakarta Sans" pitchFamily="2" charset="77"/>
                <a:cs typeface="Plus Jakarta Sans" pitchFamily="2" charset="77"/>
              </a:rPr>
              <a:t>Sprints schedule </a:t>
            </a:r>
          </a:p>
          <a:p>
            <a:pPr marL="457200" algn="ctr">
              <a:lnSpc>
                <a:spcPct val="100000"/>
              </a:lnSpc>
              <a:spcBef>
                <a:spcPts val="100"/>
              </a:spcBef>
            </a:pPr>
            <a:endParaRPr lang="pl-PL" smtClean="0">
              <a:latin typeface="Plus Jakarta Sans" pitchFamily="2" charset="77"/>
              <a:cs typeface="Plus Jakarta Sans" pitchFamily="2" charset="77"/>
            </a:endParaRPr>
          </a:p>
          <a:p>
            <a:pPr marL="45720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mtClean="0">
                <a:latin typeface="Plus Jakarta Sans" pitchFamily="2" charset="77"/>
                <a:cs typeface="Plus Jakarta Sans" pitchFamily="2" charset="77"/>
              </a:rPr>
              <a:t>Sprint </a:t>
            </a:r>
            <a:r>
              <a:rPr lang="en-US">
                <a:latin typeface="Plus Jakarta Sans" pitchFamily="2" charset="77"/>
                <a:cs typeface="Plus Jakarta Sans" pitchFamily="2" charset="77"/>
              </a:rPr>
              <a:t>1 (21 Apr -  11 May)</a:t>
            </a:r>
          </a:p>
          <a:p>
            <a:pPr marL="45720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mtClean="0">
                <a:latin typeface="Plus Jakarta Sans" pitchFamily="2" charset="77"/>
                <a:cs typeface="Plus Jakarta Sans" pitchFamily="2" charset="77"/>
              </a:rPr>
              <a:t>Sprint </a:t>
            </a:r>
            <a:r>
              <a:rPr lang="en-US">
                <a:latin typeface="Plus Jakarta Sans" pitchFamily="2" charset="77"/>
                <a:cs typeface="Plus Jakarta Sans" pitchFamily="2" charset="77"/>
              </a:rPr>
              <a:t>2 (12 May -  01 Jun)</a:t>
            </a:r>
          </a:p>
          <a:p>
            <a:pPr marL="45720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mtClean="0">
                <a:latin typeface="Plus Jakarta Sans" pitchFamily="2" charset="77"/>
                <a:cs typeface="Plus Jakarta Sans" pitchFamily="2" charset="77"/>
              </a:rPr>
              <a:t>Sprint </a:t>
            </a:r>
            <a:r>
              <a:rPr lang="en-US">
                <a:latin typeface="Plus Jakarta Sans" pitchFamily="2" charset="77"/>
                <a:cs typeface="Plus Jakarta Sans" pitchFamily="2" charset="77"/>
              </a:rPr>
              <a:t>3 (02 Jun -  22 Jun)</a:t>
            </a:r>
          </a:p>
          <a:p>
            <a:pPr marL="45720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mtClean="0">
                <a:latin typeface="Plus Jakarta Sans" pitchFamily="2" charset="77"/>
                <a:cs typeface="Plus Jakarta Sans" pitchFamily="2" charset="77"/>
              </a:rPr>
              <a:t>Sprint </a:t>
            </a:r>
            <a:r>
              <a:rPr lang="en-US">
                <a:latin typeface="Plus Jakarta Sans" pitchFamily="2" charset="77"/>
                <a:cs typeface="Plus Jakarta Sans" pitchFamily="2" charset="77"/>
              </a:rPr>
              <a:t>4 (23 Jun -  13 Jul)</a:t>
            </a:r>
          </a:p>
          <a:p>
            <a:pPr marL="45720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mtClean="0">
                <a:latin typeface="Plus Jakarta Sans" pitchFamily="2" charset="77"/>
                <a:cs typeface="Plus Jakarta Sans" pitchFamily="2" charset="77"/>
              </a:rPr>
              <a:t>Sprint </a:t>
            </a:r>
            <a:r>
              <a:rPr lang="en-US">
                <a:latin typeface="Plus Jakarta Sans" pitchFamily="2" charset="77"/>
                <a:cs typeface="Plus Jakarta Sans" pitchFamily="2" charset="77"/>
              </a:rPr>
              <a:t>5 (14 Jul -  03 Aug)</a:t>
            </a:r>
          </a:p>
          <a:p>
            <a:pPr marL="45720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mtClean="0">
                <a:latin typeface="Plus Jakarta Sans" pitchFamily="2" charset="77"/>
                <a:cs typeface="Plus Jakarta Sans" pitchFamily="2" charset="77"/>
              </a:rPr>
              <a:t>Sprint </a:t>
            </a:r>
            <a:r>
              <a:rPr lang="en-US">
                <a:latin typeface="Plus Jakarta Sans" pitchFamily="2" charset="77"/>
                <a:cs typeface="Plus Jakarta Sans" pitchFamily="2" charset="77"/>
              </a:rPr>
              <a:t>6 (04 Aug -  24 Aug)</a:t>
            </a:r>
          </a:p>
          <a:p>
            <a:pPr marL="45720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mtClean="0">
                <a:latin typeface="Plus Jakarta Sans" pitchFamily="2" charset="77"/>
                <a:cs typeface="Plus Jakarta Sans" pitchFamily="2" charset="77"/>
              </a:rPr>
              <a:t>Sprint </a:t>
            </a:r>
            <a:r>
              <a:rPr lang="en-US">
                <a:latin typeface="Plus Jakarta Sans" pitchFamily="2" charset="77"/>
                <a:cs typeface="Plus Jakarta Sans" pitchFamily="2" charset="77"/>
              </a:rPr>
              <a:t>7 (25 Aug -  14 Sep)</a:t>
            </a:r>
          </a:p>
          <a:p>
            <a:pPr marL="45720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mtClean="0">
                <a:latin typeface="Plus Jakarta Sans" pitchFamily="2" charset="77"/>
                <a:cs typeface="Plus Jakarta Sans" pitchFamily="2" charset="77"/>
              </a:rPr>
              <a:t>Sprint </a:t>
            </a:r>
            <a:r>
              <a:rPr lang="en-US">
                <a:latin typeface="Plus Jakarta Sans" pitchFamily="2" charset="77"/>
                <a:cs typeface="Plus Jakarta Sans" pitchFamily="2" charset="77"/>
              </a:rPr>
              <a:t>8 (15 Sep -  05 Oct)</a:t>
            </a:r>
          </a:p>
          <a:p>
            <a:pPr marL="45720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mtClean="0">
                <a:latin typeface="Plus Jakarta Sans" pitchFamily="2" charset="77"/>
                <a:cs typeface="Plus Jakarta Sans" pitchFamily="2" charset="77"/>
              </a:rPr>
              <a:t>Sprint </a:t>
            </a:r>
            <a:r>
              <a:rPr lang="en-US">
                <a:latin typeface="Plus Jakarta Sans" pitchFamily="2" charset="77"/>
                <a:cs typeface="Plus Jakarta Sans" pitchFamily="2" charset="77"/>
              </a:rPr>
              <a:t>9 (06 Oct -  28 Oct)</a:t>
            </a:r>
          </a:p>
          <a:p>
            <a:pPr marL="45720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mtClean="0">
                <a:latin typeface="Plus Jakarta Sans" pitchFamily="2" charset="77"/>
                <a:cs typeface="Plus Jakarta Sans" pitchFamily="2" charset="77"/>
              </a:rPr>
              <a:t>Sprint </a:t>
            </a:r>
            <a:r>
              <a:rPr lang="en-US">
                <a:latin typeface="Plus Jakarta Sans" pitchFamily="2" charset="77"/>
                <a:cs typeface="Plus Jakarta Sans" pitchFamily="2" charset="77"/>
              </a:rPr>
              <a:t>10 (29 Oct - 16 Nov</a:t>
            </a:r>
            <a:r>
              <a:rPr lang="en-US" smtClean="0">
                <a:latin typeface="Plus Jakarta Sans" pitchFamily="2" charset="77"/>
                <a:cs typeface="Plus Jakarta Sans" pitchFamily="2" charset="77"/>
              </a:rPr>
              <a:t>)</a:t>
            </a:r>
            <a:endParaRPr lang="pl-PL" smtClean="0">
              <a:latin typeface="Plus Jakarta Sans" pitchFamily="2" charset="77"/>
              <a:cs typeface="Plus Jakarta Sans" pitchFamily="2" charset="77"/>
            </a:endParaRPr>
          </a:p>
          <a:p>
            <a:pPr marL="45720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pl-PL">
              <a:latin typeface="Plus Jakarta Sans" pitchFamily="2" charset="77"/>
              <a:cs typeface="Plus Jakarta Sans" pitchFamily="2" charset="77"/>
            </a:endParaRPr>
          </a:p>
          <a:p>
            <a:pPr marL="171450">
              <a:lnSpc>
                <a:spcPct val="100000"/>
              </a:lnSpc>
              <a:spcBef>
                <a:spcPts val="100"/>
              </a:spcBef>
            </a:pPr>
            <a:r>
              <a:rPr lang="pl-PL" sz="1600" smtClean="0">
                <a:latin typeface="Plus Jakarta Sans" pitchFamily="2" charset="77"/>
                <a:cs typeface="Plus Jakarta Sans" pitchFamily="2" charset="77"/>
              </a:rPr>
              <a:t>*</a:t>
            </a:r>
            <a:r>
              <a:rPr lang="pl-PL" sz="1600" i="1" smtClean="0">
                <a:latin typeface="Plus Jakarta Sans" pitchFamily="2" charset="77"/>
                <a:cs typeface="Plus Jakarta Sans" pitchFamily="2" charset="77"/>
              </a:rPr>
              <a:t>3 weeks cycle</a:t>
            </a:r>
            <a:endParaRPr lang="en-US" i="1">
              <a:latin typeface="Plus Jakarta Sans" pitchFamily="2" charset="77"/>
              <a:cs typeface="Plus Jakarta Sans" pitchFamily="2" charset="7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0"/>
            <a:ext cx="914400" cy="91440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xmlns="" id="{6EA20091-0963-AB43-B420-E08DE08C0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61" y="6245099"/>
            <a:ext cx="1293902" cy="6129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256264" y="5486400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chemeClr val="accent3">
                    <a:lumMod val="75000"/>
                    <a:lumOff val="25000"/>
                  </a:schemeClr>
                </a:solidFill>
                <a:latin typeface="Segoe UI Emoji" panose="020B0502040204020203" pitchFamily="34" charset="0"/>
              </a:rPr>
              <a:t>🙁</a:t>
            </a:r>
            <a:endParaRPr lang="en-US" sz="400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352" y="433885"/>
            <a:ext cx="8327295" cy="369332"/>
          </a:xfrm>
        </p:spPr>
        <p:txBody>
          <a:bodyPr/>
          <a:lstStyle/>
          <a:p>
            <a:r>
              <a:rPr lang="pl-PL"/>
              <a:t>Jasmine’s </a:t>
            </a:r>
            <a:r>
              <a:rPr lang="pl-PL" smtClean="0"/>
              <a:t>scrum meetings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2057400"/>
            <a:ext cx="7821248" cy="2667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>
              <a:spcBef>
                <a:spcPts val="100"/>
              </a:spcBef>
            </a:pP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Weekly Update		- every Thursday,		10 - 11 AM CET</a:t>
            </a:r>
          </a:p>
          <a:p>
            <a:pPr marL="171450">
              <a:spcBef>
                <a:spcPts val="100"/>
              </a:spcBef>
            </a:pPr>
            <a:endParaRPr lang="en-US" dirty="0" smtClean="0">
              <a:latin typeface="Plus Jakarta Sans" pitchFamily="2" charset="77"/>
              <a:cs typeface="Plus Jakarta Sans" pitchFamily="2" charset="77"/>
            </a:endParaRPr>
          </a:p>
          <a:p>
            <a:pPr marL="171450">
              <a:lnSpc>
                <a:spcPct val="100000"/>
              </a:lnSpc>
              <a:spcBef>
                <a:spcPts val="100"/>
              </a:spcBef>
            </a:pP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Sprint Review</a:t>
            </a:r>
            <a:r>
              <a:rPr lang="pl-PL" dirty="0">
                <a:latin typeface="Plus Jakarta Sans" pitchFamily="2" charset="77"/>
                <a:cs typeface="Plus Jakarta Sans" pitchFamily="2" charset="77"/>
              </a:rPr>
              <a:t>	</a:t>
            </a: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	- every 3rd Tuesday,	2 - 3 PM CET</a:t>
            </a:r>
          </a:p>
          <a:p>
            <a:pPr marL="171450">
              <a:lnSpc>
                <a:spcPct val="100000"/>
              </a:lnSpc>
              <a:spcBef>
                <a:spcPts val="100"/>
              </a:spcBef>
            </a:pP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Sprint Retrospective	- every 3d Wednesday,	12 - 1 PM CET</a:t>
            </a:r>
          </a:p>
          <a:p>
            <a:pPr marL="171450">
              <a:spcBef>
                <a:spcPts val="100"/>
              </a:spcBef>
            </a:pP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Sprint Planning		- every 3rd Friday,		10 - 11 AM CET</a:t>
            </a:r>
            <a:endParaRPr lang="en-US" dirty="0">
              <a:latin typeface="Plus Jakarta Sans" pitchFamily="2" charset="77"/>
              <a:cs typeface="Plus Jakarta Sans" pitchFamily="2" charset="77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6EA20091-0963-AB43-B420-E08DE08C0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61" y="6245099"/>
            <a:ext cx="1293902" cy="612901"/>
          </a:xfrm>
          <a:prstGeom prst="rect">
            <a:avLst/>
          </a:prstGeom>
        </p:spPr>
      </p:pic>
      <p:sp>
        <p:nvSpPr>
          <p:cNvPr id="121" name="Rectangle 120"/>
          <p:cNvSpPr/>
          <p:nvPr/>
        </p:nvSpPr>
        <p:spPr>
          <a:xfrm>
            <a:off x="11256264" y="5486400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3">
                    <a:lumMod val="75000"/>
                    <a:lumOff val="25000"/>
                  </a:schemeClr>
                </a:solidFill>
                <a:latin typeface="Segoe UI Emoji" panose="020B0502040204020203" pitchFamily="34" charset="0"/>
              </a:rPr>
              <a:t>😀</a:t>
            </a:r>
            <a:endParaRPr lang="en-US" sz="40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352" y="433885"/>
            <a:ext cx="8327295" cy="369332"/>
          </a:xfrm>
        </p:spPr>
        <p:txBody>
          <a:bodyPr/>
          <a:lstStyle/>
          <a:p>
            <a:r>
              <a:rPr lang="pl-PL" smtClean="0"/>
              <a:t>Sprint planning vs execution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0" y="1447800"/>
            <a:ext cx="3631700" cy="2242212"/>
          </a:xfrm>
          <a:prstGeom prst="rect">
            <a:avLst/>
          </a:prstGeom>
          <a:ln w="0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525"/>
          <a:stretch/>
        </p:blipFill>
        <p:spPr>
          <a:xfrm>
            <a:off x="3784600" y="1445138"/>
            <a:ext cx="3873500" cy="2244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400" y="3883538"/>
            <a:ext cx="3598924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199" y="3883538"/>
            <a:ext cx="3873500" cy="184766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001000" y="1733733"/>
            <a:ext cx="4038600" cy="34478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latin typeface="Plus Jakarta Sans" pitchFamily="2" charset="77"/>
                <a:cs typeface="Plus Jakarta Sans" pitchFamily="2" charset="77"/>
              </a:rPr>
              <a:t>Misalignment between </a:t>
            </a:r>
            <a:r>
              <a:rPr lang="pl-PL" b="1" dirty="0" smtClean="0">
                <a:latin typeface="Plus Jakarta Sans" pitchFamily="2" charset="77"/>
                <a:cs typeface="Plus Jakarta Sans" pitchFamily="2" charset="77"/>
              </a:rPr>
              <a:t/>
            </a:r>
            <a:br>
              <a:rPr lang="pl-PL" b="1" dirty="0" smtClean="0">
                <a:latin typeface="Plus Jakarta Sans" pitchFamily="2" charset="77"/>
                <a:cs typeface="Plus Jakarta Sans" pitchFamily="2" charset="77"/>
              </a:rPr>
            </a:br>
            <a:r>
              <a:rPr lang="en-US" b="1" dirty="0" smtClean="0">
                <a:latin typeface="Plus Jakarta Sans" pitchFamily="2" charset="77"/>
                <a:cs typeface="Plus Jakarta Sans" pitchFamily="2" charset="77"/>
              </a:rPr>
              <a:t>planning </a:t>
            </a:r>
            <a:r>
              <a:rPr lang="en-US" b="1" dirty="0">
                <a:latin typeface="Plus Jakarta Sans" pitchFamily="2" charset="77"/>
                <a:cs typeface="Plus Jakarta Sans" pitchFamily="2" charset="77"/>
              </a:rPr>
              <a:t>and </a:t>
            </a:r>
            <a:r>
              <a:rPr lang="en-US" b="1" dirty="0" smtClean="0">
                <a:latin typeface="Plus Jakarta Sans" pitchFamily="2" charset="77"/>
                <a:cs typeface="Plus Jakarta Sans" pitchFamily="2" charset="77"/>
              </a:rPr>
              <a:t>execution</a:t>
            </a:r>
            <a:endParaRPr lang="pl-PL" b="1" dirty="0" smtClean="0">
              <a:latin typeface="Plus Jakarta Sans" pitchFamily="2" charset="77"/>
              <a:cs typeface="Plus Jakarta Sans" pitchFamily="2" charset="77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pl-PL" b="1" dirty="0">
              <a:latin typeface="Plus Jakarta Sans" pitchFamily="2" charset="77"/>
              <a:cs typeface="Plus Jakarta Sans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latin typeface="Plus Jakarta Sans" pitchFamily="2" charset="77"/>
                <a:cs typeface="Plus Jakarta Sans" pitchFamily="2" charset="77"/>
              </a:rPr>
              <a:t>Overoptimistic planning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Plus Jakarta Sans" pitchFamily="2" charset="77"/>
                <a:cs typeface="Plus Jakarta Sans" pitchFamily="2" charset="77"/>
              </a:rPr>
              <a:t>Underestimated side </a:t>
            </a:r>
            <a:r>
              <a:rPr lang="pl-PL" dirty="0" smtClean="0">
                <a:latin typeface="Plus Jakarta Sans" pitchFamily="2" charset="77"/>
                <a:cs typeface="Plus Jakarta Sans" pitchFamily="2" charset="77"/>
              </a:rPr>
              <a:t>activities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Plus Jakarta Sans" pitchFamily="2" charset="77"/>
                <a:cs typeface="Plus Jakarta Sans" pitchFamily="2" charset="77"/>
              </a:rPr>
              <a:t>New and growing team</a:t>
            </a: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latin typeface="Plus Jakarta Sans" pitchFamily="2" charset="77"/>
                <a:cs typeface="Plus Jakarta Sans" pitchFamily="2" charset="77"/>
              </a:rPr>
              <a:t>To big chunks of works too hard to estimate</a:t>
            </a: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latin typeface="Plus Jakarta Sans" pitchFamily="2" charset="77"/>
                <a:cs typeface="Plus Jakarta Sans" pitchFamily="2" charset="77"/>
              </a:rPr>
              <a:t>Reasearch type of work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xmlns="" id="{6EA20091-0963-AB43-B420-E08DE08C0B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61" y="6245099"/>
            <a:ext cx="1293902" cy="6129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256264" y="5486400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3">
                    <a:lumMod val="75000"/>
                    <a:lumOff val="25000"/>
                  </a:schemeClr>
                </a:solidFill>
                <a:latin typeface="Segoe UI Emoji" panose="020B0502040204020203" pitchFamily="34" charset="0"/>
              </a:rPr>
              <a:t>🙁</a:t>
            </a:r>
            <a:endParaRPr lang="en-US" sz="40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352" y="433885"/>
            <a:ext cx="8327295" cy="369332"/>
          </a:xfrm>
        </p:spPr>
        <p:txBody>
          <a:bodyPr/>
          <a:lstStyle/>
          <a:p>
            <a:r>
              <a:rPr lang="pl-PL" smtClean="0"/>
              <a:t>Performance monitoring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88776"/>
            <a:ext cx="4495800" cy="213567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553200" y="1524000"/>
            <a:ext cx="4038600" cy="17241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l-PL" dirty="0" smtClean="0">
                <a:latin typeface="Plus Jakarta Sans" pitchFamily="2" charset="77"/>
                <a:cs typeface="Plus Jakarta Sans" pitchFamily="2" charset="77"/>
              </a:rPr>
              <a:t>Lack of automated </a:t>
            </a:r>
            <a:r>
              <a:rPr lang="pl-PL" dirty="0" smtClean="0">
                <a:latin typeface="Plus Jakarta Sans" pitchFamily="2" charset="77"/>
                <a:cs typeface="Plus Jakarta Sans" pitchFamily="2" charset="77"/>
              </a:rPr>
              <a:t/>
            </a:r>
            <a:br>
              <a:rPr lang="pl-PL" dirty="0" smtClean="0">
                <a:latin typeface="Plus Jakarta Sans" pitchFamily="2" charset="77"/>
                <a:cs typeface="Plus Jakarta Sans" pitchFamily="2" charset="77"/>
              </a:rPr>
            </a:br>
            <a:r>
              <a:rPr lang="pl-PL" dirty="0" smtClean="0">
                <a:latin typeface="Plus Jakarta Sans" pitchFamily="2" charset="77"/>
                <a:cs typeface="Plus Jakarta Sans" pitchFamily="2" charset="77"/>
              </a:rPr>
              <a:t>performance monitoring</a:t>
            </a:r>
            <a:endParaRPr lang="pl-PL" dirty="0" smtClean="0">
              <a:latin typeface="Plus Jakarta Sans" pitchFamily="2" charset="77"/>
              <a:cs typeface="Plus Jakarta Sans" pitchFamily="2" charset="7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12549"/>
          <a:stretch/>
        </p:blipFill>
        <p:spPr>
          <a:xfrm>
            <a:off x="1524000" y="3724528"/>
            <a:ext cx="7696200" cy="2283162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xmlns="" id="{6EA20091-0963-AB43-B420-E08DE08C0B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61" y="6245099"/>
            <a:ext cx="1293902" cy="6129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256264" y="5486400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3">
                    <a:lumMod val="75000"/>
                    <a:lumOff val="25000"/>
                  </a:schemeClr>
                </a:solidFill>
                <a:latin typeface="Segoe UI Emoji" panose="020B0502040204020203" pitchFamily="34" charset="0"/>
              </a:rPr>
              <a:t>🙁</a:t>
            </a:r>
            <a:endParaRPr lang="en-US" sz="40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352" y="433885"/>
            <a:ext cx="8327295" cy="369332"/>
          </a:xfrm>
        </p:spPr>
        <p:txBody>
          <a:bodyPr/>
          <a:lstStyle/>
          <a:p>
            <a:r>
              <a:rPr lang="pl-PL" smtClean="0"/>
              <a:t>Requirements management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828800" y="1905000"/>
            <a:ext cx="8686800" cy="381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Selection:</a:t>
            </a:r>
          </a:p>
          <a:p>
            <a:pPr marL="800100" lvl="1" indent="-34290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Acceptance of requirements</a:t>
            </a:r>
            <a:r>
              <a:rPr lang="pl-PL" dirty="0" smtClean="0">
                <a:latin typeface="Plus Jakarta Sans" pitchFamily="2" charset="77"/>
                <a:cs typeface="Plus Jakarta Sans" pitchFamily="2" charset="77"/>
              </a:rPr>
              <a:t> set</a:t>
            </a: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 for release</a:t>
            </a:r>
          </a:p>
          <a:p>
            <a:pPr marL="800100" lvl="1" indent="-34290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Ongoing requirements backlog filling</a:t>
            </a:r>
          </a:p>
          <a:p>
            <a:pPr marL="800100" lvl="1" indent="-34290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Periodical requirements backlog review and release backlog update</a:t>
            </a:r>
          </a:p>
          <a:p>
            <a:pPr marL="342900" indent="-34290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dirty="0" err="1" smtClean="0">
                <a:latin typeface="Plus Jakarta Sans" pitchFamily="2" charset="77"/>
                <a:cs typeface="Plus Jakarta Sans" pitchFamily="2" charset="77"/>
              </a:rPr>
              <a:t>OpenProject</a:t>
            </a: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 and then </a:t>
            </a:r>
            <a:r>
              <a:rPr lang="en-US" dirty="0" err="1" smtClean="0">
                <a:latin typeface="Plus Jakarta Sans" pitchFamily="2" charset="77"/>
                <a:cs typeface="Plus Jakarta Sans" pitchFamily="2" charset="77"/>
              </a:rPr>
              <a:t>GitLab</a:t>
            </a: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 as a system of choice</a:t>
            </a:r>
          </a:p>
          <a:p>
            <a:pPr marL="342900" indent="-34290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May be proposed by any but must be agreed by all partners</a:t>
            </a:r>
          </a:p>
          <a:p>
            <a:pPr marL="342900" indent="-34290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Ambiguous closing criteria</a:t>
            </a:r>
          </a:p>
          <a:p>
            <a:pPr marL="342900" indent="-342900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US" dirty="0" smtClean="0">
                <a:latin typeface="Plus Jakarta Sans" pitchFamily="2" charset="77"/>
                <a:cs typeface="Plus Jakarta Sans" pitchFamily="2" charset="77"/>
              </a:rPr>
              <a:t>Execution spanning multiple sprints and even releases</a:t>
            </a:r>
            <a:endParaRPr lang="en-US" dirty="0">
              <a:latin typeface="Plus Jakarta Sans" pitchFamily="2" charset="77"/>
              <a:cs typeface="Plus Jakarta Sans" pitchFamily="2" charset="77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6EA20091-0963-AB43-B420-E08DE08C0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61" y="6245099"/>
            <a:ext cx="1293902" cy="6129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277600" y="5500637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3">
                    <a:lumMod val="75000"/>
                    <a:lumOff val="25000"/>
                  </a:schemeClr>
                </a:solidFill>
                <a:latin typeface="Segoe UI Emoji" panose="020B0502040204020203" pitchFamily="34" charset="0"/>
              </a:rPr>
              <a:t>😐</a:t>
            </a:r>
            <a:endParaRPr lang="en-US" sz="40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niro">
      <a:dk1>
        <a:srgbClr val="000000"/>
      </a:dk1>
      <a:lt1>
        <a:srgbClr val="FFFFFF"/>
      </a:lt1>
      <a:dk2>
        <a:srgbClr val="1B1836"/>
      </a:dk2>
      <a:lt2>
        <a:srgbClr val="F7F2FE"/>
      </a:lt2>
      <a:accent1>
        <a:srgbClr val="6024B4"/>
      </a:accent1>
      <a:accent2>
        <a:srgbClr val="06B7D1"/>
      </a:accent2>
      <a:accent3>
        <a:srgbClr val="0F0025"/>
      </a:accent3>
      <a:accent4>
        <a:srgbClr val="FD27B7"/>
      </a:accent4>
      <a:accent5>
        <a:srgbClr val="FEEE4D"/>
      </a:accent5>
      <a:accent6>
        <a:srgbClr val="A47EDC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13994</TotalTime>
  <Words>997</Words>
  <Application>Microsoft Office PowerPoint</Application>
  <PresentationFormat>Widescreen</PresentationFormat>
  <Paragraphs>371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Huawei Sans</vt:lpstr>
      <vt:lpstr>Plus Jakarta Sans</vt:lpstr>
      <vt:lpstr>Segoe UI Emoji</vt:lpstr>
      <vt:lpstr>Office Theme</vt:lpstr>
      <vt:lpstr>PowerPoint Presentation</vt:lpstr>
      <vt:lpstr>PowerPoint Presentation</vt:lpstr>
      <vt:lpstr>Jasmine’s development plan</vt:lpstr>
      <vt:lpstr>Release schedule</vt:lpstr>
      <vt:lpstr>Jasmine’s scrum</vt:lpstr>
      <vt:lpstr>Jasmine’s scrum meetings</vt:lpstr>
      <vt:lpstr>Sprint planning vs execution</vt:lpstr>
      <vt:lpstr>Performance monitoring</vt:lpstr>
      <vt:lpstr>Requirements management</vt:lpstr>
      <vt:lpstr>Systems we’ve used</vt:lpstr>
      <vt:lpstr>Planning, monitoring, reporting</vt:lpstr>
      <vt:lpstr>PowerPoint Presentation</vt:lpstr>
      <vt:lpstr>Designing the roadmap</vt:lpstr>
      <vt:lpstr>Release cycle for Oniro 2.0 LTS (Goofy)</vt:lpstr>
      <vt:lpstr>Scrum updated</vt:lpstr>
      <vt:lpstr>Requirements management improvements</vt:lpstr>
      <vt:lpstr>Other improvements</vt:lpstr>
      <vt:lpstr>JOIN ONIRO PROJECT</vt:lpstr>
      <vt:lpstr>PRODUCT RELEASE LIFECYCLE</vt:lpstr>
      <vt:lpstr>HARDWARE ENABLEMENT ROADMAP</vt:lpstr>
      <vt:lpstr>LIFECYCLE AND RELEASE SCHEDULE</vt:lpstr>
      <vt:lpstr>DEVELOPMENT TOOLS: COMPILERS, DEBUGGERS, IDE,...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DelFabbro</dc:creator>
  <cp:lastModifiedBy>Jaroslaw Marek (Jarek)</cp:lastModifiedBy>
  <cp:revision>87</cp:revision>
  <dcterms:created xsi:type="dcterms:W3CDTF">2021-09-28T08:22:00Z</dcterms:created>
  <dcterms:modified xsi:type="dcterms:W3CDTF">2021-11-26T15:33:17Z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2021-09-28T00:00:00Z</vt:filetime>
  </property>
  <property fmtid="{D5CDD505-2E9C-101B-9397-08002B2CF9AE}" pid="3" name="Creator">
    <vt:lpwstr>Adobe InDesign 16.4 (Windows)</vt:lpwstr>
  </property>
  <property fmtid="{D5CDD505-2E9C-101B-9397-08002B2CF9AE}" pid="4" name="LastSaved">
    <vt:filetime>2021-09-28T00:00:00Z</vt:filetime>
  </property>
</Properties>
</file>