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Helvetica Neue Light" panose="020B060402020202020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106D6-4BC0-4B60-8580-F96B6E4117F9}" v="4" dt="2024-05-09T18:15:58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 Chib" userId="34ff2ae76f36cde4" providerId="LiveId" clId="{7AE106D6-4BC0-4B60-8580-F96B6E4117F9}"/>
    <pc:docChg chg="custSel addSld delSld modSld modMainMaster">
      <pc:chgData name="Mich Chib" userId="34ff2ae76f36cde4" providerId="LiveId" clId="{7AE106D6-4BC0-4B60-8580-F96B6E4117F9}" dt="2024-05-09T18:21:32.634" v="497" actId="20577"/>
      <pc:docMkLst>
        <pc:docMk/>
      </pc:docMkLst>
      <pc:sldChg chg="addSp delSp modSp mod setBg">
        <pc:chgData name="Mich Chib" userId="34ff2ae76f36cde4" providerId="LiveId" clId="{7AE106D6-4BC0-4B60-8580-F96B6E4117F9}" dt="2024-05-09T18:16:44.481" v="366" actId="6549"/>
        <pc:sldMkLst>
          <pc:docMk/>
          <pc:sldMk cId="0" sldId="256"/>
        </pc:sldMkLst>
        <pc:spChg chg="add mod">
          <ac:chgData name="Mich Chib" userId="34ff2ae76f36cde4" providerId="LiveId" clId="{7AE106D6-4BC0-4B60-8580-F96B6E4117F9}" dt="2024-05-09T17:57:46.549" v="81" actId="207"/>
          <ac:spMkLst>
            <pc:docMk/>
            <pc:sldMk cId="0" sldId="256"/>
            <ac:spMk id="2" creationId="{AA11A942-23F3-664C-B169-07728BF6B9F7}"/>
          </ac:spMkLst>
        </pc:spChg>
        <pc:spChg chg="add del mod">
          <ac:chgData name="Mich Chib" userId="34ff2ae76f36cde4" providerId="LiveId" clId="{7AE106D6-4BC0-4B60-8580-F96B6E4117F9}" dt="2024-05-09T18:14:04.118" v="345" actId="478"/>
          <ac:spMkLst>
            <pc:docMk/>
            <pc:sldMk cId="0" sldId="256"/>
            <ac:spMk id="4" creationId="{A2E92DCF-9ED7-C17E-4D19-0CE514AF056F}"/>
          </ac:spMkLst>
        </pc:spChg>
        <pc:spChg chg="add del mod">
          <ac:chgData name="Mich Chib" userId="34ff2ae76f36cde4" providerId="LiveId" clId="{7AE106D6-4BC0-4B60-8580-F96B6E4117F9}" dt="2024-05-09T18:15:45.722" v="358"/>
          <ac:spMkLst>
            <pc:docMk/>
            <pc:sldMk cId="0" sldId="256"/>
            <ac:spMk id="5" creationId="{4B92BFF9-F771-805A-0420-39659BDC0BDC}"/>
          </ac:spMkLst>
        </pc:spChg>
        <pc:spChg chg="mod">
          <ac:chgData name="Mich Chib" userId="34ff2ae76f36cde4" providerId="LiveId" clId="{7AE106D6-4BC0-4B60-8580-F96B6E4117F9}" dt="2024-05-09T18:16:44.481" v="366" actId="6549"/>
          <ac:spMkLst>
            <pc:docMk/>
            <pc:sldMk cId="0" sldId="256"/>
            <ac:spMk id="30" creationId="{00000000-0000-0000-0000-000000000000}"/>
          </ac:spMkLst>
        </pc:spChg>
        <pc:spChg chg="del mod">
          <ac:chgData name="Mich Chib" userId="34ff2ae76f36cde4" providerId="LiveId" clId="{7AE106D6-4BC0-4B60-8580-F96B6E4117F9}" dt="2024-05-09T18:13:38.830" v="344" actId="21"/>
          <ac:spMkLst>
            <pc:docMk/>
            <pc:sldMk cId="0" sldId="256"/>
            <ac:spMk id="31" creationId="{00000000-0000-0000-0000-000000000000}"/>
          </ac:spMkLst>
        </pc:spChg>
        <pc:picChg chg="mod">
          <ac:chgData name="Mich Chib" userId="34ff2ae76f36cde4" providerId="LiveId" clId="{7AE106D6-4BC0-4B60-8580-F96B6E4117F9}" dt="2024-05-09T18:15:43.343" v="356" actId="207"/>
          <ac:picMkLst>
            <pc:docMk/>
            <pc:sldMk cId="0" sldId="256"/>
            <ac:picMk id="28" creationId="{00000000-0000-0000-0000-000000000000}"/>
          </ac:picMkLst>
        </pc:picChg>
      </pc:sldChg>
      <pc:sldChg chg="modSp add del mod">
        <pc:chgData name="Mich Chib" userId="34ff2ae76f36cde4" providerId="LiveId" clId="{7AE106D6-4BC0-4B60-8580-F96B6E4117F9}" dt="2024-05-09T18:21:32.634" v="497" actId="20577"/>
        <pc:sldMkLst>
          <pc:docMk/>
          <pc:sldMk cId="3673631629" sldId="257"/>
        </pc:sldMkLst>
        <pc:spChg chg="mod">
          <ac:chgData name="Mich Chib" userId="34ff2ae76f36cde4" providerId="LiveId" clId="{7AE106D6-4BC0-4B60-8580-F96B6E4117F9}" dt="2024-05-09T18:21:32.634" v="497" actId="20577"/>
          <ac:spMkLst>
            <pc:docMk/>
            <pc:sldMk cId="3673631629" sldId="257"/>
            <ac:spMk id="30" creationId="{00000000-0000-0000-0000-000000000000}"/>
          </ac:spMkLst>
        </pc:spChg>
      </pc:sldChg>
      <pc:sldChg chg="del">
        <pc:chgData name="Mich Chib" userId="34ff2ae76f36cde4" providerId="LiveId" clId="{7AE106D6-4BC0-4B60-8580-F96B6E4117F9}" dt="2024-05-09T17:55:17.642" v="6" actId="47"/>
        <pc:sldMkLst>
          <pc:docMk/>
          <pc:sldMk cId="2434858968" sldId="9054"/>
        </pc:sldMkLst>
      </pc:sldChg>
      <pc:sldChg chg="del">
        <pc:chgData name="Mich Chib" userId="34ff2ae76f36cde4" providerId="LiveId" clId="{7AE106D6-4BC0-4B60-8580-F96B6E4117F9}" dt="2024-05-09T17:55:13.793" v="1" actId="47"/>
        <pc:sldMkLst>
          <pc:docMk/>
          <pc:sldMk cId="3281766432" sldId="9055"/>
        </pc:sldMkLst>
      </pc:sldChg>
      <pc:sldChg chg="del">
        <pc:chgData name="Mich Chib" userId="34ff2ae76f36cde4" providerId="LiveId" clId="{7AE106D6-4BC0-4B60-8580-F96B6E4117F9}" dt="2024-05-09T17:55:18.225" v="7" actId="47"/>
        <pc:sldMkLst>
          <pc:docMk/>
          <pc:sldMk cId="2585679923" sldId="9056"/>
        </pc:sldMkLst>
      </pc:sldChg>
      <pc:sldChg chg="del">
        <pc:chgData name="Mich Chib" userId="34ff2ae76f36cde4" providerId="LiveId" clId="{7AE106D6-4BC0-4B60-8580-F96B6E4117F9}" dt="2024-05-09T17:55:15.160" v="3" actId="47"/>
        <pc:sldMkLst>
          <pc:docMk/>
          <pc:sldMk cId="3896270182" sldId="9057"/>
        </pc:sldMkLst>
      </pc:sldChg>
      <pc:sldChg chg="del">
        <pc:chgData name="Mich Chib" userId="34ff2ae76f36cde4" providerId="LiveId" clId="{7AE106D6-4BC0-4B60-8580-F96B6E4117F9}" dt="2024-05-09T17:55:15.803" v="4" actId="47"/>
        <pc:sldMkLst>
          <pc:docMk/>
          <pc:sldMk cId="2925854548" sldId="9058"/>
        </pc:sldMkLst>
      </pc:sldChg>
      <pc:sldChg chg="del">
        <pc:chgData name="Mich Chib" userId="34ff2ae76f36cde4" providerId="LiveId" clId="{7AE106D6-4BC0-4B60-8580-F96B6E4117F9}" dt="2024-05-09T17:55:16.985" v="5" actId="47"/>
        <pc:sldMkLst>
          <pc:docMk/>
          <pc:sldMk cId="1887804974" sldId="9059"/>
        </pc:sldMkLst>
      </pc:sldChg>
      <pc:sldChg chg="del">
        <pc:chgData name="Mich Chib" userId="34ff2ae76f36cde4" providerId="LiveId" clId="{7AE106D6-4BC0-4B60-8580-F96B6E4117F9}" dt="2024-05-09T17:55:11.199" v="0" actId="47"/>
        <pc:sldMkLst>
          <pc:docMk/>
          <pc:sldMk cId="2096114383" sldId="9060"/>
        </pc:sldMkLst>
      </pc:sldChg>
      <pc:sldMasterChg chg="delSldLayout modSldLayout">
        <pc:chgData name="Mich Chib" userId="34ff2ae76f36cde4" providerId="LiveId" clId="{7AE106D6-4BC0-4B60-8580-F96B6E4117F9}" dt="2024-05-09T18:15:48.942" v="359"/>
        <pc:sldMasterMkLst>
          <pc:docMk/>
          <pc:sldMasterMk cId="0" sldId="2147483651"/>
        </pc:sldMasterMkLst>
        <pc:sldLayoutChg chg="setBg">
          <pc:chgData name="Mich Chib" userId="34ff2ae76f36cde4" providerId="LiveId" clId="{7AE106D6-4BC0-4B60-8580-F96B6E4117F9}" dt="2024-05-09T18:15:48.942" v="359"/>
          <pc:sldLayoutMkLst>
            <pc:docMk/>
            <pc:sldMasterMk cId="0" sldId="2147483651"/>
            <pc:sldLayoutMk cId="0" sldId="2147483648"/>
          </pc:sldLayoutMkLst>
        </pc:sldLayoutChg>
        <pc:sldLayoutChg chg="del">
          <pc:chgData name="Mich Chib" userId="34ff2ae76f36cde4" providerId="LiveId" clId="{7AE106D6-4BC0-4B60-8580-F96B6E4117F9}" dt="2024-05-09T17:55:18.225" v="7" actId="47"/>
          <pc:sldLayoutMkLst>
            <pc:docMk/>
            <pc:sldMasterMk cId="0" sldId="2147483651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5248f1f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5248f1f4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5248f1f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5248f1f4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85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tart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5070764" y="53478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"/>
          <p:cNvSpPr txBox="1"/>
          <p:nvPr/>
        </p:nvSpPr>
        <p:spPr>
          <a:xfrm>
            <a:off x="-4" y="4867525"/>
            <a:ext cx="91440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1425" bIns="9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COPYRIGHT (C) 2023, ECLIPSE FOUNDATION  | THIS WORK IS LICENSED UNDER A CREATIVE COMMONS ATTRIBUTION 4.0 INTERNATIONAL LICENSE (CC BY 4.0)</a:t>
            </a: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09575" y="3181350"/>
            <a:ext cx="5953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09575" y="4029075"/>
            <a:ext cx="5953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5046953"/>
            <a:ext cx="3086100" cy="105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Privacy4Models Interest Group – Meeting #2 – 2023-11-23</a:t>
            </a:r>
            <a:endParaRPr lang="fr-FR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-8013" y="5017703"/>
            <a:ext cx="468000" cy="162000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ctr">
              <a:tabLst>
                <a:tab pos="266700" algn="l"/>
              </a:tabLst>
              <a:defRPr sz="750">
                <a:solidFill>
                  <a:schemeClr val="tx1"/>
                </a:solidFill>
              </a:defRPr>
            </a:lvl1pPr>
          </a:lstStyle>
          <a:p>
            <a:fld id="{DA8FC340-C4FC-43C4-9030-0B80BA53A34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9744B9-C749-440E-A3DC-858089DD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6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4867500"/>
            <a:ext cx="3087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3D3C3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sz="800">
              <a:solidFill>
                <a:srgbClr val="3D3C3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675" y="-8798"/>
            <a:ext cx="9213350" cy="5161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4">
            <a:alphaModFix amt="75000"/>
          </a:blip>
          <a:srcRect r="64539"/>
          <a:stretch/>
        </p:blipFill>
        <p:spPr>
          <a:xfrm>
            <a:off x="-69350" y="-35250"/>
            <a:ext cx="2844769" cy="518757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02400" y="1449051"/>
            <a:ext cx="8325300" cy="3215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chemeClr val="tx1"/>
                </a:solidFill>
              </a:rPr>
              <a:t>Established early 2023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Purpose: 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- share practices for engineering based on models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- create synergies to foster development of an ecosystem of privacy models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- promote the creation, use and sharing of privacy models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1A942-23F3-664C-B169-07728BF6B9F7}"/>
              </a:ext>
            </a:extLst>
          </p:cNvPr>
          <p:cNvSpPr txBox="1"/>
          <p:nvPr/>
        </p:nvSpPr>
        <p:spPr>
          <a:xfrm>
            <a:off x="337351" y="284085"/>
            <a:ext cx="532829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FF00"/>
                </a:solidFill>
              </a:rPr>
              <a:t>INTRODUCING A NEW INTEREST GROUP:  MODELS4 PRIVACY ENGINEERING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675" y="-8798"/>
            <a:ext cx="9213350" cy="5161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4">
            <a:alphaModFix amt="75000"/>
          </a:blip>
          <a:srcRect r="64539"/>
          <a:stretch/>
        </p:blipFill>
        <p:spPr>
          <a:xfrm>
            <a:off x="-69350" y="-35250"/>
            <a:ext cx="2844769" cy="518757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02400" y="1449051"/>
            <a:ext cx="8325300" cy="3215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chemeClr val="tx1"/>
                </a:solidFill>
              </a:rPr>
              <a:t>Website: https://models4privacy.org/</a:t>
            </a:r>
            <a:br>
              <a:rPr lang="en-CA" dirty="0">
                <a:solidFill>
                  <a:schemeClr val="tx1"/>
                </a:solidFill>
              </a:rPr>
            </a:b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- join as a member of the interest group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- join mail list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- stay updated on the interest group activities</a:t>
            </a:r>
            <a:r>
              <a:rPr lang="en-CA">
                <a:solidFill>
                  <a:schemeClr val="tx1"/>
                </a:solidFill>
              </a:rPr>
              <a:t>/events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4399" y="68700"/>
            <a:ext cx="3360851" cy="17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1A942-23F3-664C-B169-07728BF6B9F7}"/>
              </a:ext>
            </a:extLst>
          </p:cNvPr>
          <p:cNvSpPr txBox="1"/>
          <p:nvPr/>
        </p:nvSpPr>
        <p:spPr>
          <a:xfrm>
            <a:off x="337351" y="284085"/>
            <a:ext cx="532829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FF00"/>
                </a:solidFill>
              </a:rPr>
              <a:t>INTRODUCING A NEW INTEREST GROUP:  MODELS4 PRIVACY ENGINEERING </a:t>
            </a:r>
          </a:p>
        </p:txBody>
      </p:sp>
    </p:spTree>
    <p:extLst>
      <p:ext uri="{BB962C8B-B14F-4D97-AF65-F5344CB8AC3E}">
        <p14:creationId xmlns:p14="http://schemas.microsoft.com/office/powerpoint/2010/main" val="3673631629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Foundation_Master_Template">
  <a:themeElements>
    <a:clrScheme name="Allstream">
      <a:dk1>
        <a:srgbClr val="212121"/>
      </a:dk1>
      <a:lt1>
        <a:srgbClr val="FFFFFF"/>
      </a:lt1>
      <a:dk2>
        <a:srgbClr val="E17000"/>
      </a:dk2>
      <a:lt2>
        <a:srgbClr val="000000"/>
      </a:lt2>
      <a:accent1>
        <a:srgbClr val="7F7F7F"/>
      </a:accent1>
      <a:accent2>
        <a:srgbClr val="E17000"/>
      </a:accent2>
      <a:accent3>
        <a:srgbClr val="404040"/>
      </a:accent3>
      <a:accent4>
        <a:srgbClr val="6AADE4"/>
      </a:accent4>
      <a:accent5>
        <a:srgbClr val="999999"/>
      </a:accent5>
      <a:accent6>
        <a:srgbClr val="E17000"/>
      </a:accent6>
      <a:hlink>
        <a:srgbClr val="19598D"/>
      </a:hlink>
      <a:folHlink>
        <a:srgbClr val="19598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93</Words>
  <Application>Microsoft Office PowerPoint</Application>
  <PresentationFormat>On-screen Show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Helvetica Neue Light</vt:lpstr>
      <vt:lpstr>Roboto</vt:lpstr>
      <vt:lpstr>EclipseFoundation_Master_Template</vt:lpstr>
      <vt:lpstr>Established early 2023 Purpose:  - share practices for engineering based on models - create synergies to foster development of an ecosystem of privacy models - promote the creation, use and sharing of privacy models</vt:lpstr>
      <vt:lpstr>Website: https://models4privacy.org/  - join as a member of the interest group - join mail list - stay updated on the interest group activities/events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Privacy Engineering Interest Group</dc:title>
  <dc:creator>Antonio</dc:creator>
  <cp:lastModifiedBy>Mich Chib</cp:lastModifiedBy>
  <cp:revision>10</cp:revision>
  <dcterms:modified xsi:type="dcterms:W3CDTF">2024-05-09T18:21:39Z</dcterms:modified>
</cp:coreProperties>
</file>