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1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4A3891A-4E0E-468E-A183-9C4D3EC5D38A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072000-946B-4633-9643-734E768604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8AF7A-A59E-4F10-9986-21336DE5F743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339265-2811-4AA8-A79A-A3D66DDE35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2DA9A-F8CF-431A-BEBE-65EF20FF24A4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10C41-B4D0-4B3B-9BB4-959AEB4A7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BC8957-D93C-4CA8-9CD1-C0375A460C8B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C8CAE-4046-438A-8C3E-FC134E163A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8DEEAF-36F5-4F60-9892-3EDB9BA221F2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http://bit.ly/goog10seq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929CA-372C-4AA2-B4F6-B269139107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EDD007-1FD0-4D3B-AAC0-B397A7313C5B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3320D-D56B-42F8-9429-371E41C3D548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665E11-1A8F-49E6-99A8-BF382A563FFD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80947-1EE4-48AB-A97E-84BFB48EEDB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1DF5B6-7126-4485-96FE-123BE9F03D72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96C0-C721-45E7-832D-8F003D3F978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21ADBD-B1B9-43F4-8C82-D7CE7452CD1B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A9094-76D0-4F9C-8A15-44651A1E07B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EF257-876C-4CAF-B980-A5FE928B11BA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http://bit.ly/goog10seq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0068B-8A58-4CA7-A557-CB3871C5F2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4E157C-25F9-4BF9-863B-B2662754636A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FE22E-C485-4CBD-86EB-6936FBDC9DF7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0B5F26-7513-4AD9-A81F-F45D05E7169D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19F02-5748-44BA-A9C7-AF692F8B417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charset="0"/>
              </a:defRPr>
            </a:lvl1pPr>
          </a:lstStyle>
          <a:p>
            <a:fld id="{ACA897EC-D968-419A-AB66-E619F4C3C4E7}" type="datetime1">
              <a:rPr lang="en-US"/>
              <a:pPr/>
              <a:t>10/18/2010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http://bit.ly/goog10seq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fld id="{0AAC1069-2ABF-4D8F-B046-AC1536C827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1" r:id="rId2"/>
    <p:sldLayoutId id="2147483994" r:id="rId3"/>
    <p:sldLayoutId id="2147483995" r:id="rId4"/>
    <p:sldLayoutId id="2147483996" r:id="rId5"/>
    <p:sldLayoutId id="2147483997" r:id="rId6"/>
    <p:sldLayoutId id="2147483992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2" descr="log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1120775"/>
            <a:ext cx="28209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pulsa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75" y="3913188"/>
            <a:ext cx="1625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Up Arrow 8"/>
          <p:cNvSpPr/>
          <p:nvPr/>
        </p:nvSpPr>
        <p:spPr>
          <a:xfrm rot="10800000">
            <a:off x="5197151" y="2690924"/>
            <a:ext cx="1093305" cy="1405393"/>
          </a:xfrm>
          <a:prstGeom prst="upArrow">
            <a:avLst/>
          </a:prstGeom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3227823" y="2690924"/>
            <a:ext cx="1093305" cy="1405393"/>
          </a:xfrm>
          <a:prstGeom prst="upArrow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Left-Right Arrow 10"/>
          <p:cNvSpPr>
            <a:spLocks noChangeArrowheads="1"/>
          </p:cNvSpPr>
          <p:nvPr/>
        </p:nvSpPr>
        <p:spPr bwMode="auto">
          <a:xfrm>
            <a:off x="3395663" y="1549400"/>
            <a:ext cx="2573337" cy="984250"/>
          </a:xfrm>
          <a:prstGeom prst="leftRightArrow">
            <a:avLst>
              <a:gd name="adj1" fmla="val 50000"/>
              <a:gd name="adj2" fmla="val 50003"/>
            </a:avLst>
          </a:prstGeom>
          <a:gradFill rotWithShape="1">
            <a:gsLst>
              <a:gs pos="0">
                <a:srgbClr val="2ABAE3"/>
              </a:gs>
              <a:gs pos="30000">
                <a:srgbClr val="0A99BE"/>
              </a:gs>
              <a:gs pos="50000">
                <a:srgbClr val="0086AA"/>
              </a:gs>
              <a:gs pos="100000">
                <a:srgbClr val="005269"/>
              </a:gs>
            </a:gsLst>
            <a:lin ang="5400000"/>
          </a:gra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5847" name="TextBox 11"/>
          <p:cNvSpPr txBox="1">
            <a:spLocks noChangeArrowheads="1"/>
          </p:cNvSpPr>
          <p:nvPr/>
        </p:nvSpPr>
        <p:spPr bwMode="auto">
          <a:xfrm>
            <a:off x="428625" y="3128963"/>
            <a:ext cx="26289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Plantagenet Cherokee" charset="0"/>
              </a:rPr>
              <a:t>Mobile Industry Working Group</a:t>
            </a:r>
          </a:p>
          <a:p>
            <a:pPr algn="ctr"/>
            <a:r>
              <a:rPr lang="en-US" sz="1600">
                <a:latin typeface="Lucida Calligraphy" charset="0"/>
              </a:rPr>
              <a:t>provides</a:t>
            </a:r>
          </a:p>
          <a:p>
            <a:pPr algn="ctr"/>
            <a:r>
              <a:rPr lang="en-US" sz="3200">
                <a:latin typeface="Plantagenet Cherokee" charset="0"/>
              </a:rPr>
              <a:t>Roadmap</a:t>
            </a:r>
          </a:p>
        </p:txBody>
      </p:sp>
      <p:sp>
        <p:nvSpPr>
          <p:cNvPr id="35848" name="TextBox 12"/>
          <p:cNvSpPr txBox="1">
            <a:spLocks noChangeArrowheads="1"/>
          </p:cNvSpPr>
          <p:nvPr/>
        </p:nvSpPr>
        <p:spPr bwMode="auto">
          <a:xfrm>
            <a:off x="6165850" y="3128963"/>
            <a:ext cx="26289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Plantagenet Cherokee" charset="0"/>
              </a:rPr>
              <a:t>Sequoyah </a:t>
            </a:r>
          </a:p>
          <a:p>
            <a:pPr algn="ctr"/>
            <a:r>
              <a:rPr lang="en-US" sz="2400">
                <a:latin typeface="Plantagenet Cherokee" charset="0"/>
              </a:rPr>
              <a:t>Project</a:t>
            </a:r>
          </a:p>
          <a:p>
            <a:pPr algn="ctr"/>
            <a:r>
              <a:rPr lang="en-US" sz="1600">
                <a:latin typeface="Lucida Calligraphy" charset="0"/>
              </a:rPr>
              <a:t>provides</a:t>
            </a:r>
          </a:p>
          <a:p>
            <a:pPr algn="ctr"/>
            <a:r>
              <a:rPr lang="en-US" sz="3200">
                <a:latin typeface="Plantagenet Cherokee" charset="0"/>
              </a:rPr>
              <a:t>Execution</a:t>
            </a:r>
          </a:p>
        </p:txBody>
      </p: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3451225" y="5418138"/>
            <a:ext cx="2628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Plantagenet Cherokee" charset="0"/>
              </a:rPr>
              <a:t>Pulsar</a:t>
            </a:r>
          </a:p>
          <a:p>
            <a:pPr algn="ctr"/>
            <a:r>
              <a:rPr lang="en-US" sz="1600">
                <a:latin typeface="Lucida Calligraphy" charset="0"/>
              </a:rPr>
              <a:t>is the</a:t>
            </a:r>
            <a:endParaRPr lang="en-US" sz="1600">
              <a:latin typeface="Plantagenet Cherokee" charset="0"/>
            </a:endParaRPr>
          </a:p>
          <a:p>
            <a:pPr algn="ctr"/>
            <a:r>
              <a:rPr lang="en-US" sz="3200">
                <a:latin typeface="Plantagenet Cherokee" charset="0"/>
              </a:rPr>
              <a:t>Result</a:t>
            </a:r>
          </a:p>
        </p:txBody>
      </p:sp>
      <p:pic>
        <p:nvPicPr>
          <p:cNvPr id="35850" name="Pictur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3988" y="1300163"/>
            <a:ext cx="1806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3337</TotalTime>
  <Words>14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Motorola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Eclipse Sequoyah for Android App Developers</dc:title>
  <dc:creator>Eric Cloninger</dc:creator>
  <cp:lastModifiedBy>Motorola PC</cp:lastModifiedBy>
  <cp:revision>68</cp:revision>
  <dcterms:created xsi:type="dcterms:W3CDTF">2010-08-16T16:23:31Z</dcterms:created>
  <dcterms:modified xsi:type="dcterms:W3CDTF">2010-10-18T14:38:54Z</dcterms:modified>
</cp:coreProperties>
</file>