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F4049C87-A120-4990-AB08-5656BED8D50D}">
  <a:tblStyle styleId="{F4049C87-A120-4990-AB08-5656BED8D50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74E0D84F-A520-4ADE-891B-05641EE6F7A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●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November 2017</a:t>
            </a:r>
          </a:p>
          <a:p>
            <a:pPr indent="0" lvl="0" marL="0" rtl="0" algn="l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1" cy="1361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122250"/>
            <a:ext cx="8641800" cy="84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50" y="727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{F4049C87-A120-4990-AB08-5656BED8D50D}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NOV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ditto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edje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kapua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milo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unide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509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411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100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934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FF9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1222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652450" y="89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{F4049C87-A120-4990-AB08-5656BED8D50D}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DEC '16 - NOV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697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ditto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edje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855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336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kapua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496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388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3032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438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1288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milo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250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653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1053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825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737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1182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unide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374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95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3854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3388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359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10741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2683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351</a:t>
                      </a:r>
                    </a:p>
                  </a:txBody>
                  <a:tcPr marT="19050" marB="19050" marR="28575" marL="28575" anchor="b">
                    <a:lnL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897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4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40"/>
            <a:ext cx="6676250" cy="354214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{74E0D84F-A520-4ADE-891B-05641EE6F7AD}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142K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69850" lvl="0" marL="0">
                        <a:spcBef>
                          <a:spcPts val="0"/>
                        </a:spcBef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+7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Kapua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+11%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+20%</a:t>
                      </a:r>
                      <a:r>
                        <a:rPr lang="en"/>
                        <a:t> (1.29K → 1.55M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400" y="974988"/>
            <a:ext cx="7527199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50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770625" y="241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{F4049C87-A120-4990-AB08-5656BED8D50D}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54416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12332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12048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milo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11323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11167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neoscada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1509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Grand Total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110109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Lines of code (as of May-31, 2017)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6"/>
            <a:ext cx="8229599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7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8" y="1419491"/>
            <a:ext cx="8396326" cy="51901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