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4049C87-A120-4990-AB08-5656BED8D50D}">
  <a:tblStyle styleId="{F4049C87-A120-4990-AB08-5656BED8D50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74E0D84F-A520-4ADE-891B-05641EE6F7A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4800"/>
              <a:buNone/>
              <a:defRPr sz="4800"/>
            </a:lvl1pPr>
            <a:lvl2pPr lvl="1" algn="ctr">
              <a:spcBef>
                <a:spcPts val="0"/>
              </a:spcBef>
              <a:buSzPts val="4800"/>
              <a:buNone/>
              <a:defRPr sz="4800"/>
            </a:lvl2pPr>
            <a:lvl3pPr lvl="2" algn="ctr">
              <a:spcBef>
                <a:spcPts val="0"/>
              </a:spcBef>
              <a:buSzPts val="4800"/>
              <a:buNone/>
              <a:defRPr sz="4800"/>
            </a:lvl3pPr>
            <a:lvl4pPr lvl="3" algn="ctr">
              <a:spcBef>
                <a:spcPts val="0"/>
              </a:spcBef>
              <a:buSzPts val="4800"/>
              <a:buNone/>
              <a:defRPr sz="4800"/>
            </a:lvl4pPr>
            <a:lvl5pPr lvl="4" algn="ctr">
              <a:spcBef>
                <a:spcPts val="0"/>
              </a:spcBef>
              <a:buSzPts val="4800"/>
              <a:buNone/>
              <a:defRPr sz="4800"/>
            </a:lvl5pPr>
            <a:lvl6pPr lvl="5" algn="ctr">
              <a:spcBef>
                <a:spcPts val="0"/>
              </a:spcBef>
              <a:buSzPts val="4800"/>
              <a:buNone/>
              <a:defRPr sz="4800"/>
            </a:lvl6pPr>
            <a:lvl7pPr lvl="6" algn="ctr">
              <a:spcBef>
                <a:spcPts val="0"/>
              </a:spcBef>
              <a:buSzPts val="4800"/>
              <a:buNone/>
              <a:defRPr sz="4800"/>
            </a:lvl7pPr>
            <a:lvl8pPr lvl="7" algn="ctr">
              <a:spcBef>
                <a:spcPts val="0"/>
              </a:spcBef>
              <a:buSzPts val="4800"/>
              <a:buNone/>
              <a:defRPr sz="4800"/>
            </a:lvl8pPr>
            <a:lvl9pPr lvl="8" algn="ctr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November 2017</a:t>
            </a:r>
          </a:p>
          <a:p>
            <a:pPr indent="0" lvl="0" marL="0" rtl="0" algn="l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1" cy="136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727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{F4049C87-A120-4990-AB08-5656BED8D50D}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NOV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ditto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kapua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unide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509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411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100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934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9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{F4049C87-A120-4990-AB08-5656BED8D50D}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DEC '16 - NOV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697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ditto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kapua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3032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1288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1053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1182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unide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95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3854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3388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359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10741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2683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351</a:t>
                      </a:r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400" cy="5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40"/>
            <a:ext cx="6676250" cy="35421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{74E0D84F-A520-4ADE-891B-05641EE6F7AD}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142K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+7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Kapua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+11%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+20%</a:t>
                      </a:r>
                      <a:r>
                        <a:rPr lang="en"/>
                        <a:t> (1.29K → 1.55M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400" y="974988"/>
            <a:ext cx="7527199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50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1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{F4049C87-A120-4990-AB08-5656BED8D50D}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54416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12332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11323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neoscada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110109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6"/>
            <a:ext cx="8229599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8" y="1419491"/>
            <a:ext cx="8396326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