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A2A64757-D7C9-46B1-B81C-12C7D6B08745}">
  <a:tblStyle styleId="{A2A64757-D7C9-46B1-B81C-12C7D6B08745}" styleName="Table_0"/>
  <a:tblStyle styleId="{604A3C64-8DE4-4BA9-82F5-083913D48B07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buChar char="●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buChar char="○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buChar char="■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buChar char="●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buChar char="○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buChar char="■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buChar char="●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buChar char="○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July 2017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122250"/>
            <a:ext cx="8641800" cy="84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50" y="955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{A2A64757-D7C9-46B1-B81C-12C7D6B08745}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JUL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9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ditto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kapua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unide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373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91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947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90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1222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652450" y="895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{A2A64757-D7C9-46B1-B81C-12C7D6B08745}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AUG '16 - JUL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9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ditto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606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276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kapua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3595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1699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461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569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939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460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807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708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1105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unide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3502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2939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11603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3248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380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{604A3C64-8DE4-4BA9-82F5-083913D48B07}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124.5K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E69138"/>
                          </a:solidFill>
                        </a:rPr>
                        <a:t>-2</a:t>
                      </a:r>
                      <a:r>
                        <a:rPr b="1" lang="en">
                          <a:solidFill>
                            <a:srgbClr val="E69138"/>
                          </a:solidFill>
                        </a:rPr>
                        <a:t>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Vorto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+37%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+32%</a:t>
                      </a:r>
                      <a:r>
                        <a:rPr lang="en"/>
                        <a:t> (1.15K → 1.52M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descr="pubchart"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bchart"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770625" y="2415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{A2A64757-D7C9-46B1-B81C-12C7D6B08745}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37411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10683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9841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8489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590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TOTAL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71136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May-31, 2017)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490"/>
            <a:ext cx="8396325" cy="51901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