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9EC954C-4A1D-4624-BFDF-10B966600E18}">
  <a:tblStyle styleId="{59EC954C-4A1D-4624-BFDF-10B966600E18}" styleName="Table_0"/>
  <a:tblStyle styleId="{965A3C76-19FB-4588-A863-8371BE5A261A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Char char="●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Char char="○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Char char="■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August 2017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122250"/>
            <a:ext cx="8641800" cy="84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50" y="955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{59EC954C-4A1D-4624-BFDF-10B966600E18}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AUG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451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782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1222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652450" y="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{59EC954C-4A1D-4624-BFDF-10B966600E18}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SEP '16 - AUG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789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3824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463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3731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3152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11630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3305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411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{965A3C76-19FB-4588-A863-8371BE5A261A}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121.7K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E69138"/>
                          </a:solidFill>
                        </a:rPr>
                        <a:t>-2</a:t>
                      </a:r>
                      <a:r>
                        <a:rPr b="1" lang="en">
                          <a:solidFill>
                            <a:srgbClr val="E69138"/>
                          </a:solidFill>
                        </a:rPr>
                        <a:t>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4diac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+6%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+29%</a:t>
                      </a:r>
                      <a:r>
                        <a:rPr lang="en"/>
                        <a:t> (1.19K → 1.53M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1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{59EC954C-4A1D-4624-BFDF-10B966600E18}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42311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10078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9097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79320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May-31, 2017)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490"/>
            <a:ext cx="8396325" cy="5190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