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68E154D-F9FB-47E1-AA69-443C2E17EB9F}">
  <a:tblStyle styleId="{D68E154D-F9FB-47E1-AA69-443C2E17EB9F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C1EB52E2-96BC-4957-95E1-F41EBF7ACBE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Char char="●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Char char="○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Char char="■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Char char="●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Char char="○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Char char="■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Char char="●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Char char="○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September 2017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1" cy="1361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122250"/>
            <a:ext cx="8641800" cy="84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50" y="955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{D68E154D-F9FB-47E1-AA69-443C2E17EB9F}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SEP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644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678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90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1293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200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1222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652450" y="89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{D68E154D-F9FB-47E1-AA69-443C2E17EB9F}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OCT '16 - SEP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4303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396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468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3665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3121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12322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3203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398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400" cy="53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40"/>
            <a:ext cx="6676250" cy="35421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{C1EB52E2-96BC-4957-95E1-F41EBF7ACBE5}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122.8K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+1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hono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+28%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+26%</a:t>
                      </a:r>
                      <a:r>
                        <a:rPr lang="en"/>
                        <a:t> (1.22K → 1.54M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descr="pubchart"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400" y="974988"/>
            <a:ext cx="7527199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bchart"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50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415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{D68E154D-F9FB-47E1-AA69-443C2E17EB9F}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48402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11597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11503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9026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8164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neoscada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6037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1077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Grand 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100147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May-31, 2017)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6"/>
            <a:ext cx="8229599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8" y="1419491"/>
            <a:ext cx="8396326" cy="5190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