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CC6FD7F-A466-4F66-B0EA-4E95956C0640}">
  <a:tblStyle styleId="{6CC6FD7F-A466-4F66-B0EA-4E95956C0640}" styleName="Table_0"/>
  <a:tblStyle styleId="{939448CC-E5AE-47B4-B58F-3787D4962896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png"/><Relationship Id="rId4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ugs.eclipse.org/bugs/show_bug.cgi?id=467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August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{6CC6FD7F-A466-4F66-B0EA-4E95956C0640}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AUG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{6CC6FD7F-A466-4F66-B0EA-4E95956C0640}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SEP '15 - AUG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{939448CC-E5AE-47B4-B58F-3787D4962896}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109K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+2%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Concierge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+23%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+60%</a:t>
                      </a:r>
                      <a:r>
                        <a:rPr lang="en"/>
                        <a:t> (729K → 1.17M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3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{6CC6FD7F-A466-4F66-B0EA-4E95956C0640}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11966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Aug-31, 2016)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1006 active clients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+20%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372 unique IP addresses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+46%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