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829C91B-EFD8-4EBB-AAA8-11DFBF8A82FC}">
  <a:tblStyle styleId="{D829C91B-EFD8-4EBB-AAA8-11DFBF8A82F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AA0F061A-D8B8-4BA4-B3C6-A5FA0EF8455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4800"/>
              <a:buNone/>
              <a:defRPr sz="4800"/>
            </a:lvl1pPr>
            <a:lvl2pPr lvl="1" algn="ctr">
              <a:spcBef>
                <a:spcPts val="0"/>
              </a:spcBef>
              <a:buSzPts val="4800"/>
              <a:buNone/>
              <a:defRPr sz="4800"/>
            </a:lvl2pPr>
            <a:lvl3pPr lvl="2" algn="ctr">
              <a:spcBef>
                <a:spcPts val="0"/>
              </a:spcBef>
              <a:buSzPts val="4800"/>
              <a:buNone/>
              <a:defRPr sz="4800"/>
            </a:lvl3pPr>
            <a:lvl4pPr lvl="3" algn="ctr">
              <a:spcBef>
                <a:spcPts val="0"/>
              </a:spcBef>
              <a:buSzPts val="4800"/>
              <a:buNone/>
              <a:defRPr sz="4800"/>
            </a:lvl4pPr>
            <a:lvl5pPr lvl="4" algn="ctr">
              <a:spcBef>
                <a:spcPts val="0"/>
              </a:spcBef>
              <a:buSzPts val="4800"/>
              <a:buNone/>
              <a:defRPr sz="4800"/>
            </a:lvl5pPr>
            <a:lvl6pPr lvl="5" algn="ctr">
              <a:spcBef>
                <a:spcPts val="0"/>
              </a:spcBef>
              <a:buSzPts val="4800"/>
              <a:buNone/>
              <a:defRPr sz="4800"/>
            </a:lvl6pPr>
            <a:lvl7pPr lvl="6" algn="ctr">
              <a:spcBef>
                <a:spcPts val="0"/>
              </a:spcBef>
              <a:buSzPts val="4800"/>
              <a:buNone/>
              <a:defRPr sz="4800"/>
            </a:lvl7pPr>
            <a:lvl8pPr lvl="7" algn="ctr">
              <a:spcBef>
                <a:spcPts val="0"/>
              </a:spcBef>
              <a:buSzPts val="4800"/>
              <a:buNone/>
              <a:defRPr sz="4800"/>
            </a:lvl8pPr>
            <a:lvl9pPr lvl="8" algn="ctr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/>
            </a:lvl1pPr>
            <a:lvl2pPr lvl="1">
              <a:spcBef>
                <a:spcPts val="0"/>
              </a:spcBef>
              <a:buSzPts val="3600"/>
              <a:buNone/>
              <a:defRPr/>
            </a:lvl2pPr>
            <a:lvl3pPr lvl="2">
              <a:spcBef>
                <a:spcPts val="0"/>
              </a:spcBef>
              <a:buSzPts val="3600"/>
              <a:buNone/>
              <a:defRPr/>
            </a:lvl3pPr>
            <a:lvl4pPr lvl="3">
              <a:spcBef>
                <a:spcPts val="0"/>
              </a:spcBef>
              <a:buSzPts val="3600"/>
              <a:buNone/>
              <a:defRPr/>
            </a:lvl4pPr>
            <a:lvl5pPr lvl="4">
              <a:spcBef>
                <a:spcPts val="0"/>
              </a:spcBef>
              <a:buSzPts val="3600"/>
              <a:buNone/>
              <a:defRPr/>
            </a:lvl5pPr>
            <a:lvl6pPr lvl="5">
              <a:spcBef>
                <a:spcPts val="0"/>
              </a:spcBef>
              <a:buSzPts val="3600"/>
              <a:buNone/>
              <a:defRPr/>
            </a:lvl6pPr>
            <a:lvl7pPr lvl="6">
              <a:spcBef>
                <a:spcPts val="0"/>
              </a:spcBef>
              <a:buSzPts val="3600"/>
              <a:buNone/>
              <a:defRPr/>
            </a:lvl7pPr>
            <a:lvl8pPr lvl="7">
              <a:spcBef>
                <a:spcPts val="0"/>
              </a:spcBef>
              <a:buSzPts val="3600"/>
              <a:buNone/>
              <a:defRPr/>
            </a:lvl8pPr>
            <a:lvl9pPr lvl="8">
              <a:spcBef>
                <a:spcPts val="0"/>
              </a:spcBef>
              <a:buSzPts val="36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000"/>
              <a:buChar char="●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/>
            </a:lvl1pPr>
            <a:lvl2pPr lvl="1">
              <a:spcBef>
                <a:spcPts val="0"/>
              </a:spcBef>
              <a:buSzPts val="3600"/>
              <a:buNone/>
              <a:defRPr/>
            </a:lvl2pPr>
            <a:lvl3pPr lvl="2">
              <a:spcBef>
                <a:spcPts val="0"/>
              </a:spcBef>
              <a:buSzPts val="3600"/>
              <a:buNone/>
              <a:defRPr/>
            </a:lvl3pPr>
            <a:lvl4pPr lvl="3">
              <a:spcBef>
                <a:spcPts val="0"/>
              </a:spcBef>
              <a:buSzPts val="3600"/>
              <a:buNone/>
              <a:defRPr/>
            </a:lvl4pPr>
            <a:lvl5pPr lvl="4">
              <a:spcBef>
                <a:spcPts val="0"/>
              </a:spcBef>
              <a:buSzPts val="3600"/>
              <a:buNone/>
              <a:defRPr/>
            </a:lvl5pPr>
            <a:lvl6pPr lvl="5">
              <a:spcBef>
                <a:spcPts val="0"/>
              </a:spcBef>
              <a:buSzPts val="3600"/>
              <a:buNone/>
              <a:defRPr/>
            </a:lvl6pPr>
            <a:lvl7pPr lvl="6">
              <a:spcBef>
                <a:spcPts val="0"/>
              </a:spcBef>
              <a:buSzPts val="3600"/>
              <a:buNone/>
              <a:defRPr/>
            </a:lvl7pPr>
            <a:lvl8pPr lvl="7">
              <a:spcBef>
                <a:spcPts val="0"/>
              </a:spcBef>
              <a:buSzPts val="3600"/>
              <a:buNone/>
              <a:defRPr/>
            </a:lvl8pPr>
            <a:lvl9pPr lvl="8">
              <a:spcBef>
                <a:spcPts val="0"/>
              </a:spcBef>
              <a:buSzPts val="3600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000"/>
              <a:buChar char="●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000"/>
              <a:buChar char="●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600"/>
              <a:buNone/>
              <a:defRPr/>
            </a:lvl1pPr>
            <a:lvl2pPr lvl="1">
              <a:spcBef>
                <a:spcPts val="0"/>
              </a:spcBef>
              <a:buSzPts val="3600"/>
              <a:buNone/>
              <a:defRPr/>
            </a:lvl2pPr>
            <a:lvl3pPr lvl="2">
              <a:spcBef>
                <a:spcPts val="0"/>
              </a:spcBef>
              <a:buSzPts val="3600"/>
              <a:buNone/>
              <a:defRPr/>
            </a:lvl3pPr>
            <a:lvl4pPr lvl="3">
              <a:spcBef>
                <a:spcPts val="0"/>
              </a:spcBef>
              <a:buSzPts val="3600"/>
              <a:buNone/>
              <a:defRPr/>
            </a:lvl4pPr>
            <a:lvl5pPr lvl="4">
              <a:spcBef>
                <a:spcPts val="0"/>
              </a:spcBef>
              <a:buSzPts val="3600"/>
              <a:buNone/>
              <a:defRPr/>
            </a:lvl5pPr>
            <a:lvl6pPr lvl="5">
              <a:spcBef>
                <a:spcPts val="0"/>
              </a:spcBef>
              <a:buSzPts val="3600"/>
              <a:buNone/>
              <a:defRPr/>
            </a:lvl6pPr>
            <a:lvl7pPr lvl="6">
              <a:spcBef>
                <a:spcPts val="0"/>
              </a:spcBef>
              <a:buSzPts val="3600"/>
              <a:buNone/>
              <a:defRPr/>
            </a:lvl7pPr>
            <a:lvl8pPr lvl="7">
              <a:spcBef>
                <a:spcPts val="0"/>
              </a:spcBef>
              <a:buSzPts val="3600"/>
              <a:buNone/>
              <a:defRPr/>
            </a:lvl8pPr>
            <a:lvl9pPr lvl="8">
              <a:spcBef>
                <a:spcPts val="0"/>
              </a:spcBef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November 2017</a:t>
            </a:r>
          </a:p>
          <a:p>
            <a:pPr indent="0" lvl="0" marL="0" rtl="0" algn="l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1" cy="1361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122250"/>
            <a:ext cx="8641800" cy="84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50" y="955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{D829C91B-EFD8-4EBB-AAA8-11DFBF8A82FC}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NOV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934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1222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652450" y="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{D829C91B-EFD8-4EBB-AAA8-11DFBF8A82FC}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DEC '16 - NOV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3032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3433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3065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359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10741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2683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400" cy="53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40"/>
            <a:ext cx="6676250" cy="35421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{AA0F061A-D8B8-4BA4-B3C6-A5FA0EF84558}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133.5K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69850" lvl="0" marL="0">
                        <a:spcBef>
                          <a:spcPts val="0"/>
                        </a:spcBef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+7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Kapua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+11%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+19%</a:t>
                      </a:r>
                      <a:r>
                        <a:rPr lang="en"/>
                        <a:t> (1.21K → 1.45M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400" y="974988"/>
            <a:ext cx="7527199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50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15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{D829C91B-EFD8-4EBB-AAA8-11DFBF8A82FC}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54416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12332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12048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11323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11167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neoscada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110109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Lines of code (as of May-31, 2017)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6"/>
            <a:ext cx="8229599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8" y="1419491"/>
            <a:ext cx="8396326" cy="5190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