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3">
          <p15:clr>
            <a:srgbClr val="A4A3A4"/>
          </p15:clr>
        </p15:guide>
        <p15:guide id="3" pos="5578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1" autoAdjust="0"/>
    <p:restoredTop sz="94973" autoAdjust="0"/>
  </p:normalViewPr>
  <p:slideViewPr>
    <p:cSldViewPr snapToGrid="0" showGuides="1">
      <p:cViewPr>
        <p:scale>
          <a:sx n="125" d="100"/>
          <a:sy n="125" d="100"/>
        </p:scale>
        <p:origin x="-88" y="-1600"/>
      </p:cViewPr>
      <p:guideLst>
        <p:guide orient="horz" pos="1008"/>
        <p:guide pos="2883"/>
        <p:guide pos="5578"/>
        <p:guide pos="198"/>
      </p:guideLst>
    </p:cSldViewPr>
  </p:slideViewPr>
  <p:outlineViewPr>
    <p:cViewPr>
      <p:scale>
        <a:sx n="33" d="100"/>
        <a:sy n="33" d="100"/>
      </p:scale>
      <p:origin x="0" y="-5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29"/>
            <a:ext cx="4322618" cy="42263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594423" y="0"/>
            <a:ext cx="3561025" cy="618639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80"/>
          <a:stretch/>
        </p:blipFill>
        <p:spPr>
          <a:xfrm>
            <a:off x="5786057" y="0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2499" y="23594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3150" y="6158962"/>
            <a:ext cx="9162288" cy="27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489932" cy="45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30"/>
            <a:ext cx="4322618" cy="422635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80"/>
          <a:stretch/>
        </p:blipFill>
        <p:spPr>
          <a:xfrm>
            <a:off x="5766712" y="-2184"/>
            <a:ext cx="3377288" cy="669608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170537"/>
            <a:ext cx="9144000" cy="27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30"/>
            <a:ext cx="4322618" cy="422635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How Computers Have Broken Science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14837"/>
              </p:ext>
            </p:extLst>
          </p:nvPr>
        </p:nvGraphicFramePr>
        <p:xfrm>
          <a:off x="201613" y="1443038"/>
          <a:ext cx="8642352" cy="589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84"/>
                <a:gridCol w="2798492"/>
                <a:gridCol w="3223485"/>
                <a:gridCol w="109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Topics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Presenter</a:t>
                      </a:r>
                      <a:endParaRPr lang="en-US" sz="1200" dirty="0"/>
                    </a:p>
                  </a:txBody>
                  <a:tcPr/>
                </a:tc>
              </a:tr>
              <a:tr h="485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8:00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en-US" sz="1200" dirty="0" smtClean="0"/>
                        <a:t>8:30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Introduction and Overview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Tutorial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Overview of the ICE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8:30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en-US" sz="1200" dirty="0" smtClean="0"/>
                        <a:t>9:30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Creating</a:t>
                      </a:r>
                      <a:r>
                        <a:rPr lang="en-US" sz="1200" baseline="0" dirty="0" smtClean="0"/>
                        <a:t> an application dashboard with 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smtClean="0"/>
                        <a:t>Install ICE</a:t>
                      </a:r>
                      <a:br>
                        <a:rPr lang="en-US" sz="1200" smtClean="0"/>
                      </a:br>
                      <a:r>
                        <a:rPr lang="en-US" sz="1200" smtClean="0"/>
                        <a:t>Importing </a:t>
                      </a:r>
                      <a:r>
                        <a:rPr lang="en-US" sz="1200" dirty="0" smtClean="0"/>
                        <a:t>your application using a synchronized project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Generating</a:t>
                      </a:r>
                      <a:r>
                        <a:rPr lang="en-US" sz="1200" baseline="0" dirty="0" smtClean="0"/>
                        <a:t> an application specific Item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baseline="0" dirty="0" smtClean="0"/>
                        <a:t>Building a model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baseline="0" dirty="0" smtClean="0"/>
                        <a:t>Creating a launcher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Using the dashboard to configure</a:t>
                      </a:r>
                      <a:r>
                        <a:rPr lang="en-US" sz="1200" baseline="0" dirty="0" smtClean="0"/>
                        <a:t> and launch your application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baseline="0" dirty="0" smtClean="0"/>
                        <a:t>Other features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9:30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en-US" sz="1200" dirty="0" smtClean="0"/>
                        <a:t>10:00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10:00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en-US" sz="1200" dirty="0" smtClean="0"/>
                        <a:t>10:30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Adding visualization</a:t>
                      </a:r>
                      <a:r>
                        <a:rPr lang="en-US" sz="1200" baseline="0" dirty="0" smtClean="0"/>
                        <a:t> to </a:t>
                      </a:r>
                      <a:r>
                        <a:rPr lang="en-US" sz="1200" baseline="0" smtClean="0"/>
                        <a:t>your application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Working with resource components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Adding</a:t>
                      </a:r>
                      <a:r>
                        <a:rPr lang="en-US" sz="1200" baseline="0" dirty="0" smtClean="0"/>
                        <a:t> a mesh or geometry editor</a:t>
                      </a:r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baseline="0" dirty="0" smtClean="0"/>
                        <a:t>Adding a visualization component</a:t>
                      </a:r>
                      <a:endParaRPr lang="en-US" sz="1200" dirty="0" smtClean="0"/>
                    </a:p>
                    <a:p>
                      <a:pPr marL="180975" indent="-180975">
                        <a:buFont typeface="Arial" charset="0"/>
                        <a:buChar char="•"/>
                        <a:tabLst/>
                      </a:pPr>
                      <a:r>
                        <a:rPr lang="en-US" sz="1200" dirty="0" smtClean="0"/>
                        <a:t>Using</a:t>
                      </a:r>
                      <a:r>
                        <a:rPr lang="en-US" sz="1200" baseline="0" dirty="0" smtClean="0"/>
                        <a:t> the resource 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10:30</a:t>
                      </a:r>
                      <a:r>
                        <a:rPr lang="en-US" sz="1200" baseline="0" dirty="0" smtClean="0"/>
                        <a:t> – </a:t>
                      </a:r>
                      <a:r>
                        <a:rPr lang="en-US" sz="1200" dirty="0" smtClean="0"/>
                        <a:t>11:30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Exploring</a:t>
                      </a:r>
                      <a:r>
                        <a:rPr lang="en-US" sz="1200" baseline="0" dirty="0" smtClean="0"/>
                        <a:t> visualization in 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Adding visualization to your dashboard</a:t>
                      </a:r>
                      <a:endParaRPr lang="en-US" sz="12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Using the mesh editor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Using the geometry editor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Interacting with </a:t>
                      </a:r>
                      <a:r>
                        <a:rPr lang="en-US" sz="1200" baseline="0" dirty="0" err="1" smtClean="0"/>
                        <a:t>VisIt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Paraview</a:t>
                      </a:r>
                      <a:r>
                        <a:rPr lang="en-US" sz="1200" baseline="0" dirty="0" smtClean="0"/>
                        <a:t> plots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File format conversion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11:30</a:t>
                      </a:r>
                      <a:r>
                        <a:rPr lang="en-US" sz="1200" baseline="0" dirty="0" smtClean="0"/>
                        <a:t> – 11</a:t>
                      </a:r>
                      <a:r>
                        <a:rPr lang="en-US" sz="1200" dirty="0" smtClean="0"/>
                        <a:t>:50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Extending</a:t>
                      </a:r>
                      <a:r>
                        <a:rPr lang="en-US" sz="1200" baseline="0" dirty="0" smtClean="0"/>
                        <a:t> 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Scripting ICE with Python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Extending</a:t>
                      </a:r>
                      <a:r>
                        <a:rPr lang="en-US" sz="1200" baseline="0" dirty="0" smtClean="0"/>
                        <a:t> the ICE user interface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11:50</a:t>
                      </a:r>
                      <a:r>
                        <a:rPr lang="en-US" sz="1200" baseline="0" dirty="0" smtClean="0"/>
                        <a:t> – 12:00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Wrap-up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The ICE community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Online resources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Getting 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894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.pptx" id="{DC2A8CA3-FA16-44F8-AFA5-372F748F198E}" vid="{EE545D06-FCE0-4006-A2EE-90C6883ED0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 4x3</Template>
  <TotalTime>5441</TotalTime>
  <Words>113</Words>
  <Application>Microsoft Macintosh PowerPoint</Application>
  <PresentationFormat>On-screen Show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Arial</vt:lpstr>
      <vt:lpstr>Default Theme</vt:lpstr>
      <vt:lpstr>Tutorial Outline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Computers Have Broken Science</dc:title>
  <dc:creator>Watson, Gregory R.</dc:creator>
  <cp:lastModifiedBy>Watson, Gregory R.</cp:lastModifiedBy>
  <cp:revision>76</cp:revision>
  <cp:lastPrinted>2015-09-03T19:49:59Z</cp:lastPrinted>
  <dcterms:created xsi:type="dcterms:W3CDTF">2016-03-05T16:55:53Z</dcterms:created>
  <dcterms:modified xsi:type="dcterms:W3CDTF">2016-07-08T15:17:45Z</dcterms:modified>
</cp:coreProperties>
</file>