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6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9B26-99F6-8741-AED4-61DEF0E8FE23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039E-D1E0-A441-9A74-BB6FC1DF6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9B26-99F6-8741-AED4-61DEF0E8FE23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039E-D1E0-A441-9A74-BB6FC1DF6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9B26-99F6-8741-AED4-61DEF0E8FE23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039E-D1E0-A441-9A74-BB6FC1DF6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9B26-99F6-8741-AED4-61DEF0E8FE23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039E-D1E0-A441-9A74-BB6FC1DF6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9B26-99F6-8741-AED4-61DEF0E8FE23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039E-D1E0-A441-9A74-BB6FC1DF6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9B26-99F6-8741-AED4-61DEF0E8FE23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039E-D1E0-A441-9A74-BB6FC1DF6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9B26-99F6-8741-AED4-61DEF0E8FE23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039E-D1E0-A441-9A74-BB6FC1DF6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9B26-99F6-8741-AED4-61DEF0E8FE23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039E-D1E0-A441-9A74-BB6FC1DF6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9B26-99F6-8741-AED4-61DEF0E8FE23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039E-D1E0-A441-9A74-BB6FC1DF6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9B26-99F6-8741-AED4-61DEF0E8FE23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039E-D1E0-A441-9A74-BB6FC1DF6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9B26-99F6-8741-AED4-61DEF0E8FE23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039E-D1E0-A441-9A74-BB6FC1DF6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B9B26-99F6-8741-AED4-61DEF0E8FE23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7039E-D1E0-A441-9A74-BB6FC1DF6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Lean Thinking EPF Library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draft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</a:t>
            </a:r>
            <a:endParaRPr lang="en-US" dirty="0"/>
          </a:p>
        </p:txBody>
      </p:sp>
      <p:pic>
        <p:nvPicPr>
          <p:cNvPr id="4" name="Content Placeholder 3" descr="Screen shot 2010-05-13 at 3.19.07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644" b="-1644"/>
          <a:stretch>
            <a:fillRect/>
          </a:stretch>
        </p:blipFill>
        <p:spPr>
          <a:xfrm>
            <a:off x="0" y="1791755"/>
            <a:ext cx="9212000" cy="506624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Perfection - Improvement</a:t>
            </a:r>
            <a:endParaRPr lang="en-US" dirty="0"/>
          </a:p>
        </p:txBody>
      </p:sp>
      <p:pic>
        <p:nvPicPr>
          <p:cNvPr id="4" name="Content Placeholder 3" descr="Screen shot 2010-05-13 at 3.20.35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206" b="-1206"/>
          <a:stretch>
            <a:fillRect/>
          </a:stretch>
        </p:blipFill>
        <p:spPr>
          <a:xfrm>
            <a:off x="0" y="1829153"/>
            <a:ext cx="9144000" cy="502884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content to hide explicit references to manufacturing</a:t>
            </a:r>
          </a:p>
          <a:p>
            <a:r>
              <a:rPr lang="en-US" dirty="0" smtClean="0"/>
              <a:t>extend practices for software development and make analogy with agile .</a:t>
            </a:r>
            <a:r>
              <a:rPr lang="en-US" smtClean="0"/>
              <a:t>.example: </a:t>
            </a:r>
            <a:r>
              <a:rPr lang="en-US" dirty="0" err="1" smtClean="0"/>
              <a:t>kanban</a:t>
            </a:r>
            <a:r>
              <a:rPr lang="en-US" dirty="0" smtClean="0"/>
              <a:t> boards for software development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Structure</a:t>
            </a:r>
            <a:endParaRPr lang="en-US" dirty="0"/>
          </a:p>
        </p:txBody>
      </p:sp>
      <p:pic>
        <p:nvPicPr>
          <p:cNvPr id="4" name="Content Placeholder 3" descr="Screen shot 2010-05-13 at 3.31.41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349" r="-2349"/>
          <a:stretch>
            <a:fillRect/>
          </a:stretch>
        </p:blipFill>
        <p:spPr>
          <a:xfrm>
            <a:off x="-245858" y="1562116"/>
            <a:ext cx="9629554" cy="52958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Publishing View organized </a:t>
            </a:r>
            <a:r>
              <a:rPr lang="en-US" dirty="0" smtClean="0"/>
              <a:t>according to the  5 lean thinking principles</a:t>
            </a:r>
            <a:endParaRPr lang="en-US" dirty="0"/>
          </a:p>
        </p:txBody>
      </p:sp>
      <p:pic>
        <p:nvPicPr>
          <p:cNvPr id="4" name="Content Placeholder 3" descr="Screen shot 2010-05-13 at 2.40.34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15" b="-815"/>
          <a:stretch>
            <a:fillRect/>
          </a:stretch>
        </p:blipFill>
        <p:spPr>
          <a:xfrm>
            <a:off x="-1" y="1587631"/>
            <a:ext cx="9180357" cy="50488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pic>
        <p:nvPicPr>
          <p:cNvPr id="4" name="Content Placeholder 3" descr="Screen shot 2010-05-13 at 3.12.48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825" b="-1825"/>
          <a:stretch>
            <a:fillRect/>
          </a:stretch>
        </p:blipFill>
        <p:spPr>
          <a:xfrm>
            <a:off x="0" y="1417638"/>
            <a:ext cx="9134474" cy="50236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0-05-13 at 3.13.51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378" b="-1378"/>
          <a:stretch>
            <a:fillRect/>
          </a:stretch>
        </p:blipFill>
        <p:spPr>
          <a:xfrm>
            <a:off x="0" y="1417638"/>
            <a:ext cx="9134474" cy="50236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</a:t>
            </a:r>
            <a:endParaRPr lang="en-US" dirty="0"/>
          </a:p>
        </p:txBody>
      </p:sp>
      <p:pic>
        <p:nvPicPr>
          <p:cNvPr id="6" name="Content Placeholder 5" descr="Screen shot 2010-05-13 at 3.16.06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79" b="-579"/>
          <a:stretch>
            <a:fillRect/>
          </a:stretch>
        </p:blipFill>
        <p:spPr>
          <a:xfrm>
            <a:off x="139690" y="1600200"/>
            <a:ext cx="9004310" cy="49520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</a:t>
            </a:r>
            <a:endParaRPr lang="en-US" dirty="0"/>
          </a:p>
        </p:txBody>
      </p:sp>
      <p:pic>
        <p:nvPicPr>
          <p:cNvPr id="4" name="Content Placeholder 3" descr="Screen shot 2010-05-13 at 3.16.24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325" b="-1325"/>
          <a:stretch>
            <a:fillRect/>
          </a:stretch>
        </p:blipFill>
        <p:spPr>
          <a:xfrm>
            <a:off x="-1" y="1825777"/>
            <a:ext cx="9150139" cy="503222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</a:t>
            </a:r>
            <a:endParaRPr lang="en-US" dirty="0"/>
          </a:p>
        </p:txBody>
      </p:sp>
      <p:pic>
        <p:nvPicPr>
          <p:cNvPr id="4" name="Content Placeholder 3" descr="Screen shot 2010-05-13 at 3.18.09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44" b="-544"/>
          <a:stretch>
            <a:fillRect/>
          </a:stretch>
        </p:blipFill>
        <p:spPr>
          <a:xfrm>
            <a:off x="0" y="1829153"/>
            <a:ext cx="9144000" cy="502884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</a:t>
            </a:r>
            <a:endParaRPr lang="en-US" dirty="0"/>
          </a:p>
        </p:txBody>
      </p:sp>
      <p:pic>
        <p:nvPicPr>
          <p:cNvPr id="4" name="Content Placeholder 3" descr="Screen shot 2010-05-13 at 3.18.34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723" b="-1723"/>
          <a:stretch>
            <a:fillRect/>
          </a:stretch>
        </p:blipFill>
        <p:spPr>
          <a:xfrm>
            <a:off x="0" y="1829153"/>
            <a:ext cx="9144000" cy="502884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55</Words>
  <Application>Microsoft Macintosh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Lean Thinking EPF Library</vt:lpstr>
      <vt:lpstr>Library Structure</vt:lpstr>
      <vt:lpstr>Publishing View organized according to the  5 lean thinking principles</vt:lpstr>
      <vt:lpstr>Value</vt:lpstr>
      <vt:lpstr>Slide 5</vt:lpstr>
      <vt:lpstr>Flow</vt:lpstr>
      <vt:lpstr>Flow</vt:lpstr>
      <vt:lpstr>Flow</vt:lpstr>
      <vt:lpstr>Flow</vt:lpstr>
      <vt:lpstr>Pull</vt:lpstr>
      <vt:lpstr>Perfection - Improvement</vt:lpstr>
      <vt:lpstr>Next steps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Paula Valente Pereira</dc:creator>
  <cp:lastModifiedBy>Ana Paula Valente Pereira</cp:lastModifiedBy>
  <cp:revision>11</cp:revision>
  <dcterms:created xsi:type="dcterms:W3CDTF">2010-05-13T14:32:28Z</dcterms:created>
  <dcterms:modified xsi:type="dcterms:W3CDTF">2010-05-13T14:45:26Z</dcterms:modified>
</cp:coreProperties>
</file>