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Overpass"/>
      <p:regular r:id="rId17"/>
      <p:bold r:id="rId18"/>
      <p:italic r:id="rId19"/>
      <p:boldItalic r:id="rId20"/>
    </p:embeddedFont>
    <p:embeddedFont>
      <p:font typeface="Overpass Light"/>
      <p:regular r:id="rId21"/>
      <p:bold r:id="rId22"/>
      <p:italic r:id="rId23"/>
      <p:boldItalic r:id="rId24"/>
    </p:embeddedFont>
    <p:embeddedFont>
      <p:font typeface="Overpass SemiBol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Sergii Kabashniuk"/>
  <p:cmAuthor clrIdx="1" id="1" initials="" lastIdx="1" name="Maksim Shaposhny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verpass-boldItalic.fntdata"/><Relationship Id="rId22" Type="http://schemas.openxmlformats.org/officeDocument/2006/relationships/font" Target="fonts/OverpassLight-bold.fntdata"/><Relationship Id="rId21" Type="http://schemas.openxmlformats.org/officeDocument/2006/relationships/font" Target="fonts/OverpassLight-regular.fntdata"/><Relationship Id="rId24" Type="http://schemas.openxmlformats.org/officeDocument/2006/relationships/font" Target="fonts/OverpassLight-boldItalic.fntdata"/><Relationship Id="rId23" Type="http://schemas.openxmlformats.org/officeDocument/2006/relationships/font" Target="fonts/Overpass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OverpassSemiBold-bold.fntdata"/><Relationship Id="rId25" Type="http://schemas.openxmlformats.org/officeDocument/2006/relationships/font" Target="fonts/OverpassSemiBold-regular.fntdata"/><Relationship Id="rId28" Type="http://schemas.openxmlformats.org/officeDocument/2006/relationships/font" Target="fonts/OverpassSemiBold-boldItalic.fntdata"/><Relationship Id="rId27" Type="http://schemas.openxmlformats.org/officeDocument/2006/relationships/font" Target="fonts/OverpassSemi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Overpass-regular.fntdata"/><Relationship Id="rId16" Type="http://schemas.openxmlformats.org/officeDocument/2006/relationships/slide" Target="slides/slide10.xml"/><Relationship Id="rId19" Type="http://schemas.openxmlformats.org/officeDocument/2006/relationships/font" Target="fonts/Overpass-italic.fntdata"/><Relationship Id="rId18" Type="http://schemas.openxmlformats.org/officeDocument/2006/relationships/font" Target="fonts/Overpass-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5-19T07:29:06.136">
    <p:pos x="418" y="735"/>
    <p:text>not sure this sentence is necessary on slides</p:text>
  </p:cm>
  <p:cm authorId="1" idx="1" dt="2022-05-19T07:26:43.481">
    <p:pos x="418" y="735"/>
    <p:text>why not ?</p:text>
  </p:cm>
  <p:cm authorId="0" idx="2" dt="2022-05-19T07:29:06.136">
    <p:pos x="418" y="735"/>
    <p:text>It doesn't bring new/meaning full information and just made slide harder to read.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ca83016e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ca83016e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5ca83016e9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ca83016e9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b05daea6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b05daea6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b05daea6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b05daea6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b05daea6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b05daea6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e0d087a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e0d087a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b05daea6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b05daea6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b05daea6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b05daea6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b05daea6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b05daea6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800"/>
              <a:buNone/>
              <a:defRPr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0" name="Google Shape;10;p2"/>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chemeClr val="lt1"/>
                </a:solidFill>
              </a:defRPr>
            </a:lvl1pPr>
            <a:lvl2pPr lvl="1" rtl="0">
              <a:lnSpc>
                <a:spcPct val="105000"/>
              </a:lnSpc>
              <a:spcBef>
                <a:spcPts val="0"/>
              </a:spcBef>
              <a:spcAft>
                <a:spcPts val="0"/>
              </a:spcAft>
              <a:buNone/>
              <a:defRPr sz="3500">
                <a:solidFill>
                  <a:schemeClr val="lt1"/>
                </a:solidFill>
              </a:defRPr>
            </a:lvl2pPr>
            <a:lvl3pPr lvl="2" rtl="0">
              <a:lnSpc>
                <a:spcPct val="105000"/>
              </a:lnSpc>
              <a:spcBef>
                <a:spcPts val="0"/>
              </a:spcBef>
              <a:spcAft>
                <a:spcPts val="0"/>
              </a:spcAft>
              <a:buNone/>
              <a:defRPr sz="3500">
                <a:solidFill>
                  <a:schemeClr val="lt1"/>
                </a:solidFill>
              </a:defRPr>
            </a:lvl3pPr>
            <a:lvl4pPr lvl="3" rtl="0">
              <a:lnSpc>
                <a:spcPct val="105000"/>
              </a:lnSpc>
              <a:spcBef>
                <a:spcPts val="0"/>
              </a:spcBef>
              <a:spcAft>
                <a:spcPts val="0"/>
              </a:spcAft>
              <a:buNone/>
              <a:defRPr sz="3500">
                <a:solidFill>
                  <a:schemeClr val="lt1"/>
                </a:solidFill>
              </a:defRPr>
            </a:lvl4pPr>
            <a:lvl5pPr lvl="4" rtl="0">
              <a:lnSpc>
                <a:spcPct val="105000"/>
              </a:lnSpc>
              <a:spcBef>
                <a:spcPts val="0"/>
              </a:spcBef>
              <a:spcAft>
                <a:spcPts val="0"/>
              </a:spcAft>
              <a:buNone/>
              <a:defRPr sz="3500">
                <a:solidFill>
                  <a:schemeClr val="lt1"/>
                </a:solidFill>
              </a:defRPr>
            </a:lvl5pPr>
            <a:lvl6pPr lvl="5" rtl="0">
              <a:lnSpc>
                <a:spcPct val="105000"/>
              </a:lnSpc>
              <a:spcBef>
                <a:spcPts val="0"/>
              </a:spcBef>
              <a:spcAft>
                <a:spcPts val="0"/>
              </a:spcAft>
              <a:buNone/>
              <a:defRPr sz="3500">
                <a:solidFill>
                  <a:schemeClr val="lt1"/>
                </a:solidFill>
              </a:defRPr>
            </a:lvl6pPr>
            <a:lvl7pPr lvl="6" rtl="0">
              <a:lnSpc>
                <a:spcPct val="105000"/>
              </a:lnSpc>
              <a:spcBef>
                <a:spcPts val="0"/>
              </a:spcBef>
              <a:spcAft>
                <a:spcPts val="0"/>
              </a:spcAft>
              <a:buNone/>
              <a:defRPr sz="3500">
                <a:solidFill>
                  <a:schemeClr val="lt1"/>
                </a:solidFill>
              </a:defRPr>
            </a:lvl7pPr>
            <a:lvl8pPr lvl="7" rtl="0">
              <a:lnSpc>
                <a:spcPct val="105000"/>
              </a:lnSpc>
              <a:spcBef>
                <a:spcPts val="0"/>
              </a:spcBef>
              <a:spcAft>
                <a:spcPts val="0"/>
              </a:spcAft>
              <a:buNone/>
              <a:defRPr sz="3500">
                <a:solidFill>
                  <a:schemeClr val="lt1"/>
                </a:solidFill>
              </a:defRPr>
            </a:lvl8pPr>
            <a:lvl9pPr lvl="8" rtl="0">
              <a:lnSpc>
                <a:spcPct val="105000"/>
              </a:lnSpc>
              <a:spcBef>
                <a:spcPts val="0"/>
              </a:spcBef>
              <a:spcAft>
                <a:spcPts val="0"/>
              </a:spcAft>
              <a:buNone/>
              <a:defRPr sz="3500">
                <a:solidFill>
                  <a:schemeClr val="lt1"/>
                </a:solidFill>
              </a:defRPr>
            </a:lvl9pPr>
          </a:lstStyle>
          <a:p/>
        </p:txBody>
      </p:sp>
      <p:sp>
        <p:nvSpPr>
          <p:cNvPr id="11" name="Google Shape;11;p2"/>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sp>
        <p:nvSpPr>
          <p:cNvPr id="12" name="Google Shape;12;p2"/>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pic>
        <p:nvPicPr>
          <p:cNvPr id="13" name="Google Shape;13;p2"/>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4" name="Google Shape;14;p2"/>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5" name="Google Shape;15;p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white">
  <p:cSld name="CUSTOM_3">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11"/>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rgbClr val="EE0000"/>
                </a:solidFill>
              </a:defRPr>
            </a:lvl1pPr>
            <a:lvl2pPr lvl="1" rtl="0">
              <a:lnSpc>
                <a:spcPct val="108000"/>
              </a:lnSpc>
              <a:spcBef>
                <a:spcPts val="0"/>
              </a:spcBef>
              <a:spcAft>
                <a:spcPts val="0"/>
              </a:spcAft>
              <a:buNone/>
              <a:defRPr sz="4100">
                <a:solidFill>
                  <a:srgbClr val="EE0000"/>
                </a:solidFill>
              </a:defRPr>
            </a:lvl2pPr>
            <a:lvl3pPr lvl="2" rtl="0">
              <a:lnSpc>
                <a:spcPct val="108000"/>
              </a:lnSpc>
              <a:spcBef>
                <a:spcPts val="0"/>
              </a:spcBef>
              <a:spcAft>
                <a:spcPts val="0"/>
              </a:spcAft>
              <a:buNone/>
              <a:defRPr sz="4100">
                <a:solidFill>
                  <a:srgbClr val="EE0000"/>
                </a:solidFill>
              </a:defRPr>
            </a:lvl3pPr>
            <a:lvl4pPr lvl="3" rtl="0">
              <a:lnSpc>
                <a:spcPct val="108000"/>
              </a:lnSpc>
              <a:spcBef>
                <a:spcPts val="0"/>
              </a:spcBef>
              <a:spcAft>
                <a:spcPts val="0"/>
              </a:spcAft>
              <a:buNone/>
              <a:defRPr sz="4100">
                <a:solidFill>
                  <a:srgbClr val="EE0000"/>
                </a:solidFill>
              </a:defRPr>
            </a:lvl4pPr>
            <a:lvl5pPr lvl="4" rtl="0">
              <a:lnSpc>
                <a:spcPct val="108000"/>
              </a:lnSpc>
              <a:spcBef>
                <a:spcPts val="0"/>
              </a:spcBef>
              <a:spcAft>
                <a:spcPts val="0"/>
              </a:spcAft>
              <a:buNone/>
              <a:defRPr sz="4100">
                <a:solidFill>
                  <a:srgbClr val="EE0000"/>
                </a:solidFill>
              </a:defRPr>
            </a:lvl5pPr>
            <a:lvl6pPr lvl="5" rtl="0">
              <a:lnSpc>
                <a:spcPct val="108000"/>
              </a:lnSpc>
              <a:spcBef>
                <a:spcPts val="0"/>
              </a:spcBef>
              <a:spcAft>
                <a:spcPts val="0"/>
              </a:spcAft>
              <a:buNone/>
              <a:defRPr sz="4100">
                <a:solidFill>
                  <a:srgbClr val="EE0000"/>
                </a:solidFill>
              </a:defRPr>
            </a:lvl6pPr>
            <a:lvl7pPr lvl="6" rtl="0">
              <a:lnSpc>
                <a:spcPct val="108000"/>
              </a:lnSpc>
              <a:spcBef>
                <a:spcPts val="0"/>
              </a:spcBef>
              <a:spcAft>
                <a:spcPts val="0"/>
              </a:spcAft>
              <a:buNone/>
              <a:defRPr sz="4100">
                <a:solidFill>
                  <a:srgbClr val="EE0000"/>
                </a:solidFill>
              </a:defRPr>
            </a:lvl7pPr>
            <a:lvl8pPr lvl="7" rtl="0">
              <a:lnSpc>
                <a:spcPct val="108000"/>
              </a:lnSpc>
              <a:spcBef>
                <a:spcPts val="0"/>
              </a:spcBef>
              <a:spcAft>
                <a:spcPts val="0"/>
              </a:spcAft>
              <a:buNone/>
              <a:defRPr sz="4100">
                <a:solidFill>
                  <a:srgbClr val="EE0000"/>
                </a:solidFill>
              </a:defRPr>
            </a:lvl8pPr>
            <a:lvl9pPr lvl="8" rtl="0">
              <a:lnSpc>
                <a:spcPct val="108000"/>
              </a:lnSpc>
              <a:spcBef>
                <a:spcPts val="0"/>
              </a:spcBef>
              <a:spcAft>
                <a:spcPts val="0"/>
              </a:spcAft>
              <a:buNone/>
              <a:defRPr sz="4100">
                <a:solidFill>
                  <a:srgbClr val="EE0000"/>
                </a:solidFill>
              </a:defRPr>
            </a:lvl9pPr>
          </a:lstStyle>
          <a:p/>
        </p:txBody>
      </p:sp>
      <p:cxnSp>
        <p:nvCxnSpPr>
          <p:cNvPr id="104" name="Google Shape;104;p11"/>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05" name="Google Shape;105;p1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06" name="Google Shape;106;p11"/>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107" name="Google Shape;107;p11"/>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108" name="Google Shape;108;p11"/>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red">
  <p:cSld name="CUSTOM_3_1">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12"/>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111" name="Google Shape;111;p12"/>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12" name="Google Shape;112;p1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13" name="Google Shape;113;p12"/>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114" name="Google Shape;114;p12"/>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115" name="Google Shape;115;p12"/>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16" name="Google Shape;116;p1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illustrated">
  <p:cSld name="CUSTOM_3_1_1">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p13"/>
          <p:cNvSpPr txBox="1"/>
          <p:nvPr>
            <p:ph type="title"/>
          </p:nvPr>
        </p:nvSpPr>
        <p:spPr>
          <a:xfrm>
            <a:off x="4255575" y="1224713"/>
            <a:ext cx="3777900" cy="29121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119" name="Google Shape;119;p13"/>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120" name="Google Shape;120;p1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3"/>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122" name="Google Shape;122;p13"/>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p:cSld name="CUSTOM_4">
    <p:spTree>
      <p:nvGrpSpPr>
        <p:cNvPr id="123" name="Shape 123"/>
        <p:cNvGrpSpPr/>
        <p:nvPr/>
      </p:nvGrpSpPr>
      <p:grpSpPr>
        <a:xfrm>
          <a:off x="0" y="0"/>
          <a:ext cx="0" cy="0"/>
          <a:chOff x="0" y="0"/>
          <a:chExt cx="0" cy="0"/>
        </a:xfrm>
      </p:grpSpPr>
      <p:sp>
        <p:nvSpPr>
          <p:cNvPr id="124" name="Google Shape;124;p14"/>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000">
                <a:solidFill>
                  <a:srgbClr val="000000"/>
                </a:solidFill>
              </a:defRPr>
            </a:lvl1pPr>
            <a:lvl2pPr lvl="1" rtl="0" algn="ctr">
              <a:lnSpc>
                <a:spcPct val="130000"/>
              </a:lnSpc>
              <a:spcBef>
                <a:spcPts val="0"/>
              </a:spcBef>
              <a:spcAft>
                <a:spcPts val="0"/>
              </a:spcAft>
              <a:buNone/>
              <a:defRPr sz="2000">
                <a:solidFill>
                  <a:srgbClr val="000000"/>
                </a:solidFill>
              </a:defRPr>
            </a:lvl2pPr>
            <a:lvl3pPr lvl="2" rtl="0" algn="ctr">
              <a:lnSpc>
                <a:spcPct val="130000"/>
              </a:lnSpc>
              <a:spcBef>
                <a:spcPts val="0"/>
              </a:spcBef>
              <a:spcAft>
                <a:spcPts val="0"/>
              </a:spcAft>
              <a:buNone/>
              <a:defRPr sz="2000">
                <a:solidFill>
                  <a:srgbClr val="000000"/>
                </a:solidFill>
              </a:defRPr>
            </a:lvl3pPr>
            <a:lvl4pPr lvl="3" rtl="0" algn="ctr">
              <a:lnSpc>
                <a:spcPct val="130000"/>
              </a:lnSpc>
              <a:spcBef>
                <a:spcPts val="0"/>
              </a:spcBef>
              <a:spcAft>
                <a:spcPts val="0"/>
              </a:spcAft>
              <a:buNone/>
              <a:defRPr sz="2000">
                <a:solidFill>
                  <a:srgbClr val="000000"/>
                </a:solidFill>
              </a:defRPr>
            </a:lvl4pPr>
            <a:lvl5pPr lvl="4" rtl="0" algn="ctr">
              <a:lnSpc>
                <a:spcPct val="130000"/>
              </a:lnSpc>
              <a:spcBef>
                <a:spcPts val="0"/>
              </a:spcBef>
              <a:spcAft>
                <a:spcPts val="0"/>
              </a:spcAft>
              <a:buNone/>
              <a:defRPr sz="2000">
                <a:solidFill>
                  <a:srgbClr val="000000"/>
                </a:solidFill>
              </a:defRPr>
            </a:lvl5pPr>
            <a:lvl6pPr lvl="5" rtl="0" algn="ctr">
              <a:lnSpc>
                <a:spcPct val="130000"/>
              </a:lnSpc>
              <a:spcBef>
                <a:spcPts val="0"/>
              </a:spcBef>
              <a:spcAft>
                <a:spcPts val="0"/>
              </a:spcAft>
              <a:buNone/>
              <a:defRPr sz="2000">
                <a:solidFill>
                  <a:srgbClr val="000000"/>
                </a:solidFill>
              </a:defRPr>
            </a:lvl6pPr>
            <a:lvl7pPr lvl="6" rtl="0" algn="ctr">
              <a:lnSpc>
                <a:spcPct val="130000"/>
              </a:lnSpc>
              <a:spcBef>
                <a:spcPts val="0"/>
              </a:spcBef>
              <a:spcAft>
                <a:spcPts val="0"/>
              </a:spcAft>
              <a:buNone/>
              <a:defRPr sz="2000">
                <a:solidFill>
                  <a:srgbClr val="000000"/>
                </a:solidFill>
              </a:defRPr>
            </a:lvl7pPr>
            <a:lvl8pPr lvl="7" rtl="0" algn="ctr">
              <a:lnSpc>
                <a:spcPct val="130000"/>
              </a:lnSpc>
              <a:spcBef>
                <a:spcPts val="0"/>
              </a:spcBef>
              <a:spcAft>
                <a:spcPts val="0"/>
              </a:spcAft>
              <a:buNone/>
              <a:defRPr sz="2000">
                <a:solidFill>
                  <a:srgbClr val="000000"/>
                </a:solidFill>
              </a:defRPr>
            </a:lvl8pPr>
            <a:lvl9pPr lvl="8" rtl="0" algn="ctr">
              <a:lnSpc>
                <a:spcPct val="130000"/>
              </a:lnSpc>
              <a:spcBef>
                <a:spcPts val="0"/>
              </a:spcBef>
              <a:spcAft>
                <a:spcPts val="0"/>
              </a:spcAft>
              <a:buNone/>
              <a:defRPr sz="2000">
                <a:solidFill>
                  <a:srgbClr val="000000"/>
                </a:solidFill>
              </a:defRPr>
            </a:lvl9pPr>
          </a:lstStyle>
          <a:p/>
        </p:txBody>
      </p:sp>
      <p:cxnSp>
        <p:nvCxnSpPr>
          <p:cNvPr id="125" name="Google Shape;125;p14"/>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26" name="Google Shape;126;p1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cxnSp>
        <p:nvCxnSpPr>
          <p:cNvPr id="127" name="Google Shape;127;p14"/>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28" name="Google Shape;128;p1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29" name="Google Shape;129;p1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0" name="Google Shape;130;p14"/>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500">
                <a:solidFill>
                  <a:srgbClr val="4D4D4F"/>
                </a:solidFill>
              </a:defRPr>
            </a:lvl1pPr>
            <a:lvl2pPr lvl="1" rtl="0">
              <a:lnSpc>
                <a:spcPct val="142000"/>
              </a:lnSpc>
              <a:spcBef>
                <a:spcPts val="0"/>
              </a:spcBef>
              <a:spcAft>
                <a:spcPts val="0"/>
              </a:spcAft>
              <a:buNone/>
              <a:defRPr sz="500">
                <a:solidFill>
                  <a:srgbClr val="4D4D4F"/>
                </a:solidFill>
              </a:defRPr>
            </a:lvl2pPr>
            <a:lvl3pPr lvl="2" rtl="0">
              <a:lnSpc>
                <a:spcPct val="142000"/>
              </a:lnSpc>
              <a:spcBef>
                <a:spcPts val="0"/>
              </a:spcBef>
              <a:spcAft>
                <a:spcPts val="0"/>
              </a:spcAft>
              <a:buNone/>
              <a:defRPr sz="500">
                <a:solidFill>
                  <a:srgbClr val="4D4D4F"/>
                </a:solidFill>
              </a:defRPr>
            </a:lvl3pPr>
            <a:lvl4pPr lvl="3" rtl="0">
              <a:lnSpc>
                <a:spcPct val="142000"/>
              </a:lnSpc>
              <a:spcBef>
                <a:spcPts val="0"/>
              </a:spcBef>
              <a:spcAft>
                <a:spcPts val="0"/>
              </a:spcAft>
              <a:buNone/>
              <a:defRPr sz="500">
                <a:solidFill>
                  <a:srgbClr val="4D4D4F"/>
                </a:solidFill>
              </a:defRPr>
            </a:lvl4pPr>
            <a:lvl5pPr lvl="4" rtl="0">
              <a:lnSpc>
                <a:spcPct val="142000"/>
              </a:lnSpc>
              <a:spcBef>
                <a:spcPts val="0"/>
              </a:spcBef>
              <a:spcAft>
                <a:spcPts val="0"/>
              </a:spcAft>
              <a:buNone/>
              <a:defRPr sz="500">
                <a:solidFill>
                  <a:srgbClr val="4D4D4F"/>
                </a:solidFill>
              </a:defRPr>
            </a:lvl5pPr>
            <a:lvl6pPr lvl="5" rtl="0">
              <a:lnSpc>
                <a:spcPct val="142000"/>
              </a:lnSpc>
              <a:spcBef>
                <a:spcPts val="0"/>
              </a:spcBef>
              <a:spcAft>
                <a:spcPts val="0"/>
              </a:spcAft>
              <a:buNone/>
              <a:defRPr sz="500">
                <a:solidFill>
                  <a:srgbClr val="4D4D4F"/>
                </a:solidFill>
              </a:defRPr>
            </a:lvl6pPr>
            <a:lvl7pPr lvl="6" rtl="0">
              <a:lnSpc>
                <a:spcPct val="142000"/>
              </a:lnSpc>
              <a:spcBef>
                <a:spcPts val="0"/>
              </a:spcBef>
              <a:spcAft>
                <a:spcPts val="0"/>
              </a:spcAft>
              <a:buNone/>
              <a:defRPr sz="500">
                <a:solidFill>
                  <a:srgbClr val="4D4D4F"/>
                </a:solidFill>
              </a:defRPr>
            </a:lvl7pPr>
            <a:lvl8pPr lvl="7" rtl="0">
              <a:lnSpc>
                <a:spcPct val="142000"/>
              </a:lnSpc>
              <a:spcBef>
                <a:spcPts val="0"/>
              </a:spcBef>
              <a:spcAft>
                <a:spcPts val="0"/>
              </a:spcAft>
              <a:buNone/>
              <a:defRPr sz="500">
                <a:solidFill>
                  <a:srgbClr val="4D4D4F"/>
                </a:solidFill>
              </a:defRPr>
            </a:lvl8pPr>
            <a:lvl9pPr lvl="8" rtl="0">
              <a:lnSpc>
                <a:spcPct val="142000"/>
              </a:lnSpc>
              <a:spcBef>
                <a:spcPts val="0"/>
              </a:spcBef>
              <a:spcAft>
                <a:spcPts val="0"/>
              </a:spcAft>
              <a:buNone/>
              <a:defRPr sz="500">
                <a:solidFill>
                  <a:srgbClr val="4D4D4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lack">
  <p:cSld name="CUSTOM_4_1">
    <p:bg>
      <p:bgPr>
        <a:solidFill>
          <a:srgbClr val="141414"/>
        </a:solidFill>
      </p:bgPr>
    </p:bg>
    <p:spTree>
      <p:nvGrpSpPr>
        <p:cNvPr id="131" name="Shape 131"/>
        <p:cNvGrpSpPr/>
        <p:nvPr/>
      </p:nvGrpSpPr>
      <p:grpSpPr>
        <a:xfrm>
          <a:off x="0" y="0"/>
          <a:ext cx="0" cy="0"/>
          <a:chOff x="0" y="0"/>
          <a:chExt cx="0" cy="0"/>
        </a:xfrm>
      </p:grpSpPr>
      <p:sp>
        <p:nvSpPr>
          <p:cNvPr id="132" name="Google Shape;132;p15"/>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000">
                <a:solidFill>
                  <a:srgbClr val="EBEBEB"/>
                </a:solidFill>
              </a:defRPr>
            </a:lvl1pPr>
            <a:lvl2pPr lvl="1" rtl="0" algn="ctr">
              <a:lnSpc>
                <a:spcPct val="130000"/>
              </a:lnSpc>
              <a:spcBef>
                <a:spcPts val="0"/>
              </a:spcBef>
              <a:spcAft>
                <a:spcPts val="0"/>
              </a:spcAft>
              <a:buNone/>
              <a:defRPr sz="2000">
                <a:solidFill>
                  <a:srgbClr val="EBEBEB"/>
                </a:solidFill>
              </a:defRPr>
            </a:lvl2pPr>
            <a:lvl3pPr lvl="2" rtl="0" algn="ctr">
              <a:lnSpc>
                <a:spcPct val="130000"/>
              </a:lnSpc>
              <a:spcBef>
                <a:spcPts val="0"/>
              </a:spcBef>
              <a:spcAft>
                <a:spcPts val="0"/>
              </a:spcAft>
              <a:buNone/>
              <a:defRPr sz="2000">
                <a:solidFill>
                  <a:srgbClr val="EBEBEB"/>
                </a:solidFill>
              </a:defRPr>
            </a:lvl3pPr>
            <a:lvl4pPr lvl="3" rtl="0" algn="ctr">
              <a:lnSpc>
                <a:spcPct val="130000"/>
              </a:lnSpc>
              <a:spcBef>
                <a:spcPts val="0"/>
              </a:spcBef>
              <a:spcAft>
                <a:spcPts val="0"/>
              </a:spcAft>
              <a:buNone/>
              <a:defRPr sz="2000">
                <a:solidFill>
                  <a:srgbClr val="EBEBEB"/>
                </a:solidFill>
              </a:defRPr>
            </a:lvl4pPr>
            <a:lvl5pPr lvl="4" rtl="0" algn="ctr">
              <a:lnSpc>
                <a:spcPct val="130000"/>
              </a:lnSpc>
              <a:spcBef>
                <a:spcPts val="0"/>
              </a:spcBef>
              <a:spcAft>
                <a:spcPts val="0"/>
              </a:spcAft>
              <a:buNone/>
              <a:defRPr sz="2000">
                <a:solidFill>
                  <a:srgbClr val="EBEBEB"/>
                </a:solidFill>
              </a:defRPr>
            </a:lvl5pPr>
            <a:lvl6pPr lvl="5" rtl="0" algn="ctr">
              <a:lnSpc>
                <a:spcPct val="130000"/>
              </a:lnSpc>
              <a:spcBef>
                <a:spcPts val="0"/>
              </a:spcBef>
              <a:spcAft>
                <a:spcPts val="0"/>
              </a:spcAft>
              <a:buNone/>
              <a:defRPr sz="2000">
                <a:solidFill>
                  <a:srgbClr val="EBEBEB"/>
                </a:solidFill>
              </a:defRPr>
            </a:lvl6pPr>
            <a:lvl7pPr lvl="6" rtl="0" algn="ctr">
              <a:lnSpc>
                <a:spcPct val="130000"/>
              </a:lnSpc>
              <a:spcBef>
                <a:spcPts val="0"/>
              </a:spcBef>
              <a:spcAft>
                <a:spcPts val="0"/>
              </a:spcAft>
              <a:buNone/>
              <a:defRPr sz="2000">
                <a:solidFill>
                  <a:srgbClr val="EBEBEB"/>
                </a:solidFill>
              </a:defRPr>
            </a:lvl7pPr>
            <a:lvl8pPr lvl="7" rtl="0" algn="ctr">
              <a:lnSpc>
                <a:spcPct val="130000"/>
              </a:lnSpc>
              <a:spcBef>
                <a:spcPts val="0"/>
              </a:spcBef>
              <a:spcAft>
                <a:spcPts val="0"/>
              </a:spcAft>
              <a:buNone/>
              <a:defRPr sz="2000">
                <a:solidFill>
                  <a:srgbClr val="EBEBEB"/>
                </a:solidFill>
              </a:defRPr>
            </a:lvl8pPr>
            <a:lvl9pPr lvl="8" rtl="0" algn="ctr">
              <a:lnSpc>
                <a:spcPct val="130000"/>
              </a:lnSpc>
              <a:spcBef>
                <a:spcPts val="0"/>
              </a:spcBef>
              <a:spcAft>
                <a:spcPts val="0"/>
              </a:spcAft>
              <a:buNone/>
              <a:defRPr sz="2000">
                <a:solidFill>
                  <a:srgbClr val="EBEBEB"/>
                </a:solidFill>
              </a:defRPr>
            </a:lvl9pPr>
          </a:lstStyle>
          <a:p/>
        </p:txBody>
      </p:sp>
      <p:cxnSp>
        <p:nvCxnSpPr>
          <p:cNvPr id="133" name="Google Shape;133;p15"/>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34" name="Google Shape;134;p1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9pPr>
          </a:lstStyle>
          <a:p/>
        </p:txBody>
      </p:sp>
      <p:cxnSp>
        <p:nvCxnSpPr>
          <p:cNvPr id="135" name="Google Shape;135;p1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36" name="Google Shape;136;p1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37" name="Google Shape;137;p15"/>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500">
                <a:solidFill>
                  <a:srgbClr val="EBEBEB"/>
                </a:solidFill>
              </a:defRPr>
            </a:lvl1pPr>
            <a:lvl2pPr lvl="1" rtl="0">
              <a:lnSpc>
                <a:spcPct val="142000"/>
              </a:lnSpc>
              <a:spcBef>
                <a:spcPts val="0"/>
              </a:spcBef>
              <a:spcAft>
                <a:spcPts val="0"/>
              </a:spcAft>
              <a:buNone/>
              <a:defRPr sz="500">
                <a:solidFill>
                  <a:srgbClr val="EBEBEB"/>
                </a:solidFill>
              </a:defRPr>
            </a:lvl2pPr>
            <a:lvl3pPr lvl="2" rtl="0">
              <a:lnSpc>
                <a:spcPct val="142000"/>
              </a:lnSpc>
              <a:spcBef>
                <a:spcPts val="0"/>
              </a:spcBef>
              <a:spcAft>
                <a:spcPts val="0"/>
              </a:spcAft>
              <a:buNone/>
              <a:defRPr sz="500">
                <a:solidFill>
                  <a:srgbClr val="EBEBEB"/>
                </a:solidFill>
              </a:defRPr>
            </a:lvl3pPr>
            <a:lvl4pPr lvl="3" rtl="0">
              <a:lnSpc>
                <a:spcPct val="142000"/>
              </a:lnSpc>
              <a:spcBef>
                <a:spcPts val="0"/>
              </a:spcBef>
              <a:spcAft>
                <a:spcPts val="0"/>
              </a:spcAft>
              <a:buNone/>
              <a:defRPr sz="500">
                <a:solidFill>
                  <a:srgbClr val="EBEBEB"/>
                </a:solidFill>
              </a:defRPr>
            </a:lvl4pPr>
            <a:lvl5pPr lvl="4" rtl="0">
              <a:lnSpc>
                <a:spcPct val="142000"/>
              </a:lnSpc>
              <a:spcBef>
                <a:spcPts val="0"/>
              </a:spcBef>
              <a:spcAft>
                <a:spcPts val="0"/>
              </a:spcAft>
              <a:buNone/>
              <a:defRPr sz="500">
                <a:solidFill>
                  <a:srgbClr val="EBEBEB"/>
                </a:solidFill>
              </a:defRPr>
            </a:lvl5pPr>
            <a:lvl6pPr lvl="5" rtl="0">
              <a:lnSpc>
                <a:spcPct val="142000"/>
              </a:lnSpc>
              <a:spcBef>
                <a:spcPts val="0"/>
              </a:spcBef>
              <a:spcAft>
                <a:spcPts val="0"/>
              </a:spcAft>
              <a:buNone/>
              <a:defRPr sz="500">
                <a:solidFill>
                  <a:srgbClr val="EBEBEB"/>
                </a:solidFill>
              </a:defRPr>
            </a:lvl6pPr>
            <a:lvl7pPr lvl="6" rtl="0">
              <a:lnSpc>
                <a:spcPct val="142000"/>
              </a:lnSpc>
              <a:spcBef>
                <a:spcPts val="0"/>
              </a:spcBef>
              <a:spcAft>
                <a:spcPts val="0"/>
              </a:spcAft>
              <a:buNone/>
              <a:defRPr sz="500">
                <a:solidFill>
                  <a:srgbClr val="EBEBEB"/>
                </a:solidFill>
              </a:defRPr>
            </a:lvl7pPr>
            <a:lvl8pPr lvl="7" rtl="0">
              <a:lnSpc>
                <a:spcPct val="142000"/>
              </a:lnSpc>
              <a:spcBef>
                <a:spcPts val="0"/>
              </a:spcBef>
              <a:spcAft>
                <a:spcPts val="0"/>
              </a:spcAft>
              <a:buNone/>
              <a:defRPr sz="500">
                <a:solidFill>
                  <a:srgbClr val="EBEBEB"/>
                </a:solidFill>
              </a:defRPr>
            </a:lvl8pPr>
            <a:lvl9pPr lvl="8" rtl="0">
              <a:lnSpc>
                <a:spcPct val="142000"/>
              </a:lnSpc>
              <a:spcBef>
                <a:spcPts val="0"/>
              </a:spcBef>
              <a:spcAft>
                <a:spcPts val="0"/>
              </a:spcAft>
              <a:buNone/>
              <a:defRPr sz="500">
                <a:solidFill>
                  <a:srgbClr val="EBEBEB"/>
                </a:solidFill>
              </a:defRPr>
            </a:lvl9pPr>
          </a:lstStyle>
          <a:p/>
        </p:txBody>
      </p:sp>
      <p:pic>
        <p:nvPicPr>
          <p:cNvPr id="138" name="Google Shape;138;p15"/>
          <p:cNvPicPr preferRelativeResize="0"/>
          <p:nvPr/>
        </p:nvPicPr>
        <p:blipFill>
          <a:blip r:embed="rId2">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39" name="Shape 139"/>
        <p:cNvGrpSpPr/>
        <p:nvPr/>
      </p:nvGrpSpPr>
      <p:grpSpPr>
        <a:xfrm>
          <a:off x="0" y="0"/>
          <a:ext cx="0" cy="0"/>
          <a:chOff x="0" y="0"/>
          <a:chExt cx="0" cy="0"/>
        </a:xfrm>
      </p:grpSpPr>
      <p:sp>
        <p:nvSpPr>
          <p:cNvPr id="140" name="Google Shape;140;p1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1" name="Google Shape;141;p16"/>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2" name="Google Shape;1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red">
  <p:cSld name="TITLE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chemeClr val="lt1"/>
              </a:buClr>
              <a:buSzPts val="1100"/>
              <a:buNone/>
              <a:defRPr sz="1100">
                <a:solidFill>
                  <a:schemeClr val="lt1"/>
                </a:solidFill>
              </a:defRPr>
            </a:lvl1pPr>
            <a:lvl2pPr lvl="1" rtl="0">
              <a:lnSpc>
                <a:spcPct val="180000"/>
              </a:lnSpc>
              <a:spcBef>
                <a:spcPts val="0"/>
              </a:spcBef>
              <a:spcAft>
                <a:spcPts val="0"/>
              </a:spcAft>
              <a:buClr>
                <a:schemeClr val="lt1"/>
              </a:buClr>
              <a:buSzPts val="1100"/>
              <a:buNone/>
              <a:defRPr sz="1100">
                <a:solidFill>
                  <a:schemeClr val="lt1"/>
                </a:solidFill>
              </a:defRPr>
            </a:lvl2pPr>
            <a:lvl3pPr lvl="2" rtl="0">
              <a:lnSpc>
                <a:spcPct val="180000"/>
              </a:lnSpc>
              <a:spcBef>
                <a:spcPts val="0"/>
              </a:spcBef>
              <a:spcAft>
                <a:spcPts val="0"/>
              </a:spcAft>
              <a:buClr>
                <a:schemeClr val="lt1"/>
              </a:buClr>
              <a:buSzPts val="1100"/>
              <a:buNone/>
              <a:defRPr sz="1100">
                <a:solidFill>
                  <a:schemeClr val="lt1"/>
                </a:solidFill>
              </a:defRPr>
            </a:lvl3pPr>
            <a:lvl4pPr lvl="3" rtl="0">
              <a:lnSpc>
                <a:spcPct val="180000"/>
              </a:lnSpc>
              <a:spcBef>
                <a:spcPts val="0"/>
              </a:spcBef>
              <a:spcAft>
                <a:spcPts val="0"/>
              </a:spcAft>
              <a:buClr>
                <a:schemeClr val="lt1"/>
              </a:buClr>
              <a:buSzPts val="1100"/>
              <a:buNone/>
              <a:defRPr sz="1100">
                <a:solidFill>
                  <a:schemeClr val="lt1"/>
                </a:solidFill>
              </a:defRPr>
            </a:lvl4pPr>
            <a:lvl5pPr lvl="4" rtl="0">
              <a:lnSpc>
                <a:spcPct val="180000"/>
              </a:lnSpc>
              <a:spcBef>
                <a:spcPts val="0"/>
              </a:spcBef>
              <a:spcAft>
                <a:spcPts val="0"/>
              </a:spcAft>
              <a:buClr>
                <a:schemeClr val="lt1"/>
              </a:buClr>
              <a:buSzPts val="1100"/>
              <a:buNone/>
              <a:defRPr sz="1100">
                <a:solidFill>
                  <a:schemeClr val="lt1"/>
                </a:solidFill>
              </a:defRPr>
            </a:lvl5pPr>
            <a:lvl6pPr lvl="5" rtl="0">
              <a:lnSpc>
                <a:spcPct val="180000"/>
              </a:lnSpc>
              <a:spcBef>
                <a:spcPts val="0"/>
              </a:spcBef>
              <a:spcAft>
                <a:spcPts val="0"/>
              </a:spcAft>
              <a:buClr>
                <a:schemeClr val="lt1"/>
              </a:buClr>
              <a:buSzPts val="1100"/>
              <a:buNone/>
              <a:defRPr sz="1100">
                <a:solidFill>
                  <a:schemeClr val="lt1"/>
                </a:solidFill>
              </a:defRPr>
            </a:lvl6pPr>
            <a:lvl7pPr lvl="6" rtl="0">
              <a:lnSpc>
                <a:spcPct val="180000"/>
              </a:lnSpc>
              <a:spcBef>
                <a:spcPts val="0"/>
              </a:spcBef>
              <a:spcAft>
                <a:spcPts val="0"/>
              </a:spcAft>
              <a:buClr>
                <a:schemeClr val="lt1"/>
              </a:buClr>
              <a:buSzPts val="1100"/>
              <a:buNone/>
              <a:defRPr sz="1100">
                <a:solidFill>
                  <a:schemeClr val="lt1"/>
                </a:solidFill>
              </a:defRPr>
            </a:lvl7pPr>
            <a:lvl8pPr lvl="7" rtl="0">
              <a:lnSpc>
                <a:spcPct val="180000"/>
              </a:lnSpc>
              <a:spcBef>
                <a:spcPts val="0"/>
              </a:spcBef>
              <a:spcAft>
                <a:spcPts val="0"/>
              </a:spcAft>
              <a:buClr>
                <a:schemeClr val="lt1"/>
              </a:buClr>
              <a:buSzPts val="1100"/>
              <a:buNone/>
              <a:defRPr sz="1100">
                <a:solidFill>
                  <a:schemeClr val="lt1"/>
                </a:solidFill>
              </a:defRPr>
            </a:lvl8pPr>
            <a:lvl9pPr lvl="8" rtl="0">
              <a:lnSpc>
                <a:spcPct val="180000"/>
              </a:lnSpc>
              <a:spcBef>
                <a:spcPts val="0"/>
              </a:spcBef>
              <a:spcAft>
                <a:spcPts val="0"/>
              </a:spcAft>
              <a:buClr>
                <a:schemeClr val="lt1"/>
              </a:buClr>
              <a:buSzPts val="1100"/>
              <a:buNone/>
              <a:defRPr sz="1100">
                <a:solidFill>
                  <a:schemeClr val="lt1"/>
                </a:solidFill>
              </a:defRPr>
            </a:lvl9pPr>
          </a:lstStyle>
          <a:p/>
        </p:txBody>
      </p:sp>
      <p:sp>
        <p:nvSpPr>
          <p:cNvPr id="18" name="Google Shape;18;p3"/>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chemeClr val="lt1"/>
                </a:solidFill>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19" name="Google Shape;19;p3"/>
          <p:cNvPicPr preferRelativeResize="0"/>
          <p:nvPr/>
        </p:nvPicPr>
        <p:blipFill>
          <a:blip r:embed="rId3">
            <a:alphaModFix/>
          </a:blip>
          <a:stretch>
            <a:fillRect/>
          </a:stretch>
        </p:blipFill>
        <p:spPr>
          <a:xfrm>
            <a:off x="7580138" y="4652989"/>
            <a:ext cx="1185206" cy="279575"/>
          </a:xfrm>
          <a:prstGeom prst="rect">
            <a:avLst/>
          </a:prstGeom>
          <a:noFill/>
          <a:ln>
            <a:noFill/>
          </a:ln>
        </p:spPr>
      </p:pic>
      <p:pic>
        <p:nvPicPr>
          <p:cNvPr id="20" name="Google Shape;20;p3"/>
          <p:cNvPicPr preferRelativeResize="0"/>
          <p:nvPr/>
        </p:nvPicPr>
        <p:blipFill>
          <a:blip r:embed="rId4">
            <a:alphaModFix/>
          </a:blip>
          <a:stretch>
            <a:fillRect/>
          </a:stretch>
        </p:blipFill>
        <p:spPr>
          <a:xfrm>
            <a:off x="5534853" y="2651988"/>
            <a:ext cx="341963" cy="341963"/>
          </a:xfrm>
          <a:prstGeom prst="rect">
            <a:avLst/>
          </a:prstGeom>
          <a:noFill/>
          <a:ln>
            <a:noFill/>
          </a:ln>
        </p:spPr>
      </p:pic>
      <p:pic>
        <p:nvPicPr>
          <p:cNvPr id="21" name="Google Shape;21;p3"/>
          <p:cNvPicPr preferRelativeResize="0"/>
          <p:nvPr/>
        </p:nvPicPr>
        <p:blipFill rotWithShape="1">
          <a:blip r:embed="rId5">
            <a:alphaModFix/>
          </a:blip>
          <a:srcRect b="0" l="0" r="0" t="0"/>
          <a:stretch/>
        </p:blipFill>
        <p:spPr>
          <a:xfrm>
            <a:off x="5534853" y="2075932"/>
            <a:ext cx="341963" cy="341963"/>
          </a:xfrm>
          <a:prstGeom prst="rect">
            <a:avLst/>
          </a:prstGeom>
          <a:noFill/>
          <a:ln>
            <a:noFill/>
          </a:ln>
        </p:spPr>
      </p:pic>
      <p:pic>
        <p:nvPicPr>
          <p:cNvPr id="22" name="Google Shape;22;p3"/>
          <p:cNvPicPr preferRelativeResize="0"/>
          <p:nvPr/>
        </p:nvPicPr>
        <p:blipFill rotWithShape="1">
          <a:blip r:embed="rId6">
            <a:alphaModFix/>
          </a:blip>
          <a:srcRect b="0" l="0" r="0" t="0"/>
          <a:stretch/>
        </p:blipFill>
        <p:spPr>
          <a:xfrm>
            <a:off x="5534853" y="1499876"/>
            <a:ext cx="341963" cy="341963"/>
          </a:xfrm>
          <a:prstGeom prst="rect">
            <a:avLst/>
          </a:prstGeom>
          <a:noFill/>
          <a:ln>
            <a:noFill/>
          </a:ln>
        </p:spPr>
      </p:pic>
      <p:pic>
        <p:nvPicPr>
          <p:cNvPr id="23" name="Google Shape;23;p3"/>
          <p:cNvPicPr preferRelativeResize="0"/>
          <p:nvPr/>
        </p:nvPicPr>
        <p:blipFill rotWithShape="1">
          <a:blip r:embed="rId7">
            <a:alphaModFix/>
          </a:blip>
          <a:srcRect b="0" l="0" r="0" t="0"/>
          <a:stretch/>
        </p:blipFill>
        <p:spPr>
          <a:xfrm>
            <a:off x="5534853" y="3228044"/>
            <a:ext cx="341963" cy="341963"/>
          </a:xfrm>
          <a:prstGeom prst="rect">
            <a:avLst/>
          </a:prstGeom>
          <a:noFill/>
          <a:ln>
            <a:noFill/>
          </a:ln>
        </p:spPr>
      </p:pic>
      <p:sp>
        <p:nvSpPr>
          <p:cNvPr id="24" name="Google Shape;24;p3"/>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linkedin.com/company/red-hat</a:t>
            </a:r>
            <a:endParaRPr sz="1100">
              <a:solidFill>
                <a:schemeClr val="lt1"/>
              </a:solidFill>
              <a:latin typeface="Overpass Light"/>
              <a:ea typeface="Overpass Light"/>
              <a:cs typeface="Overpass Light"/>
              <a:sym typeface="Overpass Light"/>
            </a:endParaRPr>
          </a:p>
        </p:txBody>
      </p:sp>
      <p:sp>
        <p:nvSpPr>
          <p:cNvPr id="25" name="Google Shape;25;p3"/>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youtube.com/user/RedHatVideos</a:t>
            </a:r>
            <a:endParaRPr sz="1100">
              <a:solidFill>
                <a:schemeClr val="lt1"/>
              </a:solidFill>
              <a:latin typeface="Overpass Light"/>
              <a:ea typeface="Overpass Light"/>
              <a:cs typeface="Overpass Light"/>
              <a:sym typeface="Overpass Light"/>
            </a:endParaRPr>
          </a:p>
        </p:txBody>
      </p:sp>
      <p:sp>
        <p:nvSpPr>
          <p:cNvPr id="26" name="Google Shape;26;p3"/>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facebook.com/redhatinc</a:t>
            </a:r>
            <a:endParaRPr sz="1100">
              <a:solidFill>
                <a:schemeClr val="lt1"/>
              </a:solidFill>
              <a:latin typeface="Overpass Light"/>
              <a:ea typeface="Overpass Light"/>
              <a:cs typeface="Overpass Light"/>
              <a:sym typeface="Overpass Light"/>
            </a:endParaRPr>
          </a:p>
        </p:txBody>
      </p:sp>
      <p:sp>
        <p:nvSpPr>
          <p:cNvPr id="27" name="Google Shape;27;p3"/>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twitter.com/RedHat</a:t>
            </a:r>
            <a:endParaRPr sz="1100">
              <a:solidFill>
                <a:schemeClr val="lt1"/>
              </a:solidFill>
              <a:latin typeface="Overpass Light"/>
              <a:ea typeface="Overpass Light"/>
              <a:cs typeface="Overpass Light"/>
              <a:sym typeface="Overpass Light"/>
            </a:endParaRPr>
          </a:p>
        </p:txBody>
      </p:sp>
      <p:cxnSp>
        <p:nvCxnSpPr>
          <p:cNvPr id="28" name="Google Shape;28;p3"/>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29" name="Google Shape;29;p3"/>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30" name="Google Shape;30;p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ack">
  <p:cSld name="TITLE_2">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4"/>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BEBEB"/>
              </a:buClr>
              <a:buSzPts val="1800"/>
              <a:buNone/>
              <a:defRPr sz="1800">
                <a:solidFill>
                  <a:srgbClr val="EBEBEB"/>
                </a:solidFill>
              </a:defRPr>
            </a:lvl1pPr>
            <a:lvl2pPr lvl="1" rtl="0">
              <a:lnSpc>
                <a:spcPct val="100000"/>
              </a:lnSpc>
              <a:spcBef>
                <a:spcPts val="0"/>
              </a:spcBef>
              <a:spcAft>
                <a:spcPts val="0"/>
              </a:spcAft>
              <a:buClr>
                <a:srgbClr val="EBEBEB"/>
              </a:buClr>
              <a:buSzPts val="1800"/>
              <a:buNone/>
              <a:defRPr sz="1800">
                <a:solidFill>
                  <a:srgbClr val="EBEBEB"/>
                </a:solidFill>
              </a:defRPr>
            </a:lvl2pPr>
            <a:lvl3pPr lvl="2" rtl="0">
              <a:lnSpc>
                <a:spcPct val="100000"/>
              </a:lnSpc>
              <a:spcBef>
                <a:spcPts val="0"/>
              </a:spcBef>
              <a:spcAft>
                <a:spcPts val="0"/>
              </a:spcAft>
              <a:buClr>
                <a:srgbClr val="EBEBEB"/>
              </a:buClr>
              <a:buSzPts val="1800"/>
              <a:buNone/>
              <a:defRPr sz="1800">
                <a:solidFill>
                  <a:srgbClr val="EBEBEB"/>
                </a:solidFill>
              </a:defRPr>
            </a:lvl3pPr>
            <a:lvl4pPr lvl="3" rtl="0">
              <a:lnSpc>
                <a:spcPct val="100000"/>
              </a:lnSpc>
              <a:spcBef>
                <a:spcPts val="0"/>
              </a:spcBef>
              <a:spcAft>
                <a:spcPts val="0"/>
              </a:spcAft>
              <a:buClr>
                <a:srgbClr val="EBEBEB"/>
              </a:buClr>
              <a:buSzPts val="1800"/>
              <a:buNone/>
              <a:defRPr sz="1800">
                <a:solidFill>
                  <a:srgbClr val="EBEBEB"/>
                </a:solidFill>
              </a:defRPr>
            </a:lvl4pPr>
            <a:lvl5pPr lvl="4" rtl="0">
              <a:lnSpc>
                <a:spcPct val="100000"/>
              </a:lnSpc>
              <a:spcBef>
                <a:spcPts val="0"/>
              </a:spcBef>
              <a:spcAft>
                <a:spcPts val="0"/>
              </a:spcAft>
              <a:buClr>
                <a:srgbClr val="EBEBEB"/>
              </a:buClr>
              <a:buSzPts val="1800"/>
              <a:buNone/>
              <a:defRPr sz="1800">
                <a:solidFill>
                  <a:srgbClr val="EBEBEB"/>
                </a:solidFill>
              </a:defRPr>
            </a:lvl5pPr>
            <a:lvl6pPr lvl="5" rtl="0">
              <a:lnSpc>
                <a:spcPct val="100000"/>
              </a:lnSpc>
              <a:spcBef>
                <a:spcPts val="0"/>
              </a:spcBef>
              <a:spcAft>
                <a:spcPts val="0"/>
              </a:spcAft>
              <a:buClr>
                <a:srgbClr val="EBEBEB"/>
              </a:buClr>
              <a:buSzPts val="1800"/>
              <a:buNone/>
              <a:defRPr sz="1800">
                <a:solidFill>
                  <a:srgbClr val="EBEBEB"/>
                </a:solidFill>
              </a:defRPr>
            </a:lvl6pPr>
            <a:lvl7pPr lvl="6" rtl="0">
              <a:lnSpc>
                <a:spcPct val="100000"/>
              </a:lnSpc>
              <a:spcBef>
                <a:spcPts val="0"/>
              </a:spcBef>
              <a:spcAft>
                <a:spcPts val="0"/>
              </a:spcAft>
              <a:buClr>
                <a:srgbClr val="EBEBEB"/>
              </a:buClr>
              <a:buSzPts val="1800"/>
              <a:buNone/>
              <a:defRPr sz="1800">
                <a:solidFill>
                  <a:srgbClr val="EBEBEB"/>
                </a:solidFill>
              </a:defRPr>
            </a:lvl7pPr>
            <a:lvl8pPr lvl="7" rtl="0">
              <a:lnSpc>
                <a:spcPct val="100000"/>
              </a:lnSpc>
              <a:spcBef>
                <a:spcPts val="0"/>
              </a:spcBef>
              <a:spcAft>
                <a:spcPts val="0"/>
              </a:spcAft>
              <a:buClr>
                <a:srgbClr val="EBEBEB"/>
              </a:buClr>
              <a:buSzPts val="1800"/>
              <a:buNone/>
              <a:defRPr sz="1800">
                <a:solidFill>
                  <a:srgbClr val="EBEBEB"/>
                </a:solidFill>
              </a:defRPr>
            </a:lvl8pPr>
            <a:lvl9pPr lvl="8" rtl="0">
              <a:lnSpc>
                <a:spcPct val="100000"/>
              </a:lnSpc>
              <a:spcBef>
                <a:spcPts val="0"/>
              </a:spcBef>
              <a:spcAft>
                <a:spcPts val="0"/>
              </a:spcAft>
              <a:buClr>
                <a:srgbClr val="EBEBEB"/>
              </a:buClr>
              <a:buSzPts val="1800"/>
              <a:buNone/>
              <a:defRPr sz="1800">
                <a:solidFill>
                  <a:srgbClr val="EBEBEB"/>
                </a:solidFill>
              </a:defRPr>
            </a:lvl9pPr>
          </a:lstStyle>
          <a:p/>
        </p:txBody>
      </p:sp>
      <p:sp>
        <p:nvSpPr>
          <p:cNvPr id="33" name="Google Shape;33;p4"/>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rgbClr val="EBEBEB"/>
                </a:solidFill>
              </a:defRPr>
            </a:lvl1pPr>
            <a:lvl2pPr lvl="1" rtl="0">
              <a:lnSpc>
                <a:spcPct val="105000"/>
              </a:lnSpc>
              <a:spcBef>
                <a:spcPts val="0"/>
              </a:spcBef>
              <a:spcAft>
                <a:spcPts val="0"/>
              </a:spcAft>
              <a:buNone/>
              <a:defRPr sz="3500">
                <a:solidFill>
                  <a:srgbClr val="EBEBEB"/>
                </a:solidFill>
              </a:defRPr>
            </a:lvl2pPr>
            <a:lvl3pPr lvl="2" rtl="0">
              <a:lnSpc>
                <a:spcPct val="105000"/>
              </a:lnSpc>
              <a:spcBef>
                <a:spcPts val="0"/>
              </a:spcBef>
              <a:spcAft>
                <a:spcPts val="0"/>
              </a:spcAft>
              <a:buNone/>
              <a:defRPr sz="3500">
                <a:solidFill>
                  <a:srgbClr val="EBEBEB"/>
                </a:solidFill>
              </a:defRPr>
            </a:lvl3pPr>
            <a:lvl4pPr lvl="3" rtl="0">
              <a:lnSpc>
                <a:spcPct val="105000"/>
              </a:lnSpc>
              <a:spcBef>
                <a:spcPts val="0"/>
              </a:spcBef>
              <a:spcAft>
                <a:spcPts val="0"/>
              </a:spcAft>
              <a:buNone/>
              <a:defRPr sz="3500">
                <a:solidFill>
                  <a:srgbClr val="EBEBEB"/>
                </a:solidFill>
              </a:defRPr>
            </a:lvl4pPr>
            <a:lvl5pPr lvl="4" rtl="0">
              <a:lnSpc>
                <a:spcPct val="105000"/>
              </a:lnSpc>
              <a:spcBef>
                <a:spcPts val="0"/>
              </a:spcBef>
              <a:spcAft>
                <a:spcPts val="0"/>
              </a:spcAft>
              <a:buNone/>
              <a:defRPr sz="3500">
                <a:solidFill>
                  <a:srgbClr val="EBEBEB"/>
                </a:solidFill>
              </a:defRPr>
            </a:lvl5pPr>
            <a:lvl6pPr lvl="5" rtl="0">
              <a:lnSpc>
                <a:spcPct val="105000"/>
              </a:lnSpc>
              <a:spcBef>
                <a:spcPts val="0"/>
              </a:spcBef>
              <a:spcAft>
                <a:spcPts val="0"/>
              </a:spcAft>
              <a:buNone/>
              <a:defRPr sz="3500">
                <a:solidFill>
                  <a:srgbClr val="EBEBEB"/>
                </a:solidFill>
              </a:defRPr>
            </a:lvl6pPr>
            <a:lvl7pPr lvl="6" rtl="0">
              <a:lnSpc>
                <a:spcPct val="105000"/>
              </a:lnSpc>
              <a:spcBef>
                <a:spcPts val="0"/>
              </a:spcBef>
              <a:spcAft>
                <a:spcPts val="0"/>
              </a:spcAft>
              <a:buNone/>
              <a:defRPr sz="3500">
                <a:solidFill>
                  <a:srgbClr val="EBEBEB"/>
                </a:solidFill>
              </a:defRPr>
            </a:lvl7pPr>
            <a:lvl8pPr lvl="7" rtl="0">
              <a:lnSpc>
                <a:spcPct val="105000"/>
              </a:lnSpc>
              <a:spcBef>
                <a:spcPts val="0"/>
              </a:spcBef>
              <a:spcAft>
                <a:spcPts val="0"/>
              </a:spcAft>
              <a:buNone/>
              <a:defRPr sz="3500">
                <a:solidFill>
                  <a:srgbClr val="EBEBEB"/>
                </a:solidFill>
              </a:defRPr>
            </a:lvl8pPr>
            <a:lvl9pPr lvl="8" rtl="0">
              <a:lnSpc>
                <a:spcPct val="105000"/>
              </a:lnSpc>
              <a:spcBef>
                <a:spcPts val="0"/>
              </a:spcBef>
              <a:spcAft>
                <a:spcPts val="0"/>
              </a:spcAft>
              <a:buNone/>
              <a:defRPr sz="3500">
                <a:solidFill>
                  <a:srgbClr val="EBEBEB"/>
                </a:solidFill>
              </a:defRPr>
            </a:lvl9pPr>
          </a:lstStyle>
          <a:p/>
        </p:txBody>
      </p:sp>
      <p:sp>
        <p:nvSpPr>
          <p:cNvPr id="34" name="Google Shape;34;p4"/>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sp>
        <p:nvSpPr>
          <p:cNvPr id="35" name="Google Shape;35;p4"/>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pic>
        <p:nvPicPr>
          <p:cNvPr id="36" name="Google Shape;36;p4"/>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37" name="Google Shape;37;p4"/>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38" name="Google Shape;38;p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closing">
  <p:cSld name="TITLE_1_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5"/>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rgbClr val="EBEBEB"/>
              </a:buClr>
              <a:buSzPts val="1100"/>
              <a:buNone/>
              <a:defRPr sz="1100">
                <a:solidFill>
                  <a:srgbClr val="EBEBEB"/>
                </a:solidFill>
              </a:defRPr>
            </a:lvl1pPr>
            <a:lvl2pPr lvl="1" rtl="0">
              <a:lnSpc>
                <a:spcPct val="180000"/>
              </a:lnSpc>
              <a:spcBef>
                <a:spcPts val="0"/>
              </a:spcBef>
              <a:spcAft>
                <a:spcPts val="0"/>
              </a:spcAft>
              <a:buClr>
                <a:srgbClr val="EBEBEB"/>
              </a:buClr>
              <a:buSzPts val="1100"/>
              <a:buNone/>
              <a:defRPr sz="1100">
                <a:solidFill>
                  <a:srgbClr val="EBEBEB"/>
                </a:solidFill>
              </a:defRPr>
            </a:lvl2pPr>
            <a:lvl3pPr lvl="2" rtl="0">
              <a:lnSpc>
                <a:spcPct val="180000"/>
              </a:lnSpc>
              <a:spcBef>
                <a:spcPts val="0"/>
              </a:spcBef>
              <a:spcAft>
                <a:spcPts val="0"/>
              </a:spcAft>
              <a:buClr>
                <a:srgbClr val="EBEBEB"/>
              </a:buClr>
              <a:buSzPts val="1100"/>
              <a:buNone/>
              <a:defRPr sz="1100">
                <a:solidFill>
                  <a:srgbClr val="EBEBEB"/>
                </a:solidFill>
              </a:defRPr>
            </a:lvl3pPr>
            <a:lvl4pPr lvl="3" rtl="0">
              <a:lnSpc>
                <a:spcPct val="180000"/>
              </a:lnSpc>
              <a:spcBef>
                <a:spcPts val="0"/>
              </a:spcBef>
              <a:spcAft>
                <a:spcPts val="0"/>
              </a:spcAft>
              <a:buClr>
                <a:srgbClr val="EBEBEB"/>
              </a:buClr>
              <a:buSzPts val="1100"/>
              <a:buNone/>
              <a:defRPr sz="1100">
                <a:solidFill>
                  <a:srgbClr val="EBEBEB"/>
                </a:solidFill>
              </a:defRPr>
            </a:lvl4pPr>
            <a:lvl5pPr lvl="4" rtl="0">
              <a:lnSpc>
                <a:spcPct val="180000"/>
              </a:lnSpc>
              <a:spcBef>
                <a:spcPts val="0"/>
              </a:spcBef>
              <a:spcAft>
                <a:spcPts val="0"/>
              </a:spcAft>
              <a:buClr>
                <a:srgbClr val="EBEBEB"/>
              </a:buClr>
              <a:buSzPts val="1100"/>
              <a:buNone/>
              <a:defRPr sz="1100">
                <a:solidFill>
                  <a:srgbClr val="EBEBEB"/>
                </a:solidFill>
              </a:defRPr>
            </a:lvl5pPr>
            <a:lvl6pPr lvl="5" rtl="0">
              <a:lnSpc>
                <a:spcPct val="180000"/>
              </a:lnSpc>
              <a:spcBef>
                <a:spcPts val="0"/>
              </a:spcBef>
              <a:spcAft>
                <a:spcPts val="0"/>
              </a:spcAft>
              <a:buClr>
                <a:srgbClr val="EBEBEB"/>
              </a:buClr>
              <a:buSzPts val="1100"/>
              <a:buNone/>
              <a:defRPr sz="1100">
                <a:solidFill>
                  <a:srgbClr val="EBEBEB"/>
                </a:solidFill>
              </a:defRPr>
            </a:lvl6pPr>
            <a:lvl7pPr lvl="6" rtl="0">
              <a:lnSpc>
                <a:spcPct val="180000"/>
              </a:lnSpc>
              <a:spcBef>
                <a:spcPts val="0"/>
              </a:spcBef>
              <a:spcAft>
                <a:spcPts val="0"/>
              </a:spcAft>
              <a:buClr>
                <a:srgbClr val="EBEBEB"/>
              </a:buClr>
              <a:buSzPts val="1100"/>
              <a:buNone/>
              <a:defRPr sz="1100">
                <a:solidFill>
                  <a:srgbClr val="EBEBEB"/>
                </a:solidFill>
              </a:defRPr>
            </a:lvl7pPr>
            <a:lvl8pPr lvl="7" rtl="0">
              <a:lnSpc>
                <a:spcPct val="180000"/>
              </a:lnSpc>
              <a:spcBef>
                <a:spcPts val="0"/>
              </a:spcBef>
              <a:spcAft>
                <a:spcPts val="0"/>
              </a:spcAft>
              <a:buClr>
                <a:srgbClr val="EBEBEB"/>
              </a:buClr>
              <a:buSzPts val="1100"/>
              <a:buNone/>
              <a:defRPr sz="1100">
                <a:solidFill>
                  <a:srgbClr val="EBEBEB"/>
                </a:solidFill>
              </a:defRPr>
            </a:lvl8pPr>
            <a:lvl9pPr lvl="8" rtl="0">
              <a:lnSpc>
                <a:spcPct val="180000"/>
              </a:lnSpc>
              <a:spcBef>
                <a:spcPts val="0"/>
              </a:spcBef>
              <a:spcAft>
                <a:spcPts val="0"/>
              </a:spcAft>
              <a:buClr>
                <a:srgbClr val="EBEBEB"/>
              </a:buClr>
              <a:buSzPts val="1100"/>
              <a:buNone/>
              <a:defRPr sz="1100">
                <a:solidFill>
                  <a:srgbClr val="EBEBEB"/>
                </a:solidFill>
              </a:defRPr>
            </a:lvl9pPr>
          </a:lstStyle>
          <a:p/>
        </p:txBody>
      </p:sp>
      <p:sp>
        <p:nvSpPr>
          <p:cNvPr id="41" name="Google Shape;41;p5"/>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rgbClr val="EBEBEB"/>
                </a:solidFill>
              </a:defRPr>
            </a:lvl1pPr>
            <a:lvl2pPr lvl="1" rtl="0">
              <a:lnSpc>
                <a:spcPct val="105000"/>
              </a:lnSpc>
              <a:spcBef>
                <a:spcPts val="0"/>
              </a:spcBef>
              <a:spcAft>
                <a:spcPts val="0"/>
              </a:spcAft>
              <a:buNone/>
              <a:defRPr sz="5300">
                <a:solidFill>
                  <a:srgbClr val="EBEBEB"/>
                </a:solidFill>
              </a:defRPr>
            </a:lvl2pPr>
            <a:lvl3pPr lvl="2" rtl="0">
              <a:lnSpc>
                <a:spcPct val="105000"/>
              </a:lnSpc>
              <a:spcBef>
                <a:spcPts val="0"/>
              </a:spcBef>
              <a:spcAft>
                <a:spcPts val="0"/>
              </a:spcAft>
              <a:buNone/>
              <a:defRPr sz="5300">
                <a:solidFill>
                  <a:srgbClr val="EBEBEB"/>
                </a:solidFill>
              </a:defRPr>
            </a:lvl3pPr>
            <a:lvl4pPr lvl="3" rtl="0">
              <a:lnSpc>
                <a:spcPct val="105000"/>
              </a:lnSpc>
              <a:spcBef>
                <a:spcPts val="0"/>
              </a:spcBef>
              <a:spcAft>
                <a:spcPts val="0"/>
              </a:spcAft>
              <a:buNone/>
              <a:defRPr sz="5300">
                <a:solidFill>
                  <a:srgbClr val="EBEBEB"/>
                </a:solidFill>
              </a:defRPr>
            </a:lvl4pPr>
            <a:lvl5pPr lvl="4" rtl="0">
              <a:lnSpc>
                <a:spcPct val="105000"/>
              </a:lnSpc>
              <a:spcBef>
                <a:spcPts val="0"/>
              </a:spcBef>
              <a:spcAft>
                <a:spcPts val="0"/>
              </a:spcAft>
              <a:buNone/>
              <a:defRPr sz="5300">
                <a:solidFill>
                  <a:srgbClr val="EBEBEB"/>
                </a:solidFill>
              </a:defRPr>
            </a:lvl5pPr>
            <a:lvl6pPr lvl="5" rtl="0">
              <a:lnSpc>
                <a:spcPct val="105000"/>
              </a:lnSpc>
              <a:spcBef>
                <a:spcPts val="0"/>
              </a:spcBef>
              <a:spcAft>
                <a:spcPts val="0"/>
              </a:spcAft>
              <a:buNone/>
              <a:defRPr sz="5300">
                <a:solidFill>
                  <a:srgbClr val="EBEBEB"/>
                </a:solidFill>
              </a:defRPr>
            </a:lvl6pPr>
            <a:lvl7pPr lvl="6" rtl="0">
              <a:lnSpc>
                <a:spcPct val="105000"/>
              </a:lnSpc>
              <a:spcBef>
                <a:spcPts val="0"/>
              </a:spcBef>
              <a:spcAft>
                <a:spcPts val="0"/>
              </a:spcAft>
              <a:buNone/>
              <a:defRPr sz="5300">
                <a:solidFill>
                  <a:srgbClr val="EBEBEB"/>
                </a:solidFill>
              </a:defRPr>
            </a:lvl7pPr>
            <a:lvl8pPr lvl="7" rtl="0">
              <a:lnSpc>
                <a:spcPct val="105000"/>
              </a:lnSpc>
              <a:spcBef>
                <a:spcPts val="0"/>
              </a:spcBef>
              <a:spcAft>
                <a:spcPts val="0"/>
              </a:spcAft>
              <a:buNone/>
              <a:defRPr sz="5300">
                <a:solidFill>
                  <a:srgbClr val="EBEBEB"/>
                </a:solidFill>
              </a:defRPr>
            </a:lvl8pPr>
            <a:lvl9pPr lvl="8" rtl="0">
              <a:lnSpc>
                <a:spcPct val="105000"/>
              </a:lnSpc>
              <a:spcBef>
                <a:spcPts val="0"/>
              </a:spcBef>
              <a:spcAft>
                <a:spcPts val="0"/>
              </a:spcAft>
              <a:buNone/>
              <a:defRPr sz="5300">
                <a:solidFill>
                  <a:srgbClr val="EBEBEB"/>
                </a:solidFill>
              </a:defRPr>
            </a:lvl9pPr>
          </a:lstStyle>
          <a:p/>
        </p:txBody>
      </p:sp>
      <p:pic>
        <p:nvPicPr>
          <p:cNvPr id="42" name="Google Shape;42;p5"/>
          <p:cNvPicPr preferRelativeResize="0"/>
          <p:nvPr/>
        </p:nvPicPr>
        <p:blipFill>
          <a:blip r:embed="rId3">
            <a:alphaModFix/>
          </a:blip>
          <a:stretch>
            <a:fillRect/>
          </a:stretch>
        </p:blipFill>
        <p:spPr>
          <a:xfrm>
            <a:off x="7580138" y="4652989"/>
            <a:ext cx="1185206" cy="279575"/>
          </a:xfrm>
          <a:prstGeom prst="rect">
            <a:avLst/>
          </a:prstGeom>
          <a:noFill/>
          <a:ln>
            <a:noFill/>
          </a:ln>
        </p:spPr>
      </p:pic>
      <p:sp>
        <p:nvSpPr>
          <p:cNvPr id="43" name="Google Shape;43;p5"/>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linkedin.com/company/red-hat</a:t>
            </a:r>
            <a:endParaRPr sz="1100">
              <a:solidFill>
                <a:srgbClr val="EBEBEB"/>
              </a:solidFill>
              <a:latin typeface="Overpass Light"/>
              <a:ea typeface="Overpass Light"/>
              <a:cs typeface="Overpass Light"/>
              <a:sym typeface="Overpass Light"/>
            </a:endParaRPr>
          </a:p>
        </p:txBody>
      </p:sp>
      <p:sp>
        <p:nvSpPr>
          <p:cNvPr id="44" name="Google Shape;44;p5"/>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youtube.com/user/RedHatVideos</a:t>
            </a:r>
            <a:endParaRPr sz="1100">
              <a:solidFill>
                <a:srgbClr val="EBEBEB"/>
              </a:solidFill>
              <a:latin typeface="Overpass Light"/>
              <a:ea typeface="Overpass Light"/>
              <a:cs typeface="Overpass Light"/>
              <a:sym typeface="Overpass Light"/>
            </a:endParaRPr>
          </a:p>
        </p:txBody>
      </p:sp>
      <p:sp>
        <p:nvSpPr>
          <p:cNvPr id="45" name="Google Shape;45;p5"/>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facebook.com/redhatinc</a:t>
            </a:r>
            <a:endParaRPr sz="1100">
              <a:solidFill>
                <a:srgbClr val="EBEBEB"/>
              </a:solidFill>
              <a:latin typeface="Overpass Light"/>
              <a:ea typeface="Overpass Light"/>
              <a:cs typeface="Overpass Light"/>
              <a:sym typeface="Overpass Light"/>
            </a:endParaRPr>
          </a:p>
        </p:txBody>
      </p:sp>
      <p:sp>
        <p:nvSpPr>
          <p:cNvPr id="46" name="Google Shape;46;p5"/>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twitter.com/RedHat</a:t>
            </a:r>
            <a:endParaRPr sz="1100">
              <a:solidFill>
                <a:srgbClr val="EBEBEB"/>
              </a:solidFill>
              <a:latin typeface="Overpass Light"/>
              <a:ea typeface="Overpass Light"/>
              <a:cs typeface="Overpass Light"/>
              <a:sym typeface="Overpass Light"/>
            </a:endParaRPr>
          </a:p>
        </p:txBody>
      </p:sp>
      <p:cxnSp>
        <p:nvCxnSpPr>
          <p:cNvPr id="47" name="Google Shape;47;p5"/>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pic>
        <p:nvPicPr>
          <p:cNvPr id="48" name="Google Shape;48;p5"/>
          <p:cNvPicPr preferRelativeResize="0"/>
          <p:nvPr/>
        </p:nvPicPr>
        <p:blipFill rotWithShape="1">
          <a:blip r:embed="rId4">
            <a:alphaModFix/>
          </a:blip>
          <a:srcRect b="0" l="0" r="0" t="0"/>
          <a:stretch/>
        </p:blipFill>
        <p:spPr>
          <a:xfrm>
            <a:off x="5490956" y="1411963"/>
            <a:ext cx="435388" cy="435388"/>
          </a:xfrm>
          <a:prstGeom prst="rect">
            <a:avLst/>
          </a:prstGeom>
          <a:noFill/>
          <a:ln>
            <a:noFill/>
          </a:ln>
        </p:spPr>
      </p:pic>
      <p:pic>
        <p:nvPicPr>
          <p:cNvPr id="49" name="Google Shape;49;p5"/>
          <p:cNvPicPr preferRelativeResize="0"/>
          <p:nvPr/>
        </p:nvPicPr>
        <p:blipFill rotWithShape="1">
          <a:blip r:embed="rId5">
            <a:alphaModFix/>
          </a:blip>
          <a:srcRect b="0" l="0" r="0" t="0"/>
          <a:stretch/>
        </p:blipFill>
        <p:spPr>
          <a:xfrm>
            <a:off x="5490956" y="2553355"/>
            <a:ext cx="435388" cy="435388"/>
          </a:xfrm>
          <a:prstGeom prst="rect">
            <a:avLst/>
          </a:prstGeom>
          <a:noFill/>
          <a:ln>
            <a:noFill/>
          </a:ln>
        </p:spPr>
      </p:pic>
      <p:pic>
        <p:nvPicPr>
          <p:cNvPr id="50" name="Google Shape;50;p5"/>
          <p:cNvPicPr preferRelativeResize="0"/>
          <p:nvPr/>
        </p:nvPicPr>
        <p:blipFill rotWithShape="1">
          <a:blip r:embed="rId6">
            <a:alphaModFix/>
          </a:blip>
          <a:srcRect b="0" l="0" r="0" t="0"/>
          <a:stretch/>
        </p:blipFill>
        <p:spPr>
          <a:xfrm>
            <a:off x="5490956" y="2029213"/>
            <a:ext cx="435388" cy="435388"/>
          </a:xfrm>
          <a:prstGeom prst="rect">
            <a:avLst/>
          </a:prstGeom>
          <a:noFill/>
          <a:ln>
            <a:noFill/>
          </a:ln>
        </p:spPr>
      </p:pic>
      <p:pic>
        <p:nvPicPr>
          <p:cNvPr id="51" name="Google Shape;51;p5"/>
          <p:cNvPicPr preferRelativeResize="0"/>
          <p:nvPr/>
        </p:nvPicPr>
        <p:blipFill rotWithShape="1">
          <a:blip r:embed="rId7">
            <a:alphaModFix/>
          </a:blip>
          <a:srcRect b="0" l="0" r="0" t="0"/>
          <a:stretch/>
        </p:blipFill>
        <p:spPr>
          <a:xfrm>
            <a:off x="5490956" y="3160524"/>
            <a:ext cx="435388" cy="435388"/>
          </a:xfrm>
          <a:prstGeom prst="rect">
            <a:avLst/>
          </a:prstGeom>
          <a:noFill/>
          <a:ln>
            <a:noFill/>
          </a:ln>
        </p:spPr>
      </p:pic>
      <p:cxnSp>
        <p:nvCxnSpPr>
          <p:cNvPr id="52" name="Google Shape;52;p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53" name="Google Shape;53;p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llustrated">
  <p:cSld name="CUSTOM">
    <p:bg>
      <p:bgPr>
        <a:blipFill>
          <a:blip r:embed="rId2">
            <a:alphaModFix/>
          </a:blip>
          <a:stretch>
            <a:fillRect/>
          </a:stretch>
        </a:blipFill>
      </p:bgPr>
    </p:bg>
    <p:spTree>
      <p:nvGrpSpPr>
        <p:cNvPr id="54" name="Shape 54"/>
        <p:cNvGrpSpPr/>
        <p:nvPr/>
      </p:nvGrpSpPr>
      <p:grpSpPr>
        <a:xfrm>
          <a:off x="0" y="0"/>
          <a:ext cx="0" cy="0"/>
          <a:chOff x="0" y="0"/>
          <a:chExt cx="0" cy="0"/>
        </a:xfrm>
      </p:grpSpPr>
      <p:pic>
        <p:nvPicPr>
          <p:cNvPr id="55" name="Google Shape;55;p6"/>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56" name="Google Shape;56;p6"/>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57" name="Google Shape;57;p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58" name="Google Shape;58;p6"/>
          <p:cNvSpPr txBox="1"/>
          <p:nvPr>
            <p:ph idx="1" type="subTitle"/>
          </p:nvPr>
        </p:nvSpPr>
        <p:spPr>
          <a:xfrm>
            <a:off x="4245394" y="2978738"/>
            <a:ext cx="3334800" cy="685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SzPts val="1400"/>
              <a:buNone/>
              <a:defRPr sz="1400"/>
            </a:lvl1pPr>
            <a:lvl2pPr lvl="1" rtl="0">
              <a:lnSpc>
                <a:spcPct val="140000"/>
              </a:lnSpc>
              <a:spcBef>
                <a:spcPts val="0"/>
              </a:spcBef>
              <a:spcAft>
                <a:spcPts val="0"/>
              </a:spcAft>
              <a:buSzPts val="1400"/>
              <a:buNone/>
              <a:defRPr sz="1400"/>
            </a:lvl2pPr>
            <a:lvl3pPr lvl="2" rtl="0">
              <a:lnSpc>
                <a:spcPct val="140000"/>
              </a:lnSpc>
              <a:spcBef>
                <a:spcPts val="0"/>
              </a:spcBef>
              <a:spcAft>
                <a:spcPts val="0"/>
              </a:spcAft>
              <a:buSzPts val="1400"/>
              <a:buNone/>
              <a:defRPr sz="1400"/>
            </a:lvl3pPr>
            <a:lvl4pPr lvl="3" rtl="0">
              <a:lnSpc>
                <a:spcPct val="140000"/>
              </a:lnSpc>
              <a:spcBef>
                <a:spcPts val="0"/>
              </a:spcBef>
              <a:spcAft>
                <a:spcPts val="0"/>
              </a:spcAft>
              <a:buSzPts val="1400"/>
              <a:buNone/>
              <a:defRPr sz="1400"/>
            </a:lvl4pPr>
            <a:lvl5pPr lvl="4" rtl="0">
              <a:lnSpc>
                <a:spcPct val="140000"/>
              </a:lnSpc>
              <a:spcBef>
                <a:spcPts val="0"/>
              </a:spcBef>
              <a:spcAft>
                <a:spcPts val="0"/>
              </a:spcAft>
              <a:buSzPts val="1400"/>
              <a:buNone/>
              <a:defRPr sz="1400"/>
            </a:lvl5pPr>
            <a:lvl6pPr lvl="5" rtl="0">
              <a:lnSpc>
                <a:spcPct val="140000"/>
              </a:lnSpc>
              <a:spcBef>
                <a:spcPts val="0"/>
              </a:spcBef>
              <a:spcAft>
                <a:spcPts val="0"/>
              </a:spcAft>
              <a:buSzPts val="1400"/>
              <a:buNone/>
              <a:defRPr sz="1400"/>
            </a:lvl6pPr>
            <a:lvl7pPr lvl="6" rtl="0">
              <a:lnSpc>
                <a:spcPct val="140000"/>
              </a:lnSpc>
              <a:spcBef>
                <a:spcPts val="0"/>
              </a:spcBef>
              <a:spcAft>
                <a:spcPts val="0"/>
              </a:spcAft>
              <a:buSzPts val="1400"/>
              <a:buNone/>
              <a:defRPr sz="1400"/>
            </a:lvl7pPr>
            <a:lvl8pPr lvl="7" rtl="0">
              <a:lnSpc>
                <a:spcPct val="140000"/>
              </a:lnSpc>
              <a:spcBef>
                <a:spcPts val="0"/>
              </a:spcBef>
              <a:spcAft>
                <a:spcPts val="0"/>
              </a:spcAft>
              <a:buSzPts val="1400"/>
              <a:buNone/>
              <a:defRPr sz="1400"/>
            </a:lvl8pPr>
            <a:lvl9pPr lvl="8" rtl="0">
              <a:lnSpc>
                <a:spcPct val="140000"/>
              </a:lnSpc>
              <a:spcBef>
                <a:spcPts val="0"/>
              </a:spcBef>
              <a:spcAft>
                <a:spcPts val="0"/>
              </a:spcAft>
              <a:buSzPts val="1400"/>
              <a:buNone/>
              <a:defRPr sz="1400"/>
            </a:lvl9pPr>
          </a:lstStyle>
          <a:p/>
        </p:txBody>
      </p:sp>
      <p:sp>
        <p:nvSpPr>
          <p:cNvPr id="59" name="Google Shape;59;p6"/>
          <p:cNvSpPr txBox="1"/>
          <p:nvPr>
            <p:ph type="title"/>
          </p:nvPr>
        </p:nvSpPr>
        <p:spPr>
          <a:xfrm>
            <a:off x="4245394" y="1281774"/>
            <a:ext cx="4302300" cy="1587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3500">
                <a:solidFill>
                  <a:srgbClr val="EE0000"/>
                </a:solidFill>
                <a:latin typeface="Overpass"/>
                <a:ea typeface="Overpass"/>
                <a:cs typeface="Overpass"/>
                <a:sym typeface="Overpass"/>
              </a:defRPr>
            </a:lvl1pPr>
            <a:lvl2pPr lvl="1" rtl="0">
              <a:lnSpc>
                <a:spcPct val="100000"/>
              </a:lnSpc>
              <a:spcBef>
                <a:spcPts val="0"/>
              </a:spcBef>
              <a:spcAft>
                <a:spcPts val="0"/>
              </a:spcAft>
              <a:buNone/>
              <a:defRPr b="1" sz="3500">
                <a:solidFill>
                  <a:srgbClr val="EE0000"/>
                </a:solidFill>
                <a:latin typeface="Overpass"/>
                <a:ea typeface="Overpass"/>
                <a:cs typeface="Overpass"/>
                <a:sym typeface="Overpass"/>
              </a:defRPr>
            </a:lvl2pPr>
            <a:lvl3pPr lvl="2" rtl="0">
              <a:lnSpc>
                <a:spcPct val="100000"/>
              </a:lnSpc>
              <a:spcBef>
                <a:spcPts val="0"/>
              </a:spcBef>
              <a:spcAft>
                <a:spcPts val="0"/>
              </a:spcAft>
              <a:buNone/>
              <a:defRPr b="1" sz="3500">
                <a:solidFill>
                  <a:srgbClr val="EE0000"/>
                </a:solidFill>
                <a:latin typeface="Overpass"/>
                <a:ea typeface="Overpass"/>
                <a:cs typeface="Overpass"/>
                <a:sym typeface="Overpass"/>
              </a:defRPr>
            </a:lvl3pPr>
            <a:lvl4pPr lvl="3" rtl="0">
              <a:lnSpc>
                <a:spcPct val="100000"/>
              </a:lnSpc>
              <a:spcBef>
                <a:spcPts val="0"/>
              </a:spcBef>
              <a:spcAft>
                <a:spcPts val="0"/>
              </a:spcAft>
              <a:buNone/>
              <a:defRPr b="1" sz="3500">
                <a:solidFill>
                  <a:srgbClr val="EE0000"/>
                </a:solidFill>
                <a:latin typeface="Overpass"/>
                <a:ea typeface="Overpass"/>
                <a:cs typeface="Overpass"/>
                <a:sym typeface="Overpass"/>
              </a:defRPr>
            </a:lvl4pPr>
            <a:lvl5pPr lvl="4" rtl="0">
              <a:lnSpc>
                <a:spcPct val="100000"/>
              </a:lnSpc>
              <a:spcBef>
                <a:spcPts val="0"/>
              </a:spcBef>
              <a:spcAft>
                <a:spcPts val="0"/>
              </a:spcAft>
              <a:buNone/>
              <a:defRPr b="1" sz="3500">
                <a:solidFill>
                  <a:srgbClr val="EE0000"/>
                </a:solidFill>
                <a:latin typeface="Overpass"/>
                <a:ea typeface="Overpass"/>
                <a:cs typeface="Overpass"/>
                <a:sym typeface="Overpass"/>
              </a:defRPr>
            </a:lvl5pPr>
            <a:lvl6pPr lvl="5" rtl="0">
              <a:lnSpc>
                <a:spcPct val="100000"/>
              </a:lnSpc>
              <a:spcBef>
                <a:spcPts val="0"/>
              </a:spcBef>
              <a:spcAft>
                <a:spcPts val="0"/>
              </a:spcAft>
              <a:buNone/>
              <a:defRPr b="1" sz="3500">
                <a:solidFill>
                  <a:srgbClr val="EE0000"/>
                </a:solidFill>
                <a:latin typeface="Overpass"/>
                <a:ea typeface="Overpass"/>
                <a:cs typeface="Overpass"/>
                <a:sym typeface="Overpass"/>
              </a:defRPr>
            </a:lvl6pPr>
            <a:lvl7pPr lvl="6" rtl="0">
              <a:lnSpc>
                <a:spcPct val="100000"/>
              </a:lnSpc>
              <a:spcBef>
                <a:spcPts val="0"/>
              </a:spcBef>
              <a:spcAft>
                <a:spcPts val="0"/>
              </a:spcAft>
              <a:buNone/>
              <a:defRPr b="1" sz="3500">
                <a:solidFill>
                  <a:srgbClr val="EE0000"/>
                </a:solidFill>
                <a:latin typeface="Overpass"/>
                <a:ea typeface="Overpass"/>
                <a:cs typeface="Overpass"/>
                <a:sym typeface="Overpass"/>
              </a:defRPr>
            </a:lvl7pPr>
            <a:lvl8pPr lvl="7" rtl="0">
              <a:lnSpc>
                <a:spcPct val="100000"/>
              </a:lnSpc>
              <a:spcBef>
                <a:spcPts val="0"/>
              </a:spcBef>
              <a:spcAft>
                <a:spcPts val="0"/>
              </a:spcAft>
              <a:buNone/>
              <a:defRPr b="1" sz="3500">
                <a:solidFill>
                  <a:srgbClr val="EE0000"/>
                </a:solidFill>
                <a:latin typeface="Overpass"/>
                <a:ea typeface="Overpass"/>
                <a:cs typeface="Overpass"/>
                <a:sym typeface="Overpass"/>
              </a:defRPr>
            </a:lvl8pPr>
            <a:lvl9pPr lvl="8" rtl="0">
              <a:lnSpc>
                <a:spcPct val="100000"/>
              </a:lnSpc>
              <a:spcBef>
                <a:spcPts val="0"/>
              </a:spcBef>
              <a:spcAft>
                <a:spcPts val="0"/>
              </a:spcAft>
              <a:buNone/>
              <a:defRPr b="1" sz="3500">
                <a:solidFill>
                  <a:srgbClr val="EE0000"/>
                </a:solidFill>
                <a:latin typeface="Overpass"/>
                <a:ea typeface="Overpass"/>
                <a:cs typeface="Overpass"/>
                <a:sym typeface="Overpass"/>
              </a:defRPr>
            </a:lvl9pPr>
          </a:lstStyle>
          <a:p/>
        </p:txBody>
      </p:sp>
      <p:sp>
        <p:nvSpPr>
          <p:cNvPr id="60" name="Google Shape;60;p6"/>
          <p:cNvSpPr txBox="1"/>
          <p:nvPr>
            <p:ph idx="2" type="subTitle"/>
          </p:nvPr>
        </p:nvSpPr>
        <p:spPr>
          <a:xfrm>
            <a:off x="4245394" y="3988706"/>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SzPts val="900"/>
              <a:buNone/>
              <a:defRPr sz="900"/>
            </a:lvl1pPr>
            <a:lvl2pPr lvl="1" rtl="0">
              <a:lnSpc>
                <a:spcPct val="135000"/>
              </a:lnSpc>
              <a:spcBef>
                <a:spcPts val="0"/>
              </a:spcBef>
              <a:spcAft>
                <a:spcPts val="0"/>
              </a:spcAft>
              <a:buSzPts val="900"/>
              <a:buNone/>
              <a:defRPr sz="900"/>
            </a:lvl2pPr>
            <a:lvl3pPr lvl="2" rtl="0">
              <a:lnSpc>
                <a:spcPct val="135000"/>
              </a:lnSpc>
              <a:spcBef>
                <a:spcPts val="0"/>
              </a:spcBef>
              <a:spcAft>
                <a:spcPts val="0"/>
              </a:spcAft>
              <a:buSzPts val="900"/>
              <a:buNone/>
              <a:defRPr sz="900"/>
            </a:lvl3pPr>
            <a:lvl4pPr lvl="3" rtl="0">
              <a:lnSpc>
                <a:spcPct val="135000"/>
              </a:lnSpc>
              <a:spcBef>
                <a:spcPts val="0"/>
              </a:spcBef>
              <a:spcAft>
                <a:spcPts val="0"/>
              </a:spcAft>
              <a:buSzPts val="900"/>
              <a:buNone/>
              <a:defRPr sz="900"/>
            </a:lvl4pPr>
            <a:lvl5pPr lvl="4" rtl="0">
              <a:lnSpc>
                <a:spcPct val="135000"/>
              </a:lnSpc>
              <a:spcBef>
                <a:spcPts val="0"/>
              </a:spcBef>
              <a:spcAft>
                <a:spcPts val="0"/>
              </a:spcAft>
              <a:buSzPts val="900"/>
              <a:buNone/>
              <a:defRPr sz="900"/>
            </a:lvl5pPr>
            <a:lvl6pPr lvl="5" rtl="0">
              <a:lnSpc>
                <a:spcPct val="135000"/>
              </a:lnSpc>
              <a:spcBef>
                <a:spcPts val="0"/>
              </a:spcBef>
              <a:spcAft>
                <a:spcPts val="0"/>
              </a:spcAft>
              <a:buSzPts val="900"/>
              <a:buNone/>
              <a:defRPr sz="900"/>
            </a:lvl6pPr>
            <a:lvl7pPr lvl="6" rtl="0">
              <a:lnSpc>
                <a:spcPct val="135000"/>
              </a:lnSpc>
              <a:spcBef>
                <a:spcPts val="0"/>
              </a:spcBef>
              <a:spcAft>
                <a:spcPts val="0"/>
              </a:spcAft>
              <a:buSzPts val="900"/>
              <a:buNone/>
              <a:defRPr sz="900"/>
            </a:lvl7pPr>
            <a:lvl8pPr lvl="7" rtl="0">
              <a:lnSpc>
                <a:spcPct val="135000"/>
              </a:lnSpc>
              <a:spcBef>
                <a:spcPts val="0"/>
              </a:spcBef>
              <a:spcAft>
                <a:spcPts val="0"/>
              </a:spcAft>
              <a:buSzPts val="900"/>
              <a:buNone/>
              <a:defRPr sz="900"/>
            </a:lvl8pPr>
            <a:lvl9pPr lvl="8" rtl="0">
              <a:lnSpc>
                <a:spcPct val="135000"/>
              </a:lnSpc>
              <a:spcBef>
                <a:spcPts val="0"/>
              </a:spcBef>
              <a:spcAft>
                <a:spcPts val="0"/>
              </a:spcAft>
              <a:buSzPts val="900"/>
              <a:buNone/>
              <a:defRPr sz="900"/>
            </a:lvl9pPr>
          </a:lstStyle>
          <a:p/>
        </p:txBody>
      </p:sp>
      <p:sp>
        <p:nvSpPr>
          <p:cNvPr id="61" name="Google Shape;61;p6"/>
          <p:cNvSpPr txBox="1"/>
          <p:nvPr>
            <p:ph idx="3"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illustrated">
  <p:cSld name="CUSTOM_1">
    <p:bg>
      <p:bgPr>
        <a:blipFill>
          <a:blip r:embed="rId2">
            <a:alphaModFix/>
          </a:blip>
          <a:stretch>
            <a:fillRect/>
          </a:stretch>
        </a:blipFill>
      </p:bgPr>
    </p:bg>
    <p:spTree>
      <p:nvGrpSpPr>
        <p:cNvPr id="62" name="Shape 62"/>
        <p:cNvGrpSpPr/>
        <p:nvPr/>
      </p:nvGrpSpPr>
      <p:grpSpPr>
        <a:xfrm>
          <a:off x="0" y="0"/>
          <a:ext cx="0" cy="0"/>
          <a:chOff x="0" y="0"/>
          <a:chExt cx="0" cy="0"/>
        </a:xfrm>
      </p:grpSpPr>
      <p:pic>
        <p:nvPicPr>
          <p:cNvPr id="63" name="Google Shape;63;p7"/>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64" name="Google Shape;64;p7"/>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65" name="Google Shape;65;p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7"/>
          <p:cNvSpPr txBox="1"/>
          <p:nvPr>
            <p:ph type="title"/>
          </p:nvPr>
        </p:nvSpPr>
        <p:spPr>
          <a:xfrm>
            <a:off x="4245394" y="426470"/>
            <a:ext cx="4302300" cy="1446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5300">
                <a:solidFill>
                  <a:srgbClr val="EE0000"/>
                </a:solidFill>
                <a:latin typeface="Overpass"/>
                <a:ea typeface="Overpass"/>
                <a:cs typeface="Overpass"/>
                <a:sym typeface="Overpass"/>
              </a:defRPr>
            </a:lvl1pPr>
            <a:lvl2pPr lvl="1" rtl="0">
              <a:lnSpc>
                <a:spcPct val="100000"/>
              </a:lnSpc>
              <a:spcBef>
                <a:spcPts val="0"/>
              </a:spcBef>
              <a:spcAft>
                <a:spcPts val="0"/>
              </a:spcAft>
              <a:buNone/>
              <a:defRPr b="1" sz="5300">
                <a:solidFill>
                  <a:srgbClr val="EE0000"/>
                </a:solidFill>
                <a:latin typeface="Overpass"/>
                <a:ea typeface="Overpass"/>
                <a:cs typeface="Overpass"/>
                <a:sym typeface="Overpass"/>
              </a:defRPr>
            </a:lvl2pPr>
            <a:lvl3pPr lvl="2" rtl="0">
              <a:lnSpc>
                <a:spcPct val="100000"/>
              </a:lnSpc>
              <a:spcBef>
                <a:spcPts val="0"/>
              </a:spcBef>
              <a:spcAft>
                <a:spcPts val="0"/>
              </a:spcAft>
              <a:buNone/>
              <a:defRPr b="1" sz="5300">
                <a:solidFill>
                  <a:srgbClr val="EE0000"/>
                </a:solidFill>
                <a:latin typeface="Overpass"/>
                <a:ea typeface="Overpass"/>
                <a:cs typeface="Overpass"/>
                <a:sym typeface="Overpass"/>
              </a:defRPr>
            </a:lvl3pPr>
            <a:lvl4pPr lvl="3" rtl="0">
              <a:lnSpc>
                <a:spcPct val="100000"/>
              </a:lnSpc>
              <a:spcBef>
                <a:spcPts val="0"/>
              </a:spcBef>
              <a:spcAft>
                <a:spcPts val="0"/>
              </a:spcAft>
              <a:buNone/>
              <a:defRPr b="1" sz="5300">
                <a:solidFill>
                  <a:srgbClr val="EE0000"/>
                </a:solidFill>
                <a:latin typeface="Overpass"/>
                <a:ea typeface="Overpass"/>
                <a:cs typeface="Overpass"/>
                <a:sym typeface="Overpass"/>
              </a:defRPr>
            </a:lvl4pPr>
            <a:lvl5pPr lvl="4" rtl="0">
              <a:lnSpc>
                <a:spcPct val="100000"/>
              </a:lnSpc>
              <a:spcBef>
                <a:spcPts val="0"/>
              </a:spcBef>
              <a:spcAft>
                <a:spcPts val="0"/>
              </a:spcAft>
              <a:buNone/>
              <a:defRPr b="1" sz="5300">
                <a:solidFill>
                  <a:srgbClr val="EE0000"/>
                </a:solidFill>
                <a:latin typeface="Overpass"/>
                <a:ea typeface="Overpass"/>
                <a:cs typeface="Overpass"/>
                <a:sym typeface="Overpass"/>
              </a:defRPr>
            </a:lvl5pPr>
            <a:lvl6pPr lvl="5" rtl="0">
              <a:lnSpc>
                <a:spcPct val="100000"/>
              </a:lnSpc>
              <a:spcBef>
                <a:spcPts val="0"/>
              </a:spcBef>
              <a:spcAft>
                <a:spcPts val="0"/>
              </a:spcAft>
              <a:buNone/>
              <a:defRPr b="1" sz="5300">
                <a:solidFill>
                  <a:srgbClr val="EE0000"/>
                </a:solidFill>
                <a:latin typeface="Overpass"/>
                <a:ea typeface="Overpass"/>
                <a:cs typeface="Overpass"/>
                <a:sym typeface="Overpass"/>
              </a:defRPr>
            </a:lvl6pPr>
            <a:lvl7pPr lvl="6" rtl="0">
              <a:lnSpc>
                <a:spcPct val="100000"/>
              </a:lnSpc>
              <a:spcBef>
                <a:spcPts val="0"/>
              </a:spcBef>
              <a:spcAft>
                <a:spcPts val="0"/>
              </a:spcAft>
              <a:buNone/>
              <a:defRPr b="1" sz="5300">
                <a:solidFill>
                  <a:srgbClr val="EE0000"/>
                </a:solidFill>
                <a:latin typeface="Overpass"/>
                <a:ea typeface="Overpass"/>
                <a:cs typeface="Overpass"/>
                <a:sym typeface="Overpass"/>
              </a:defRPr>
            </a:lvl7pPr>
            <a:lvl8pPr lvl="7" rtl="0">
              <a:lnSpc>
                <a:spcPct val="100000"/>
              </a:lnSpc>
              <a:spcBef>
                <a:spcPts val="0"/>
              </a:spcBef>
              <a:spcAft>
                <a:spcPts val="0"/>
              </a:spcAft>
              <a:buNone/>
              <a:defRPr b="1" sz="5300">
                <a:solidFill>
                  <a:srgbClr val="EE0000"/>
                </a:solidFill>
                <a:latin typeface="Overpass"/>
                <a:ea typeface="Overpass"/>
                <a:cs typeface="Overpass"/>
                <a:sym typeface="Overpass"/>
              </a:defRPr>
            </a:lvl8pPr>
            <a:lvl9pPr lvl="8" rtl="0">
              <a:lnSpc>
                <a:spcPct val="100000"/>
              </a:lnSpc>
              <a:spcBef>
                <a:spcPts val="0"/>
              </a:spcBef>
              <a:spcAft>
                <a:spcPts val="0"/>
              </a:spcAft>
              <a:buNone/>
              <a:defRPr b="1" sz="5300">
                <a:solidFill>
                  <a:srgbClr val="EE0000"/>
                </a:solidFill>
                <a:latin typeface="Overpass"/>
                <a:ea typeface="Overpass"/>
                <a:cs typeface="Overpass"/>
                <a:sym typeface="Overpass"/>
              </a:defRPr>
            </a:lvl9pPr>
          </a:lstStyle>
          <a:p/>
        </p:txBody>
      </p:sp>
      <p:sp>
        <p:nvSpPr>
          <p:cNvPr id="67" name="Google Shape;67;p7"/>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
        <p:nvSpPr>
          <p:cNvPr id="68" name="Google Shape;68;p7"/>
          <p:cNvSpPr txBox="1"/>
          <p:nvPr>
            <p:ph idx="2" type="subTitle"/>
          </p:nvPr>
        </p:nvSpPr>
        <p:spPr>
          <a:xfrm>
            <a:off x="4245394" y="2064300"/>
            <a:ext cx="3334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SzPts val="1100"/>
              <a:buNone/>
              <a:defRPr sz="1100"/>
            </a:lvl1pPr>
            <a:lvl2pPr lvl="1" rtl="0">
              <a:lnSpc>
                <a:spcPct val="180000"/>
              </a:lnSpc>
              <a:spcBef>
                <a:spcPts val="0"/>
              </a:spcBef>
              <a:spcAft>
                <a:spcPts val="0"/>
              </a:spcAft>
              <a:buSzPts val="1100"/>
              <a:buNone/>
              <a:defRPr sz="1100"/>
            </a:lvl2pPr>
            <a:lvl3pPr lvl="2" rtl="0">
              <a:lnSpc>
                <a:spcPct val="180000"/>
              </a:lnSpc>
              <a:spcBef>
                <a:spcPts val="0"/>
              </a:spcBef>
              <a:spcAft>
                <a:spcPts val="0"/>
              </a:spcAft>
              <a:buSzPts val="1100"/>
              <a:buNone/>
              <a:defRPr sz="1100"/>
            </a:lvl3pPr>
            <a:lvl4pPr lvl="3" rtl="0">
              <a:lnSpc>
                <a:spcPct val="180000"/>
              </a:lnSpc>
              <a:spcBef>
                <a:spcPts val="0"/>
              </a:spcBef>
              <a:spcAft>
                <a:spcPts val="0"/>
              </a:spcAft>
              <a:buSzPts val="1100"/>
              <a:buNone/>
              <a:defRPr sz="1100"/>
            </a:lvl4pPr>
            <a:lvl5pPr lvl="4" rtl="0">
              <a:lnSpc>
                <a:spcPct val="180000"/>
              </a:lnSpc>
              <a:spcBef>
                <a:spcPts val="0"/>
              </a:spcBef>
              <a:spcAft>
                <a:spcPts val="0"/>
              </a:spcAft>
              <a:buSzPts val="1100"/>
              <a:buNone/>
              <a:defRPr sz="1100"/>
            </a:lvl5pPr>
            <a:lvl6pPr lvl="5" rtl="0">
              <a:lnSpc>
                <a:spcPct val="180000"/>
              </a:lnSpc>
              <a:spcBef>
                <a:spcPts val="0"/>
              </a:spcBef>
              <a:spcAft>
                <a:spcPts val="0"/>
              </a:spcAft>
              <a:buSzPts val="1100"/>
              <a:buNone/>
              <a:defRPr sz="1100"/>
            </a:lvl6pPr>
            <a:lvl7pPr lvl="6" rtl="0">
              <a:lnSpc>
                <a:spcPct val="180000"/>
              </a:lnSpc>
              <a:spcBef>
                <a:spcPts val="0"/>
              </a:spcBef>
              <a:spcAft>
                <a:spcPts val="0"/>
              </a:spcAft>
              <a:buSzPts val="1100"/>
              <a:buNone/>
              <a:defRPr sz="1100"/>
            </a:lvl7pPr>
            <a:lvl8pPr lvl="7" rtl="0">
              <a:lnSpc>
                <a:spcPct val="180000"/>
              </a:lnSpc>
              <a:spcBef>
                <a:spcPts val="0"/>
              </a:spcBef>
              <a:spcAft>
                <a:spcPts val="0"/>
              </a:spcAft>
              <a:buSzPts val="1100"/>
              <a:buNone/>
              <a:defRPr sz="1100"/>
            </a:lvl8pPr>
            <a:lvl9pPr lvl="8" rtl="0">
              <a:lnSpc>
                <a:spcPct val="180000"/>
              </a:lnSpc>
              <a:spcBef>
                <a:spcPts val="0"/>
              </a:spcBef>
              <a:spcAft>
                <a:spcPts val="0"/>
              </a:spcAft>
              <a:buSzPts val="1100"/>
              <a:buNone/>
              <a:defRPr sz="1100"/>
            </a:lvl9pPr>
          </a:lstStyle>
          <a:p/>
        </p:txBody>
      </p:sp>
      <p:sp>
        <p:nvSpPr>
          <p:cNvPr id="69" name="Google Shape;69;p7"/>
          <p:cNvSpPr txBox="1"/>
          <p:nvPr/>
        </p:nvSpPr>
        <p:spPr>
          <a:xfrm>
            <a:off x="4427588"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linkedin.com/company/red-hat</a:t>
            </a:r>
            <a:endParaRPr sz="800">
              <a:latin typeface="Overpass Light"/>
              <a:ea typeface="Overpass Light"/>
              <a:cs typeface="Overpass Light"/>
              <a:sym typeface="Overpass Light"/>
            </a:endParaRPr>
          </a:p>
        </p:txBody>
      </p:sp>
      <p:sp>
        <p:nvSpPr>
          <p:cNvPr id="70" name="Google Shape;70;p7"/>
          <p:cNvSpPr txBox="1"/>
          <p:nvPr/>
        </p:nvSpPr>
        <p:spPr>
          <a:xfrm>
            <a:off x="4427588"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youtube.com/user/RedHatVideos</a:t>
            </a:r>
            <a:endParaRPr sz="800">
              <a:latin typeface="Overpass Light"/>
              <a:ea typeface="Overpass Light"/>
              <a:cs typeface="Overpass Light"/>
              <a:sym typeface="Overpass Light"/>
            </a:endParaRPr>
          </a:p>
        </p:txBody>
      </p:sp>
      <p:sp>
        <p:nvSpPr>
          <p:cNvPr id="71" name="Google Shape;71;p7"/>
          <p:cNvSpPr txBox="1"/>
          <p:nvPr/>
        </p:nvSpPr>
        <p:spPr>
          <a:xfrm>
            <a:off x="6611644"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facebook.com/redhatinc</a:t>
            </a:r>
            <a:endParaRPr sz="800">
              <a:latin typeface="Overpass Light"/>
              <a:ea typeface="Overpass Light"/>
              <a:cs typeface="Overpass Light"/>
              <a:sym typeface="Overpass Light"/>
            </a:endParaRPr>
          </a:p>
        </p:txBody>
      </p:sp>
      <p:sp>
        <p:nvSpPr>
          <p:cNvPr id="72" name="Google Shape;72;p7"/>
          <p:cNvSpPr txBox="1"/>
          <p:nvPr/>
        </p:nvSpPr>
        <p:spPr>
          <a:xfrm>
            <a:off x="6611644"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twitter.com/RedHat</a:t>
            </a:r>
            <a:endParaRPr sz="800">
              <a:latin typeface="Overpass Light"/>
              <a:ea typeface="Overpass Light"/>
              <a:cs typeface="Overpass Light"/>
              <a:sym typeface="Overpass Light"/>
            </a:endParaRPr>
          </a:p>
        </p:txBody>
      </p:sp>
      <p:pic>
        <p:nvPicPr>
          <p:cNvPr id="73" name="Google Shape;73;p7"/>
          <p:cNvPicPr preferRelativeResize="0"/>
          <p:nvPr/>
        </p:nvPicPr>
        <p:blipFill rotWithShape="1">
          <a:blip r:embed="rId4">
            <a:alphaModFix/>
          </a:blip>
          <a:srcRect b="0" l="2507" r="2498" t="0"/>
          <a:stretch/>
        </p:blipFill>
        <p:spPr>
          <a:xfrm>
            <a:off x="6439844" y="3880729"/>
            <a:ext cx="171806" cy="180862"/>
          </a:xfrm>
          <a:prstGeom prst="rect">
            <a:avLst/>
          </a:prstGeom>
          <a:noFill/>
          <a:ln>
            <a:noFill/>
          </a:ln>
        </p:spPr>
      </p:pic>
      <p:pic>
        <p:nvPicPr>
          <p:cNvPr id="74" name="Google Shape;74;p7"/>
          <p:cNvPicPr preferRelativeResize="0"/>
          <p:nvPr/>
        </p:nvPicPr>
        <p:blipFill rotWithShape="1">
          <a:blip r:embed="rId5">
            <a:alphaModFix/>
          </a:blip>
          <a:srcRect b="0" l="2678" r="2678" t="0"/>
          <a:stretch/>
        </p:blipFill>
        <p:spPr>
          <a:xfrm>
            <a:off x="6439844" y="3501904"/>
            <a:ext cx="171806" cy="180862"/>
          </a:xfrm>
          <a:prstGeom prst="rect">
            <a:avLst/>
          </a:prstGeom>
          <a:noFill/>
          <a:ln>
            <a:noFill/>
          </a:ln>
        </p:spPr>
      </p:pic>
      <p:pic>
        <p:nvPicPr>
          <p:cNvPr id="75" name="Google Shape;75;p7"/>
          <p:cNvPicPr preferRelativeResize="0"/>
          <p:nvPr/>
        </p:nvPicPr>
        <p:blipFill rotWithShape="1">
          <a:blip r:embed="rId6">
            <a:alphaModFix/>
          </a:blip>
          <a:srcRect b="0" l="2507" r="2498" t="0"/>
          <a:stretch/>
        </p:blipFill>
        <p:spPr>
          <a:xfrm>
            <a:off x="4245400" y="3880729"/>
            <a:ext cx="171806" cy="180862"/>
          </a:xfrm>
          <a:prstGeom prst="rect">
            <a:avLst/>
          </a:prstGeom>
          <a:noFill/>
          <a:ln>
            <a:noFill/>
          </a:ln>
        </p:spPr>
      </p:pic>
      <p:pic>
        <p:nvPicPr>
          <p:cNvPr id="76" name="Google Shape;76;p7"/>
          <p:cNvPicPr preferRelativeResize="0"/>
          <p:nvPr/>
        </p:nvPicPr>
        <p:blipFill rotWithShape="1">
          <a:blip r:embed="rId7">
            <a:alphaModFix/>
          </a:blip>
          <a:srcRect b="0" l="2326" r="2326" t="0"/>
          <a:stretch/>
        </p:blipFill>
        <p:spPr>
          <a:xfrm>
            <a:off x="4245400" y="3501904"/>
            <a:ext cx="171806" cy="1808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lack">
  <p:cSld name="CUSTOM_2">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8"/>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BEBEB"/>
                </a:solidFill>
                <a:latin typeface="Overpass"/>
                <a:ea typeface="Overpass"/>
                <a:cs typeface="Overpass"/>
                <a:sym typeface="Overpass"/>
              </a:defRPr>
            </a:lvl1pPr>
            <a:lvl2pPr lvl="1" rtl="0">
              <a:spcBef>
                <a:spcPts val="0"/>
              </a:spcBef>
              <a:spcAft>
                <a:spcPts val="0"/>
              </a:spcAft>
              <a:buNone/>
              <a:defRPr b="1" sz="4500">
                <a:solidFill>
                  <a:srgbClr val="EBEBEB"/>
                </a:solidFill>
                <a:latin typeface="Overpass"/>
                <a:ea typeface="Overpass"/>
                <a:cs typeface="Overpass"/>
                <a:sym typeface="Overpass"/>
              </a:defRPr>
            </a:lvl2pPr>
            <a:lvl3pPr lvl="2" rtl="0">
              <a:spcBef>
                <a:spcPts val="0"/>
              </a:spcBef>
              <a:spcAft>
                <a:spcPts val="0"/>
              </a:spcAft>
              <a:buNone/>
              <a:defRPr b="1" sz="4500">
                <a:solidFill>
                  <a:srgbClr val="EBEBEB"/>
                </a:solidFill>
                <a:latin typeface="Overpass"/>
                <a:ea typeface="Overpass"/>
                <a:cs typeface="Overpass"/>
                <a:sym typeface="Overpass"/>
              </a:defRPr>
            </a:lvl3pPr>
            <a:lvl4pPr lvl="3" rtl="0">
              <a:spcBef>
                <a:spcPts val="0"/>
              </a:spcBef>
              <a:spcAft>
                <a:spcPts val="0"/>
              </a:spcAft>
              <a:buNone/>
              <a:defRPr b="1" sz="4500">
                <a:solidFill>
                  <a:srgbClr val="EBEBEB"/>
                </a:solidFill>
                <a:latin typeface="Overpass"/>
                <a:ea typeface="Overpass"/>
                <a:cs typeface="Overpass"/>
                <a:sym typeface="Overpass"/>
              </a:defRPr>
            </a:lvl4pPr>
            <a:lvl5pPr lvl="4" rtl="0">
              <a:spcBef>
                <a:spcPts val="0"/>
              </a:spcBef>
              <a:spcAft>
                <a:spcPts val="0"/>
              </a:spcAft>
              <a:buNone/>
              <a:defRPr b="1" sz="4500">
                <a:solidFill>
                  <a:srgbClr val="EBEBEB"/>
                </a:solidFill>
                <a:latin typeface="Overpass"/>
                <a:ea typeface="Overpass"/>
                <a:cs typeface="Overpass"/>
                <a:sym typeface="Overpass"/>
              </a:defRPr>
            </a:lvl5pPr>
            <a:lvl6pPr lvl="5" rtl="0">
              <a:spcBef>
                <a:spcPts val="0"/>
              </a:spcBef>
              <a:spcAft>
                <a:spcPts val="0"/>
              </a:spcAft>
              <a:buNone/>
              <a:defRPr b="1" sz="4500">
                <a:solidFill>
                  <a:srgbClr val="EBEBEB"/>
                </a:solidFill>
                <a:latin typeface="Overpass"/>
                <a:ea typeface="Overpass"/>
                <a:cs typeface="Overpass"/>
                <a:sym typeface="Overpass"/>
              </a:defRPr>
            </a:lvl6pPr>
            <a:lvl7pPr lvl="6" rtl="0">
              <a:spcBef>
                <a:spcPts val="0"/>
              </a:spcBef>
              <a:spcAft>
                <a:spcPts val="0"/>
              </a:spcAft>
              <a:buNone/>
              <a:defRPr b="1" sz="4500">
                <a:solidFill>
                  <a:srgbClr val="EBEBEB"/>
                </a:solidFill>
                <a:latin typeface="Overpass"/>
                <a:ea typeface="Overpass"/>
                <a:cs typeface="Overpass"/>
                <a:sym typeface="Overpass"/>
              </a:defRPr>
            </a:lvl7pPr>
            <a:lvl8pPr lvl="7" rtl="0">
              <a:spcBef>
                <a:spcPts val="0"/>
              </a:spcBef>
              <a:spcAft>
                <a:spcPts val="0"/>
              </a:spcAft>
              <a:buNone/>
              <a:defRPr b="1" sz="4500">
                <a:solidFill>
                  <a:srgbClr val="EBEBEB"/>
                </a:solidFill>
                <a:latin typeface="Overpass"/>
                <a:ea typeface="Overpass"/>
                <a:cs typeface="Overpass"/>
                <a:sym typeface="Overpass"/>
              </a:defRPr>
            </a:lvl8pPr>
            <a:lvl9pPr lvl="8" rtl="0">
              <a:spcBef>
                <a:spcPts val="0"/>
              </a:spcBef>
              <a:spcAft>
                <a:spcPts val="0"/>
              </a:spcAft>
              <a:buNone/>
              <a:defRPr b="1" sz="4500">
                <a:solidFill>
                  <a:srgbClr val="EBEBEB"/>
                </a:solidFill>
                <a:latin typeface="Overpass"/>
                <a:ea typeface="Overpass"/>
                <a:cs typeface="Overpass"/>
                <a:sym typeface="Overpass"/>
              </a:defRPr>
            </a:lvl9pPr>
          </a:lstStyle>
          <a:p/>
        </p:txBody>
      </p:sp>
      <p:cxnSp>
        <p:nvCxnSpPr>
          <p:cNvPr id="79" name="Google Shape;79;p8"/>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80" name="Google Shape;80;p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81" name="Google Shape;81;p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2" name="Google Shape;82;p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sp>
        <p:nvSpPr>
          <p:cNvPr id="83" name="Google Shape;83;p8"/>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4D4D4F"/>
                </a:solidFill>
              </a:defRPr>
            </a:lvl1pPr>
            <a:lvl2pPr lvl="1" rtl="0">
              <a:lnSpc>
                <a:spcPct val="174000"/>
              </a:lnSpc>
              <a:spcBef>
                <a:spcPts val="0"/>
              </a:spcBef>
              <a:spcAft>
                <a:spcPts val="0"/>
              </a:spcAft>
              <a:buNone/>
              <a:defRPr sz="1100">
                <a:solidFill>
                  <a:srgbClr val="4D4D4F"/>
                </a:solidFill>
              </a:defRPr>
            </a:lvl2pPr>
            <a:lvl3pPr lvl="2" rtl="0">
              <a:lnSpc>
                <a:spcPct val="174000"/>
              </a:lnSpc>
              <a:spcBef>
                <a:spcPts val="0"/>
              </a:spcBef>
              <a:spcAft>
                <a:spcPts val="0"/>
              </a:spcAft>
              <a:buNone/>
              <a:defRPr sz="1100">
                <a:solidFill>
                  <a:srgbClr val="4D4D4F"/>
                </a:solidFill>
              </a:defRPr>
            </a:lvl3pPr>
            <a:lvl4pPr lvl="3" rtl="0">
              <a:lnSpc>
                <a:spcPct val="174000"/>
              </a:lnSpc>
              <a:spcBef>
                <a:spcPts val="0"/>
              </a:spcBef>
              <a:spcAft>
                <a:spcPts val="0"/>
              </a:spcAft>
              <a:buNone/>
              <a:defRPr sz="1100">
                <a:solidFill>
                  <a:srgbClr val="4D4D4F"/>
                </a:solidFill>
              </a:defRPr>
            </a:lvl4pPr>
            <a:lvl5pPr lvl="4" rtl="0">
              <a:lnSpc>
                <a:spcPct val="174000"/>
              </a:lnSpc>
              <a:spcBef>
                <a:spcPts val="0"/>
              </a:spcBef>
              <a:spcAft>
                <a:spcPts val="0"/>
              </a:spcAft>
              <a:buNone/>
              <a:defRPr sz="1100">
                <a:solidFill>
                  <a:srgbClr val="4D4D4F"/>
                </a:solidFill>
              </a:defRPr>
            </a:lvl5pPr>
            <a:lvl6pPr lvl="5" rtl="0">
              <a:lnSpc>
                <a:spcPct val="174000"/>
              </a:lnSpc>
              <a:spcBef>
                <a:spcPts val="0"/>
              </a:spcBef>
              <a:spcAft>
                <a:spcPts val="0"/>
              </a:spcAft>
              <a:buNone/>
              <a:defRPr sz="1100">
                <a:solidFill>
                  <a:srgbClr val="4D4D4F"/>
                </a:solidFill>
              </a:defRPr>
            </a:lvl6pPr>
            <a:lvl7pPr lvl="6" rtl="0">
              <a:lnSpc>
                <a:spcPct val="174000"/>
              </a:lnSpc>
              <a:spcBef>
                <a:spcPts val="0"/>
              </a:spcBef>
              <a:spcAft>
                <a:spcPts val="0"/>
              </a:spcAft>
              <a:buNone/>
              <a:defRPr sz="1100">
                <a:solidFill>
                  <a:srgbClr val="4D4D4F"/>
                </a:solidFill>
              </a:defRPr>
            </a:lvl7pPr>
            <a:lvl8pPr lvl="7" rtl="0">
              <a:lnSpc>
                <a:spcPct val="174000"/>
              </a:lnSpc>
              <a:spcBef>
                <a:spcPts val="0"/>
              </a:spcBef>
              <a:spcAft>
                <a:spcPts val="0"/>
              </a:spcAft>
              <a:buNone/>
              <a:defRPr sz="1100">
                <a:solidFill>
                  <a:srgbClr val="4D4D4F"/>
                </a:solidFill>
              </a:defRPr>
            </a:lvl8pPr>
            <a:lvl9pPr lvl="8" rtl="0">
              <a:lnSpc>
                <a:spcPct val="174000"/>
              </a:lnSpc>
              <a:spcBef>
                <a:spcPts val="0"/>
              </a:spcBef>
              <a:spcAft>
                <a:spcPts val="0"/>
              </a:spcAft>
              <a:buNone/>
              <a:defRPr sz="1100">
                <a:solidFill>
                  <a:srgbClr val="4D4D4F"/>
                </a:solidFill>
              </a:defRPr>
            </a:lvl9pPr>
          </a:lstStyle>
          <a:p/>
        </p:txBody>
      </p:sp>
      <p:pic>
        <p:nvPicPr>
          <p:cNvPr id="84" name="Google Shape;84;p8"/>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9"/>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87" name="Google Shape;87;p9"/>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88" name="Google Shape;88;p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89" name="Google Shape;89;p9"/>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0" name="Google Shape;90;p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91" name="Google Shape;91;p9"/>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92" name="Google Shape;92;p9"/>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_1">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10"/>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95" name="Google Shape;95;p10"/>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96" name="Google Shape;96;p1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97" name="Google Shape;97;p10"/>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8" name="Google Shape;98;p1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99" name="Google Shape;99;p10"/>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100" name="Google Shape;100;p10"/>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01" name="Google Shape;101;p10"/>
          <p:cNvSpPr txBox="1"/>
          <p:nvPr>
            <p:ph idx="3"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lvl1pPr>
            <a:lvl2pPr lvl="1" rtl="0">
              <a:lnSpc>
                <a:spcPct val="174000"/>
              </a:lnSpc>
              <a:spcBef>
                <a:spcPts val="0"/>
              </a:spcBef>
              <a:spcAft>
                <a:spcPts val="0"/>
              </a:spcAft>
              <a:buNone/>
              <a:defRPr sz="1100"/>
            </a:lvl2pPr>
            <a:lvl3pPr lvl="2" rtl="0">
              <a:lnSpc>
                <a:spcPct val="174000"/>
              </a:lnSpc>
              <a:spcBef>
                <a:spcPts val="0"/>
              </a:spcBef>
              <a:spcAft>
                <a:spcPts val="0"/>
              </a:spcAft>
              <a:buNone/>
              <a:defRPr sz="1100"/>
            </a:lvl3pPr>
            <a:lvl4pPr lvl="3" rtl="0">
              <a:lnSpc>
                <a:spcPct val="174000"/>
              </a:lnSpc>
              <a:spcBef>
                <a:spcPts val="0"/>
              </a:spcBef>
              <a:spcAft>
                <a:spcPts val="0"/>
              </a:spcAft>
              <a:buNone/>
              <a:defRPr sz="1100"/>
            </a:lvl4pPr>
            <a:lvl5pPr lvl="4" rtl="0">
              <a:lnSpc>
                <a:spcPct val="174000"/>
              </a:lnSpc>
              <a:spcBef>
                <a:spcPts val="0"/>
              </a:spcBef>
              <a:spcAft>
                <a:spcPts val="0"/>
              </a:spcAft>
              <a:buNone/>
              <a:defRPr sz="1100"/>
            </a:lvl5pPr>
            <a:lvl6pPr lvl="5" rtl="0">
              <a:lnSpc>
                <a:spcPct val="174000"/>
              </a:lnSpc>
              <a:spcBef>
                <a:spcPts val="0"/>
              </a:spcBef>
              <a:spcAft>
                <a:spcPts val="0"/>
              </a:spcAft>
              <a:buNone/>
              <a:defRPr sz="1100"/>
            </a:lvl6pPr>
            <a:lvl7pPr lvl="6" rtl="0">
              <a:lnSpc>
                <a:spcPct val="174000"/>
              </a:lnSpc>
              <a:spcBef>
                <a:spcPts val="0"/>
              </a:spcBef>
              <a:spcAft>
                <a:spcPts val="0"/>
              </a:spcAft>
              <a:buNone/>
              <a:defRPr sz="1100"/>
            </a:lvl7pPr>
            <a:lvl8pPr lvl="7" rtl="0">
              <a:lnSpc>
                <a:spcPct val="174000"/>
              </a:lnSpc>
              <a:spcBef>
                <a:spcPts val="0"/>
              </a:spcBef>
              <a:spcAft>
                <a:spcPts val="0"/>
              </a:spcAft>
              <a:buNone/>
              <a:defRPr sz="1100"/>
            </a:lvl8pPr>
            <a:lvl9pPr lvl="8" rtl="0">
              <a:lnSpc>
                <a:spcPct val="174000"/>
              </a:lnSpc>
              <a:spcBef>
                <a:spcPts val="0"/>
              </a:spcBef>
              <a:spcAft>
                <a:spcPts val="0"/>
              </a:spcAft>
              <a:buNone/>
              <a:defRPr sz="11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1pPr>
            <a:lvl2pPr lvl="1"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2pPr>
            <a:lvl3pPr lvl="2"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3pPr>
            <a:lvl4pPr lvl="3"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4pPr>
            <a:lvl5pPr lvl="4"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5pPr>
            <a:lvl6pPr lvl="5"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6pPr>
            <a:lvl7pPr lvl="6"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7pPr>
            <a:lvl8pPr lvl="7"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8pPr>
            <a:lvl9pPr lvl="8"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30200" lvl="0" marL="457200" rtl="0">
              <a:lnSpc>
                <a:spcPct val="115000"/>
              </a:lnSpc>
              <a:spcBef>
                <a:spcPts val="0"/>
              </a:spcBef>
              <a:spcAft>
                <a:spcPts val="0"/>
              </a:spcAft>
              <a:buSzPts val="1600"/>
              <a:buFont typeface="Overpass Light"/>
              <a:buChar char="●"/>
              <a:defRPr sz="1600">
                <a:latin typeface="Overpass Light"/>
                <a:ea typeface="Overpass Light"/>
                <a:cs typeface="Overpass Light"/>
                <a:sym typeface="Overpass Light"/>
              </a:defRPr>
            </a:lvl1pPr>
            <a:lvl2pPr indent="-304800" lvl="1" marL="914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2pPr>
            <a:lvl3pPr indent="-304800" lvl="2" marL="1371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3pPr>
            <a:lvl4pPr indent="-304800" lvl="3" marL="18288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4pPr>
            <a:lvl5pPr indent="-304800" lvl="4" marL="22860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5pPr>
            <a:lvl6pPr indent="-304800" lvl="5" marL="27432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6pPr>
            <a:lvl7pPr indent="-304800" lvl="6" marL="3200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7pPr>
            <a:lvl8pPr indent="-304800" lvl="7" marL="3657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8pPr>
            <a:lvl9pPr indent="-304800" lvl="8" marL="4114800" rtl="0">
              <a:lnSpc>
                <a:spcPct val="115000"/>
              </a:lnSpc>
              <a:spcBef>
                <a:spcPts val="1600"/>
              </a:spcBef>
              <a:spcAft>
                <a:spcPts val="1600"/>
              </a:spcAft>
              <a:buSzPts val="1200"/>
              <a:buFont typeface="Overpass Light"/>
              <a:buChar char="■"/>
              <a:defRPr sz="1200">
                <a:latin typeface="Overpass Light"/>
                <a:ea typeface="Overpass Light"/>
                <a:cs typeface="Overpass Light"/>
                <a:sym typeface="Overpas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txBox="1"/>
          <p:nvPr>
            <p:ph type="title"/>
          </p:nvPr>
        </p:nvSpPr>
        <p:spPr>
          <a:xfrm>
            <a:off x="1562906" y="1307719"/>
            <a:ext cx="5649900" cy="1200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Che Knowledge Transfer:</a:t>
            </a:r>
            <a:endParaRPr/>
          </a:p>
        </p:txBody>
      </p:sp>
      <p:sp>
        <p:nvSpPr>
          <p:cNvPr id="148" name="Google Shape;148;p17"/>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Namespaces operations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1562906" y="426469"/>
            <a:ext cx="3678900" cy="148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The end</a:t>
            </a:r>
            <a:endParaRPr/>
          </a:p>
        </p:txBody>
      </p:sp>
      <p:sp>
        <p:nvSpPr>
          <p:cNvPr id="212" name="Google Shape;212;p26"/>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Author: Max Shaposhnyk (mshaposh@redhat.com)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Che Namespace Operations</a:t>
            </a:r>
            <a:endParaRPr/>
          </a:p>
        </p:txBody>
      </p:sp>
      <p:sp>
        <p:nvSpPr>
          <p:cNvPr id="154" name="Google Shape;154;p1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sp>
        <p:nvSpPr>
          <p:cNvPr id="155" name="Google Shape;155;p18"/>
          <p:cNvSpPr txBox="1"/>
          <p:nvPr/>
        </p:nvSpPr>
        <p:spPr>
          <a:xfrm>
            <a:off x="663800" y="1167600"/>
            <a:ext cx="72432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verpass Light"/>
                <a:ea typeface="Overpass Light"/>
                <a:cs typeface="Overpass Light"/>
                <a:sym typeface="Overpass Light"/>
              </a:rPr>
              <a:t>Provisioning of Che workspaces </a:t>
            </a:r>
            <a:r>
              <a:rPr lang="en">
                <a:latin typeface="Overpass Light"/>
                <a:ea typeface="Overpass Light"/>
                <a:cs typeface="Overpass Light"/>
                <a:sym typeface="Overpass Light"/>
              </a:rPr>
              <a:t>consists</a:t>
            </a:r>
            <a:r>
              <a:rPr lang="en">
                <a:latin typeface="Overpass Light"/>
                <a:ea typeface="Overpass Light"/>
                <a:cs typeface="Overpass Light"/>
                <a:sym typeface="Overpass Light"/>
              </a:rPr>
              <a:t> of the following operations:</a:t>
            </a:r>
            <a:endParaRPr>
              <a:latin typeface="Overpass Light"/>
              <a:ea typeface="Overpass Light"/>
              <a:cs typeface="Overpass Light"/>
              <a:sym typeface="Overpass Light"/>
            </a:endParaRPr>
          </a:p>
          <a:p>
            <a:pPr indent="0" lvl="0" marL="0" rtl="0" algn="l">
              <a:spcBef>
                <a:spcPts val="0"/>
              </a:spcBef>
              <a:spcAft>
                <a:spcPts val="0"/>
              </a:spcAft>
              <a:buNone/>
            </a:pPr>
            <a:r>
              <a:t/>
            </a:r>
            <a:endParaRPr>
              <a:latin typeface="Overpass Light"/>
              <a:ea typeface="Overpass Light"/>
              <a:cs typeface="Overpass Light"/>
              <a:sym typeface="Overpass Light"/>
            </a:endParaRPr>
          </a:p>
          <a:p>
            <a:pPr indent="-317500" lvl="0" marL="457200" rtl="0" algn="l">
              <a:spcBef>
                <a:spcPts val="0"/>
              </a:spcBef>
              <a:spcAft>
                <a:spcPts val="0"/>
              </a:spcAft>
              <a:buSzPts val="1400"/>
              <a:buFont typeface="Overpass Light"/>
              <a:buChar char="-"/>
            </a:pPr>
            <a:r>
              <a:rPr lang="en">
                <a:latin typeface="Overpass Light"/>
                <a:ea typeface="Overpass Light"/>
                <a:cs typeface="Overpass Light"/>
                <a:sym typeface="Overpass Light"/>
              </a:rPr>
              <a:t>Getting the list of the available </a:t>
            </a:r>
            <a:r>
              <a:rPr lang="en">
                <a:latin typeface="Overpass Light"/>
                <a:ea typeface="Overpass Light"/>
                <a:cs typeface="Overpass Light"/>
                <a:sym typeface="Overpass Light"/>
              </a:rPr>
              <a:t>namespaces</a:t>
            </a:r>
            <a:r>
              <a:rPr lang="en">
                <a:latin typeface="Overpass Light"/>
                <a:ea typeface="Overpass Light"/>
                <a:cs typeface="Overpass Light"/>
                <a:sym typeface="Overpass Light"/>
              </a:rPr>
              <a:t> to provision Che workspace into it (optional)</a:t>
            </a:r>
            <a:endParaRPr>
              <a:latin typeface="Overpass Light"/>
              <a:ea typeface="Overpass Light"/>
              <a:cs typeface="Overpass Light"/>
              <a:sym typeface="Overpass Light"/>
            </a:endParaRPr>
          </a:p>
          <a:p>
            <a:pPr indent="-317500" lvl="0" marL="457200" rtl="0" algn="l">
              <a:spcBef>
                <a:spcPts val="0"/>
              </a:spcBef>
              <a:spcAft>
                <a:spcPts val="0"/>
              </a:spcAft>
              <a:buSzPts val="1400"/>
              <a:buFont typeface="Overpass Light"/>
              <a:buChar char="-"/>
            </a:pPr>
            <a:r>
              <a:rPr lang="en">
                <a:latin typeface="Overpass Light"/>
                <a:ea typeface="Overpass Light"/>
                <a:cs typeface="Overpass Light"/>
                <a:sym typeface="Overpass Light"/>
              </a:rPr>
              <a:t>First stage of provision done by Che server</a:t>
            </a:r>
            <a:endParaRPr>
              <a:latin typeface="Overpass Light"/>
              <a:ea typeface="Overpass Light"/>
              <a:cs typeface="Overpass Light"/>
              <a:sym typeface="Overpass Light"/>
            </a:endParaRPr>
          </a:p>
          <a:p>
            <a:pPr indent="-317500" lvl="0" marL="457200" rtl="0" algn="l">
              <a:spcBef>
                <a:spcPts val="0"/>
              </a:spcBef>
              <a:spcAft>
                <a:spcPts val="0"/>
              </a:spcAft>
              <a:buSzPts val="1400"/>
              <a:buFont typeface="Overpass Light"/>
              <a:buChar char="-"/>
            </a:pPr>
            <a:r>
              <a:rPr lang="en">
                <a:latin typeface="Overpass Light"/>
                <a:ea typeface="Overpass Light"/>
                <a:cs typeface="Overpass Light"/>
                <a:sym typeface="Overpass Light"/>
              </a:rPr>
              <a:t>Second stage of provision done by Che operator</a:t>
            </a:r>
            <a:endParaRPr>
              <a:latin typeface="Overpass Light"/>
              <a:ea typeface="Overpass Light"/>
              <a:cs typeface="Overpass Light"/>
              <a:sym typeface="Overpass Light"/>
            </a:endParaRPr>
          </a:p>
          <a:p>
            <a:pPr indent="0" lvl="0" marL="0" rtl="0" algn="l">
              <a:spcBef>
                <a:spcPts val="0"/>
              </a:spcBef>
              <a:spcAft>
                <a:spcPts val="0"/>
              </a:spcAft>
              <a:buNone/>
            </a:pPr>
            <a:r>
              <a:t/>
            </a:r>
            <a:endParaRPr>
              <a:latin typeface="Overpass Light"/>
              <a:ea typeface="Overpass Light"/>
              <a:cs typeface="Overpass Light"/>
              <a:sym typeface="Overpas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Getting available</a:t>
            </a:r>
            <a:r>
              <a:rPr lang="en"/>
              <a:t> Namespaces list</a:t>
            </a:r>
            <a:endParaRPr/>
          </a:p>
        </p:txBody>
      </p:sp>
      <p:sp>
        <p:nvSpPr>
          <p:cNvPr id="161" name="Google Shape;161;p1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sp>
        <p:nvSpPr>
          <p:cNvPr id="162" name="Google Shape;162;p19"/>
          <p:cNvSpPr txBox="1"/>
          <p:nvPr/>
        </p:nvSpPr>
        <p:spPr>
          <a:xfrm>
            <a:off x="663800" y="1167600"/>
            <a:ext cx="72432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verpass Light"/>
                <a:ea typeface="Overpass Light"/>
                <a:cs typeface="Overpass Light"/>
                <a:sym typeface="Overpass Light"/>
              </a:rPr>
              <a:t>Available</a:t>
            </a:r>
            <a:r>
              <a:rPr lang="en">
                <a:latin typeface="Overpass Light"/>
                <a:ea typeface="Overpass Light"/>
                <a:cs typeface="Overpass Light"/>
                <a:sym typeface="Overpass Light"/>
              </a:rPr>
              <a:t> namespaces list endpoint is GET on </a:t>
            </a:r>
            <a:r>
              <a:rPr i="1" lang="en">
                <a:solidFill>
                  <a:srgbClr val="0A3069"/>
                </a:solidFill>
                <a:latin typeface="Overpass Light"/>
                <a:ea typeface="Overpass Light"/>
                <a:cs typeface="Overpass Light"/>
                <a:sym typeface="Overpass Light"/>
              </a:rPr>
              <a:t>/api/kubernetes/namespace</a:t>
            </a:r>
            <a:endParaRPr>
              <a:solidFill>
                <a:srgbClr val="0A3069"/>
              </a:solidFill>
              <a:latin typeface="Overpass Light"/>
              <a:ea typeface="Overpass Light"/>
              <a:cs typeface="Overpass Light"/>
              <a:sym typeface="Overpass Light"/>
            </a:endParaRPr>
          </a:p>
          <a:p>
            <a:pPr indent="0" lvl="0" marL="0" rtl="0" algn="l">
              <a:spcBef>
                <a:spcPts val="0"/>
              </a:spcBef>
              <a:spcAft>
                <a:spcPts val="0"/>
              </a:spcAft>
              <a:buNone/>
            </a:pPr>
            <a:r>
              <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Getting the list of the available namespaces depends on the user's data and the Che server's configuration, which will be described below.</a:t>
            </a:r>
            <a:endParaRPr>
              <a:latin typeface="Overpass Light"/>
              <a:ea typeface="Overpass Light"/>
              <a:cs typeface="Overpass Light"/>
              <a:sym typeface="Overpass Light"/>
            </a:endParaRPr>
          </a:p>
          <a:p>
            <a:pPr indent="0" lvl="0" marL="0" rtl="0" algn="l">
              <a:spcBef>
                <a:spcPts val="0"/>
              </a:spcBef>
              <a:spcAft>
                <a:spcPts val="0"/>
              </a:spcAft>
              <a:buNone/>
            </a:pPr>
            <a:r>
              <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At first, server tries to find all namespaces which are satisfy both conditions:</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 1) Labeled by specific label(s), configured as </a:t>
            </a:r>
            <a:r>
              <a:rPr lang="en">
                <a:solidFill>
                  <a:srgbClr val="0A3069"/>
                </a:solidFill>
                <a:latin typeface="Overpass Light"/>
                <a:ea typeface="Overpass Light"/>
                <a:cs typeface="Overpass Light"/>
                <a:sym typeface="Overpass Light"/>
              </a:rPr>
              <a:t>CHE_INFRA_KUBERNETES_NAMESPACE_LABELS</a:t>
            </a:r>
            <a:r>
              <a:rPr lang="en">
                <a:latin typeface="Overpass Light"/>
                <a:ea typeface="Overpass Light"/>
                <a:cs typeface="Overpass Light"/>
                <a:sym typeface="Overpass Light"/>
              </a:rPr>
              <a:t> property value as a comma-separated list of labels.</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  </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2) </a:t>
            </a:r>
            <a:r>
              <a:rPr lang="en">
                <a:solidFill>
                  <a:schemeClr val="dk1"/>
                </a:solidFill>
                <a:latin typeface="Overpass Light"/>
                <a:ea typeface="Overpass Light"/>
                <a:cs typeface="Overpass Light"/>
                <a:sym typeface="Overpass Light"/>
              </a:rPr>
              <a:t>Containing an annotation which value is a resolved value of the template, which is stored under </a:t>
            </a:r>
            <a:r>
              <a:rPr lang="en">
                <a:solidFill>
                  <a:srgbClr val="0A3069"/>
                </a:solidFill>
                <a:latin typeface="Overpass Light"/>
                <a:ea typeface="Overpass Light"/>
                <a:cs typeface="Overpass Light"/>
                <a:sym typeface="Overpass Light"/>
              </a:rPr>
              <a:t>CHE_INFRA_KUBERNETES_NAMESPACE_ANNOTATIONS</a:t>
            </a:r>
            <a:r>
              <a:rPr lang="en">
                <a:solidFill>
                  <a:srgbClr val="0000FF"/>
                </a:solidFill>
                <a:latin typeface="Overpass Light"/>
                <a:ea typeface="Overpass Light"/>
                <a:cs typeface="Overpass Light"/>
                <a:sym typeface="Overpass Light"/>
              </a:rPr>
              <a:t> </a:t>
            </a:r>
            <a:r>
              <a:rPr lang="en">
                <a:solidFill>
                  <a:schemeClr val="dk1"/>
                </a:solidFill>
                <a:latin typeface="Overpass Light"/>
                <a:ea typeface="Overpass Light"/>
                <a:cs typeface="Overpass Light"/>
                <a:sym typeface="Overpass Light"/>
              </a:rPr>
              <a:t>property value. This template can contain two placeholders to hold either User name (</a:t>
            </a:r>
            <a:r>
              <a:rPr lang="en">
                <a:solidFill>
                  <a:srgbClr val="0A3069"/>
                </a:solidFill>
                <a:latin typeface="Overpass Light"/>
                <a:ea typeface="Overpass Light"/>
                <a:cs typeface="Overpass Light"/>
                <a:sym typeface="Overpass Light"/>
              </a:rPr>
              <a:t>&lt;username&gt;</a:t>
            </a:r>
            <a:r>
              <a:rPr lang="en">
                <a:solidFill>
                  <a:schemeClr val="dk1"/>
                </a:solidFill>
                <a:latin typeface="Overpass Light"/>
                <a:ea typeface="Overpass Light"/>
                <a:cs typeface="Overpass Light"/>
                <a:sym typeface="Overpass Light"/>
              </a:rPr>
              <a:t> placeholder) or User Id (</a:t>
            </a:r>
            <a:r>
              <a:rPr lang="en">
                <a:solidFill>
                  <a:srgbClr val="0A3069"/>
                </a:solidFill>
                <a:latin typeface="Overpass Light"/>
                <a:ea typeface="Overpass Light"/>
                <a:cs typeface="Overpass Light"/>
                <a:sym typeface="Overpass Light"/>
              </a:rPr>
              <a:t>&lt;userid&gt;</a:t>
            </a:r>
            <a:r>
              <a:rPr lang="en">
                <a:solidFill>
                  <a:schemeClr val="dk1"/>
                </a:solidFill>
                <a:latin typeface="Overpass Light"/>
                <a:ea typeface="Overpass Light"/>
                <a:cs typeface="Overpass Light"/>
                <a:sym typeface="Overpass Light"/>
              </a:rPr>
              <a:t> placeholder)</a:t>
            </a:r>
            <a:endParaRPr>
              <a:latin typeface="Overpass Light"/>
              <a:ea typeface="Overpass Light"/>
              <a:cs typeface="Overpass Light"/>
              <a:sym typeface="Overpass Light"/>
            </a:endParaRPr>
          </a:p>
          <a:p>
            <a:pPr indent="0" lvl="0" marL="0" rtl="0" algn="l">
              <a:spcBef>
                <a:spcPts val="0"/>
              </a:spcBef>
              <a:spcAft>
                <a:spcPts val="0"/>
              </a:spcAft>
              <a:buNone/>
            </a:pPr>
            <a:r>
              <a:t/>
            </a:r>
            <a:endParaRPr>
              <a:latin typeface="Overpass Light"/>
              <a:ea typeface="Overpass Light"/>
              <a:cs typeface="Overpass Light"/>
              <a:sym typeface="Overpass Light"/>
            </a:endParaRPr>
          </a:p>
          <a:p>
            <a:pPr indent="0" lvl="0" marL="0" rtl="0" algn="l">
              <a:spcBef>
                <a:spcPts val="0"/>
              </a:spcBef>
              <a:spcAft>
                <a:spcPts val="0"/>
              </a:spcAft>
              <a:buNone/>
            </a:pPr>
            <a:r>
              <a:rPr lang="en">
                <a:solidFill>
                  <a:schemeClr val="dk1"/>
                </a:solidFill>
                <a:latin typeface="Overpass Light"/>
                <a:ea typeface="Overpass Light"/>
                <a:cs typeface="Overpass Light"/>
                <a:sym typeface="Overpass Light"/>
              </a:rPr>
              <a:t>If there is matched namespaces, they’re returned back to the requester, who is, typically, Che D</a:t>
            </a:r>
            <a:r>
              <a:rPr lang="en">
                <a:solidFill>
                  <a:schemeClr val="dk1"/>
                </a:solidFill>
                <a:latin typeface="Overpass Light"/>
                <a:ea typeface="Overpass Light"/>
                <a:cs typeface="Overpass Light"/>
                <a:sym typeface="Overpass Light"/>
              </a:rPr>
              <a:t>ashboard. Otherwise,</a:t>
            </a:r>
            <a:endParaRPr>
              <a:solidFill>
                <a:schemeClr val="dk1"/>
              </a:solidFill>
              <a:latin typeface="Overpass Light"/>
              <a:ea typeface="Overpass Light"/>
              <a:cs typeface="Overpass Light"/>
              <a:sym typeface="Overpas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Getting available Namespaces list</a:t>
            </a:r>
            <a:endParaRPr/>
          </a:p>
        </p:txBody>
      </p:sp>
      <p:sp>
        <p:nvSpPr>
          <p:cNvPr id="168" name="Google Shape;168;p2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sp>
        <p:nvSpPr>
          <p:cNvPr id="169" name="Google Shape;169;p20"/>
          <p:cNvSpPr txBox="1"/>
          <p:nvPr/>
        </p:nvSpPr>
        <p:spPr>
          <a:xfrm>
            <a:off x="663800" y="1167600"/>
            <a:ext cx="45939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verpass Light"/>
                <a:ea typeface="Overpass Light"/>
                <a:cs typeface="Overpass Light"/>
                <a:sym typeface="Overpass Light"/>
              </a:rPr>
              <a:t>if there are no properly labeled namespaces, we’re fallback to the default </a:t>
            </a:r>
            <a:r>
              <a:rPr lang="en">
                <a:latin typeface="Overpass Light"/>
                <a:ea typeface="Overpass Light"/>
                <a:cs typeface="Overpass Light"/>
                <a:sym typeface="Overpass Light"/>
              </a:rPr>
              <a:t>evaluation</a:t>
            </a:r>
            <a:r>
              <a:rPr lang="en">
                <a:latin typeface="Overpass Light"/>
                <a:ea typeface="Overpass Light"/>
                <a:cs typeface="Overpass Light"/>
                <a:sym typeface="Overpass Light"/>
              </a:rPr>
              <a:t> - trying at first to look for the namespace </a:t>
            </a:r>
            <a:r>
              <a:rPr lang="en">
                <a:latin typeface="Overpass Light"/>
                <a:ea typeface="Overpass Light"/>
                <a:cs typeface="Overpass Light"/>
                <a:sym typeface="Overpass Light"/>
              </a:rPr>
              <a:t>name in the user preferences</a:t>
            </a:r>
            <a:r>
              <a:rPr lang="en">
                <a:latin typeface="Overpass Light"/>
                <a:ea typeface="Overpass Light"/>
                <a:cs typeface="Overpass Light"/>
                <a:sym typeface="Overpass Light"/>
              </a:rPr>
              <a:t>. That’s made to ensure that existing user’s workspaces would be available even after configuration changes. Finally, if there is also none, we’re going to construct namespace name from the </a:t>
            </a:r>
            <a:r>
              <a:rPr lang="en">
                <a:latin typeface="Overpass Light"/>
                <a:ea typeface="Overpass Light"/>
                <a:cs typeface="Overpass Light"/>
                <a:sym typeface="Overpass Light"/>
              </a:rPr>
              <a:t>default</a:t>
            </a:r>
            <a:r>
              <a:rPr lang="en">
                <a:latin typeface="Overpass Light"/>
                <a:ea typeface="Overpass Light"/>
                <a:cs typeface="Overpass Light"/>
                <a:sym typeface="Overpass Light"/>
              </a:rPr>
              <a:t> naming template, which is stored under </a:t>
            </a:r>
            <a:r>
              <a:rPr lang="en">
                <a:solidFill>
                  <a:srgbClr val="0A3069"/>
                </a:solidFill>
                <a:latin typeface="Overpass Light"/>
                <a:ea typeface="Overpass Light"/>
                <a:cs typeface="Overpass Light"/>
                <a:sym typeface="Overpass Light"/>
              </a:rPr>
              <a:t>CHE_INFRA_KUBERNETES_NAMESPACE_DEFAULT</a:t>
            </a:r>
            <a:r>
              <a:rPr lang="en">
                <a:solidFill>
                  <a:srgbClr val="0000FF"/>
                </a:solidFill>
                <a:latin typeface="Overpass Light"/>
                <a:ea typeface="Overpass Light"/>
                <a:cs typeface="Overpass Light"/>
                <a:sym typeface="Overpass Light"/>
              </a:rPr>
              <a:t> </a:t>
            </a:r>
            <a:r>
              <a:rPr lang="en">
                <a:solidFill>
                  <a:schemeClr val="dk1"/>
                </a:solidFill>
                <a:latin typeface="Overpass Light"/>
                <a:ea typeface="Overpass Light"/>
                <a:cs typeface="Overpass Light"/>
                <a:sym typeface="Overpass Light"/>
              </a:rPr>
              <a:t>property value, and can contain the same </a:t>
            </a:r>
            <a:r>
              <a:rPr lang="en">
                <a:solidFill>
                  <a:srgbClr val="0A3069"/>
                </a:solidFill>
                <a:latin typeface="Overpass Light"/>
                <a:ea typeface="Overpass Light"/>
                <a:cs typeface="Overpass Light"/>
                <a:sym typeface="Overpass Light"/>
              </a:rPr>
              <a:t>&lt;username&gt;</a:t>
            </a:r>
            <a:r>
              <a:rPr lang="en">
                <a:solidFill>
                  <a:schemeClr val="dk1"/>
                </a:solidFill>
                <a:latin typeface="Overpass Light"/>
                <a:ea typeface="Overpass Light"/>
                <a:cs typeface="Overpass Light"/>
                <a:sym typeface="Overpass Light"/>
              </a:rPr>
              <a:t> and </a:t>
            </a:r>
            <a:r>
              <a:rPr lang="en">
                <a:solidFill>
                  <a:srgbClr val="0A3069"/>
                </a:solidFill>
                <a:latin typeface="Overpass Light"/>
                <a:ea typeface="Overpass Light"/>
                <a:cs typeface="Overpass Light"/>
                <a:sym typeface="Overpass Light"/>
              </a:rPr>
              <a:t>&lt;userid&gt;</a:t>
            </a:r>
            <a:r>
              <a:rPr lang="en">
                <a:solidFill>
                  <a:schemeClr val="dk1"/>
                </a:solidFill>
                <a:latin typeface="Overpass Light"/>
                <a:ea typeface="Overpass Light"/>
                <a:cs typeface="Overpass Light"/>
                <a:sym typeface="Overpass Light"/>
              </a:rPr>
              <a:t> placeholders. That namespace may or may not exist at this moment, so we’re just returning it’s simple representation in the latter case, and add mark that is is the default namespace, and it will be created at workspace startup time.</a:t>
            </a:r>
            <a:endParaRPr>
              <a:solidFill>
                <a:schemeClr val="dk1"/>
              </a:solidFill>
              <a:latin typeface="Overpass Light"/>
              <a:ea typeface="Overpass Light"/>
              <a:cs typeface="Overpass Light"/>
              <a:sym typeface="Overpass Light"/>
            </a:endParaRPr>
          </a:p>
        </p:txBody>
      </p:sp>
      <p:pic>
        <p:nvPicPr>
          <p:cNvPr id="170" name="Google Shape;170;p20"/>
          <p:cNvPicPr preferRelativeResize="0"/>
          <p:nvPr/>
        </p:nvPicPr>
        <p:blipFill>
          <a:blip r:embed="rId3">
            <a:alphaModFix/>
          </a:blip>
          <a:stretch>
            <a:fillRect/>
          </a:stretch>
        </p:blipFill>
        <p:spPr>
          <a:xfrm>
            <a:off x="5322300" y="1277625"/>
            <a:ext cx="3124575" cy="3384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First stage of provision by Che server</a:t>
            </a:r>
            <a:endParaRPr/>
          </a:p>
        </p:txBody>
      </p:sp>
      <p:sp>
        <p:nvSpPr>
          <p:cNvPr id="176" name="Google Shape;176;p2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sp>
        <p:nvSpPr>
          <p:cNvPr id="177" name="Google Shape;177;p21"/>
          <p:cNvSpPr txBox="1"/>
          <p:nvPr/>
        </p:nvSpPr>
        <p:spPr>
          <a:xfrm>
            <a:off x="663800" y="1167600"/>
            <a:ext cx="78588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verpass Light"/>
                <a:ea typeface="Overpass Light"/>
                <a:cs typeface="Overpass Light"/>
                <a:sym typeface="Overpass Light"/>
              </a:rPr>
              <a:t>  When the actual namespace </a:t>
            </a:r>
            <a:r>
              <a:rPr lang="en">
                <a:latin typeface="Overpass Light"/>
                <a:ea typeface="Overpass Light"/>
                <a:cs typeface="Overpass Light"/>
                <a:sym typeface="Overpass Light"/>
              </a:rPr>
              <a:t>provisioning</a:t>
            </a:r>
            <a:r>
              <a:rPr lang="en">
                <a:latin typeface="Overpass Light"/>
                <a:ea typeface="Overpass Light"/>
                <a:cs typeface="Overpass Light"/>
                <a:sym typeface="Overpass Light"/>
              </a:rPr>
              <a:t> process begins, its first part does namespace identification - and it is almost exact copy of the namespace finding process described above.  After the correct namespace name is </a:t>
            </a:r>
            <a:r>
              <a:rPr lang="en">
                <a:latin typeface="Overpass Light"/>
                <a:ea typeface="Overpass Light"/>
                <a:cs typeface="Overpass Light"/>
                <a:sym typeface="Overpass Light"/>
              </a:rPr>
              <a:t>evaluated</a:t>
            </a:r>
            <a:r>
              <a:rPr lang="en">
                <a:latin typeface="Overpass Light"/>
                <a:ea typeface="Overpass Light"/>
                <a:cs typeface="Overpass Light"/>
                <a:sym typeface="Overpass Light"/>
              </a:rPr>
              <a:t>, a check of </a:t>
            </a:r>
            <a:r>
              <a:rPr lang="en">
                <a:latin typeface="Overpass Light"/>
                <a:ea typeface="Overpass Light"/>
                <a:cs typeface="Overpass Light"/>
                <a:sym typeface="Overpass Light"/>
              </a:rPr>
              <a:t>existence</a:t>
            </a:r>
            <a:r>
              <a:rPr lang="en">
                <a:latin typeface="Overpass Light"/>
                <a:ea typeface="Overpass Light"/>
                <a:cs typeface="Overpass Light"/>
                <a:sym typeface="Overpass Light"/>
              </a:rPr>
              <a:t> of the given namespace is performed. If namespace does not exist, it can be created, but only if such creation is allowed by </a:t>
            </a:r>
            <a:r>
              <a:rPr lang="en">
                <a:solidFill>
                  <a:srgbClr val="0A3069"/>
                </a:solidFill>
                <a:latin typeface="Overpass Light"/>
                <a:ea typeface="Overpass Light"/>
                <a:cs typeface="Overpass Light"/>
                <a:sym typeface="Overpass Light"/>
              </a:rPr>
              <a:t>CHE_INFRA_KUBERNETES_NAMESPACE_CREATION__ALLOWED</a:t>
            </a:r>
            <a:r>
              <a:rPr lang="en">
                <a:latin typeface="Overpass Light"/>
                <a:ea typeface="Overpass Light"/>
                <a:cs typeface="Overpass Light"/>
                <a:sym typeface="Overpass Light"/>
              </a:rPr>
              <a:t> property. </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In case the namespace does not exists and that property disallows it’s creation, error will be thrown</a:t>
            </a:r>
            <a:r>
              <a:rPr lang="en">
                <a:latin typeface="Overpass Light"/>
                <a:ea typeface="Overpass Light"/>
                <a:cs typeface="Overpass Light"/>
                <a:sym typeface="Overpass Light"/>
              </a:rPr>
              <a:t>. </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  Let’s assume that namespace is exists or was allowed to create, after that it should be properly labeled and annotated. The boolean properties, which controls permissions to label and annotate the newly created namespaces are </a:t>
            </a:r>
            <a:r>
              <a:rPr lang="en">
                <a:solidFill>
                  <a:srgbClr val="0A3069"/>
                </a:solidFill>
                <a:latin typeface="Overpass Light"/>
                <a:ea typeface="Overpass Light"/>
                <a:cs typeface="Overpass Light"/>
                <a:sym typeface="Overpass Light"/>
              </a:rPr>
              <a:t>CHE_INFRA_KUBERNETES_NAMESPACE_LABEL</a:t>
            </a:r>
            <a:r>
              <a:rPr lang="en">
                <a:solidFill>
                  <a:srgbClr val="0000FF"/>
                </a:solidFill>
                <a:latin typeface="Overpass Light"/>
                <a:ea typeface="Overpass Light"/>
                <a:cs typeface="Overpass Light"/>
                <a:sym typeface="Overpass Light"/>
              </a:rPr>
              <a:t> </a:t>
            </a:r>
            <a:r>
              <a:rPr lang="en">
                <a:latin typeface="Overpass Light"/>
                <a:ea typeface="Overpass Light"/>
                <a:cs typeface="Overpass Light"/>
                <a:sym typeface="Overpass Light"/>
              </a:rPr>
              <a:t>and </a:t>
            </a:r>
            <a:r>
              <a:rPr lang="en">
                <a:solidFill>
                  <a:srgbClr val="0A3069"/>
                </a:solidFill>
                <a:latin typeface="Overpass Light"/>
                <a:ea typeface="Overpass Light"/>
                <a:cs typeface="Overpass Light"/>
                <a:sym typeface="Overpass Light"/>
              </a:rPr>
              <a:t>CHE_INFRA_KUBERNETES_NAMESPACE_ANNOTATE</a:t>
            </a:r>
            <a:r>
              <a:rPr lang="en">
                <a:latin typeface="Overpass Light"/>
                <a:ea typeface="Overpass Light"/>
                <a:cs typeface="Overpass Light"/>
                <a:sym typeface="Overpass Light"/>
              </a:rPr>
              <a:t>. The values to set are read from their respective pairs </a:t>
            </a:r>
            <a:r>
              <a:rPr lang="en">
                <a:solidFill>
                  <a:srgbClr val="0A3069"/>
                </a:solidFill>
                <a:latin typeface="Overpass Light"/>
                <a:ea typeface="Overpass Light"/>
                <a:cs typeface="Overpass Light"/>
                <a:sym typeface="Overpass Light"/>
              </a:rPr>
              <a:t>CHE_INFRA_KUBERNETES_NAMESPACE_LABELS </a:t>
            </a:r>
            <a:r>
              <a:rPr lang="en">
                <a:solidFill>
                  <a:srgbClr val="141414"/>
                </a:solidFill>
                <a:latin typeface="Overpass Light"/>
                <a:ea typeface="Overpass Light"/>
                <a:cs typeface="Overpass Light"/>
                <a:sym typeface="Overpass Light"/>
              </a:rPr>
              <a:t>and</a:t>
            </a:r>
            <a:endParaRPr>
              <a:solidFill>
                <a:srgbClr val="141414"/>
              </a:solidFill>
              <a:latin typeface="Overpass Light"/>
              <a:ea typeface="Overpass Light"/>
              <a:cs typeface="Overpass Light"/>
              <a:sym typeface="Overpass Light"/>
            </a:endParaRPr>
          </a:p>
          <a:p>
            <a:pPr indent="0" lvl="0" marL="0" rtl="0" algn="l">
              <a:spcBef>
                <a:spcPts val="0"/>
              </a:spcBef>
              <a:spcAft>
                <a:spcPts val="0"/>
              </a:spcAft>
              <a:buClr>
                <a:schemeClr val="dk1"/>
              </a:buClr>
              <a:buSzPts val="1100"/>
              <a:buFont typeface="Arial"/>
              <a:buNone/>
            </a:pPr>
            <a:r>
              <a:rPr lang="en">
                <a:solidFill>
                  <a:srgbClr val="0A3069"/>
                </a:solidFill>
                <a:latin typeface="Overpass Light"/>
                <a:ea typeface="Overpass Light"/>
                <a:cs typeface="Overpass Light"/>
                <a:sym typeface="Overpass Light"/>
              </a:rPr>
              <a:t>CHE_INFRA_KUBERNETES_NAMESPACE_ANNOTATIONS.</a:t>
            </a:r>
            <a:endParaRPr>
              <a:solidFill>
                <a:srgbClr val="0A3069"/>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First stage of provision by Che server</a:t>
            </a:r>
            <a:endParaRPr/>
          </a:p>
        </p:txBody>
      </p:sp>
      <p:sp>
        <p:nvSpPr>
          <p:cNvPr id="183" name="Google Shape;183;p2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sp>
        <p:nvSpPr>
          <p:cNvPr id="184" name="Google Shape;184;p22"/>
          <p:cNvSpPr txBox="1"/>
          <p:nvPr/>
        </p:nvSpPr>
        <p:spPr>
          <a:xfrm>
            <a:off x="663800" y="1167600"/>
            <a:ext cx="7243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verpass Light"/>
                <a:ea typeface="Overpass Light"/>
                <a:cs typeface="Overpass Light"/>
                <a:sym typeface="Overpass Light"/>
              </a:rPr>
              <a:t>  The final step of the provisioning process is a namespace configurators. There is a common interface </a:t>
            </a:r>
            <a:r>
              <a:rPr lang="en">
                <a:solidFill>
                  <a:srgbClr val="0A3069"/>
                </a:solidFill>
                <a:latin typeface="Overpass Light"/>
                <a:ea typeface="Overpass Light"/>
                <a:cs typeface="Overpass Light"/>
                <a:sym typeface="Overpass Light"/>
              </a:rPr>
              <a:t>NamespaceConfigurator</a:t>
            </a:r>
            <a:r>
              <a:rPr lang="en">
                <a:solidFill>
                  <a:srgbClr val="0000FF"/>
                </a:solidFill>
                <a:latin typeface="Overpass Light"/>
                <a:ea typeface="Overpass Light"/>
                <a:cs typeface="Overpass Light"/>
                <a:sym typeface="Overpass Light"/>
              </a:rPr>
              <a:t> </a:t>
            </a:r>
            <a:r>
              <a:rPr lang="en">
                <a:solidFill>
                  <a:schemeClr val="dk1"/>
                </a:solidFill>
                <a:latin typeface="Overpass Light"/>
                <a:ea typeface="Overpass Light"/>
                <a:cs typeface="Overpass Light"/>
                <a:sym typeface="Overpass Light"/>
              </a:rPr>
              <a:t>and some good number of common and infrastructure-specific implementations of it.</a:t>
            </a:r>
            <a:r>
              <a:rPr lang="en">
                <a:solidFill>
                  <a:schemeClr val="dk1"/>
                </a:solidFill>
                <a:latin typeface="Overpass Light"/>
                <a:ea typeface="Overpass Light"/>
                <a:cs typeface="Overpass Light"/>
                <a:sym typeface="Overpass Light"/>
              </a:rPr>
              <a:t> They configure service account, SSH keys, permission, preferences etc. So all registered instances are executed one-by-one there.</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First stage of provision by Che server</a:t>
            </a:r>
            <a:endParaRPr/>
          </a:p>
        </p:txBody>
      </p:sp>
      <p:sp>
        <p:nvSpPr>
          <p:cNvPr id="190" name="Google Shape;190;p2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pic>
        <p:nvPicPr>
          <p:cNvPr id="191" name="Google Shape;191;p23"/>
          <p:cNvPicPr preferRelativeResize="0"/>
          <p:nvPr/>
        </p:nvPicPr>
        <p:blipFill>
          <a:blip r:embed="rId3">
            <a:alphaModFix/>
          </a:blip>
          <a:stretch>
            <a:fillRect/>
          </a:stretch>
        </p:blipFill>
        <p:spPr>
          <a:xfrm>
            <a:off x="2400713" y="1086350"/>
            <a:ext cx="4342575" cy="3949250"/>
          </a:xfrm>
          <a:prstGeom prst="rect">
            <a:avLst/>
          </a:prstGeom>
          <a:noFill/>
          <a:ln>
            <a:noFill/>
          </a:ln>
        </p:spPr>
      </p:pic>
      <p:sp>
        <p:nvSpPr>
          <p:cNvPr id="192" name="Google Shape;192;p23"/>
          <p:cNvSpPr txBox="1"/>
          <p:nvPr/>
        </p:nvSpPr>
        <p:spPr>
          <a:xfrm>
            <a:off x="472950" y="2571750"/>
            <a:ext cx="1662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verpass Light"/>
                <a:ea typeface="Overpass Light"/>
                <a:cs typeface="Overpass Light"/>
                <a:sym typeface="Overpass Light"/>
              </a:rPr>
              <a:t>Provisioning</a:t>
            </a:r>
            <a:endParaRPr>
              <a:latin typeface="Overpass Light"/>
              <a:ea typeface="Overpass Light"/>
              <a:cs typeface="Overpass Light"/>
              <a:sym typeface="Overpass Light"/>
            </a:endParaRPr>
          </a:p>
          <a:p>
            <a:pPr indent="0" lvl="0" marL="0" rtl="0" algn="l">
              <a:spcBef>
                <a:spcPts val="0"/>
              </a:spcBef>
              <a:spcAft>
                <a:spcPts val="0"/>
              </a:spcAft>
              <a:buNone/>
            </a:pPr>
            <a:r>
              <a:rPr lang="en">
                <a:latin typeface="Overpass Light"/>
                <a:ea typeface="Overpass Light"/>
                <a:cs typeface="Overpass Light"/>
                <a:sym typeface="Overpass Light"/>
              </a:rPr>
              <a:t>process diagram</a:t>
            </a:r>
            <a:endParaRPr>
              <a:latin typeface="Overpass Light"/>
              <a:ea typeface="Overpass Light"/>
              <a:cs typeface="Overpass Light"/>
              <a:sym typeface="Overpas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Second</a:t>
            </a:r>
            <a:r>
              <a:rPr lang="en"/>
              <a:t> stage of provision by Che operator</a:t>
            </a:r>
            <a:endParaRPr/>
          </a:p>
        </p:txBody>
      </p:sp>
      <p:sp>
        <p:nvSpPr>
          <p:cNvPr id="198" name="Google Shape;198;p2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sp>
        <p:nvSpPr>
          <p:cNvPr id="199" name="Google Shape;199;p24"/>
          <p:cNvSpPr txBox="1"/>
          <p:nvPr/>
        </p:nvSpPr>
        <p:spPr>
          <a:xfrm>
            <a:off x="663800" y="1167600"/>
            <a:ext cx="72432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verpass Light"/>
                <a:ea typeface="Overpass Light"/>
                <a:cs typeface="Overpass Light"/>
                <a:sym typeface="Overpass Light"/>
              </a:rPr>
              <a:t>Che operator performs the following steps for namespace provisioning:</a:t>
            </a:r>
            <a:endParaRPr>
              <a:solidFill>
                <a:schemeClr val="dk1"/>
              </a:solidFill>
              <a:latin typeface="Overpass Light"/>
              <a:ea typeface="Overpass Light"/>
              <a:cs typeface="Overpass Light"/>
              <a:sym typeface="Overpass Light"/>
            </a:endParaRPr>
          </a:p>
          <a:p>
            <a:pPr indent="-317500" lvl="0" marL="457200" rtl="0" algn="l">
              <a:spcBef>
                <a:spcPts val="0"/>
              </a:spcBef>
              <a:spcAft>
                <a:spcPts val="0"/>
              </a:spcAft>
              <a:buClr>
                <a:schemeClr val="dk1"/>
              </a:buClr>
              <a:buSzPts val="1400"/>
              <a:buFont typeface="Overpass Light"/>
              <a:buChar char="-"/>
            </a:pPr>
            <a:r>
              <a:rPr lang="en">
                <a:solidFill>
                  <a:schemeClr val="dk1"/>
                </a:solidFill>
                <a:latin typeface="Overpass Light"/>
                <a:ea typeface="Overpass Light"/>
                <a:cs typeface="Overpass Light"/>
                <a:sym typeface="Overpass Light"/>
              </a:rPr>
              <a:t>Provision of self-signed and trusted certificates;</a:t>
            </a:r>
            <a:endParaRPr>
              <a:solidFill>
                <a:schemeClr val="dk1"/>
              </a:solidFill>
              <a:latin typeface="Overpass Light"/>
              <a:ea typeface="Overpass Light"/>
              <a:cs typeface="Overpass Light"/>
              <a:sym typeface="Overpass Light"/>
            </a:endParaRPr>
          </a:p>
          <a:p>
            <a:pPr indent="-317500" lvl="0" marL="457200" rtl="0" algn="l">
              <a:spcBef>
                <a:spcPts val="0"/>
              </a:spcBef>
              <a:spcAft>
                <a:spcPts val="0"/>
              </a:spcAft>
              <a:buClr>
                <a:schemeClr val="dk1"/>
              </a:buClr>
              <a:buSzPts val="1400"/>
              <a:buFont typeface="Overpass Light"/>
              <a:buChar char="-"/>
            </a:pPr>
            <a:r>
              <a:rPr lang="en">
                <a:solidFill>
                  <a:schemeClr val="dk1"/>
                </a:solidFill>
                <a:latin typeface="Overpass Light"/>
                <a:ea typeface="Overpass Light"/>
                <a:cs typeface="Overpass Light"/>
                <a:sym typeface="Overpass Light"/>
              </a:rPr>
              <a:t>Provision</a:t>
            </a:r>
            <a:r>
              <a:rPr lang="en">
                <a:solidFill>
                  <a:schemeClr val="dk1"/>
                </a:solidFill>
                <a:latin typeface="Overpass Light"/>
                <a:ea typeface="Overpass Light"/>
                <a:cs typeface="Overpass Light"/>
                <a:sym typeface="Overpass Light"/>
              </a:rPr>
              <a:t> of proxy settings;</a:t>
            </a:r>
            <a:endParaRPr>
              <a:solidFill>
                <a:schemeClr val="dk1"/>
              </a:solidFill>
              <a:latin typeface="Overpass Light"/>
              <a:ea typeface="Overpass Light"/>
              <a:cs typeface="Overpass Light"/>
              <a:sym typeface="Overpass Light"/>
            </a:endParaRPr>
          </a:p>
          <a:p>
            <a:pPr indent="-317500" lvl="0" marL="457200" rtl="0" algn="l">
              <a:spcBef>
                <a:spcPts val="0"/>
              </a:spcBef>
              <a:spcAft>
                <a:spcPts val="0"/>
              </a:spcAft>
              <a:buClr>
                <a:schemeClr val="dk1"/>
              </a:buClr>
              <a:buSzPts val="1400"/>
              <a:buFont typeface="Overpass Light"/>
              <a:buChar char="-"/>
            </a:pPr>
            <a:r>
              <a:rPr lang="en">
                <a:solidFill>
                  <a:schemeClr val="dk1"/>
                </a:solidFill>
                <a:latin typeface="Overpass Light"/>
                <a:ea typeface="Overpass Light"/>
                <a:cs typeface="Overpass Light"/>
                <a:sym typeface="Overpass Light"/>
              </a:rPr>
              <a:t>Provision of Git TLS certificate;</a:t>
            </a:r>
            <a:endParaRPr>
              <a:solidFill>
                <a:schemeClr val="dk1"/>
              </a:solidFill>
              <a:latin typeface="Overpass Light"/>
              <a:ea typeface="Overpass Light"/>
              <a:cs typeface="Overpass Light"/>
              <a:sym typeface="Overpass Light"/>
            </a:endParaRPr>
          </a:p>
          <a:p>
            <a:pPr indent="-317500" lvl="0" marL="457200" rtl="0" algn="l">
              <a:spcBef>
                <a:spcPts val="0"/>
              </a:spcBef>
              <a:spcAft>
                <a:spcPts val="0"/>
              </a:spcAft>
              <a:buClr>
                <a:schemeClr val="dk1"/>
              </a:buClr>
              <a:buSzPts val="1400"/>
              <a:buFont typeface="Overpass Light"/>
              <a:buChar char="-"/>
            </a:pPr>
            <a:r>
              <a:rPr lang="en">
                <a:solidFill>
                  <a:schemeClr val="dk1"/>
                </a:solidFill>
                <a:latin typeface="Overpass Light"/>
                <a:ea typeface="Overpass Light"/>
                <a:cs typeface="Overpass Light"/>
                <a:sym typeface="Overpass Light"/>
              </a:rPr>
              <a:t>Setting up node selector and tolerations;</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rPr lang="en">
                <a:solidFill>
                  <a:schemeClr val="dk1"/>
                </a:solidFill>
                <a:latin typeface="Overpass Light"/>
                <a:ea typeface="Overpass Light"/>
                <a:cs typeface="Overpass Light"/>
                <a:sym typeface="Overpass Light"/>
              </a:rPr>
              <a:t>Provision of self-signed and trusted certificates is basically a process of copying certificate </a:t>
            </a:r>
            <a:r>
              <a:rPr lang="en">
                <a:solidFill>
                  <a:schemeClr val="dk1"/>
                </a:solidFill>
                <a:latin typeface="Overpass Light"/>
                <a:ea typeface="Overpass Light"/>
                <a:cs typeface="Overpass Light"/>
                <a:sym typeface="Overpass Light"/>
              </a:rPr>
              <a:t>data from the </a:t>
            </a:r>
            <a:r>
              <a:rPr lang="en" sz="1100">
                <a:solidFill>
                  <a:srgbClr val="0A3069"/>
                </a:solidFill>
                <a:highlight>
                  <a:srgbClr val="FFFFFF"/>
                </a:highlight>
                <a:latin typeface="Courier New"/>
                <a:ea typeface="Courier New"/>
                <a:cs typeface="Courier New"/>
                <a:sym typeface="Courier New"/>
              </a:rPr>
              <a:t>"</a:t>
            </a:r>
            <a:r>
              <a:rPr lang="en" sz="1200">
                <a:solidFill>
                  <a:srgbClr val="0A3069"/>
                </a:solidFill>
                <a:highlight>
                  <a:srgbClr val="FFFFFF"/>
                </a:highlight>
                <a:latin typeface="Courier New"/>
                <a:ea typeface="Courier New"/>
                <a:cs typeface="Courier New"/>
                <a:sym typeface="Courier New"/>
              </a:rPr>
              <a:t>self-signed-certificate</a:t>
            </a:r>
            <a:r>
              <a:rPr lang="en" sz="1100">
                <a:solidFill>
                  <a:srgbClr val="0A3069"/>
                </a:solidFill>
                <a:highlight>
                  <a:srgbClr val="FFFFFF"/>
                </a:highlight>
                <a:latin typeface="Courier New"/>
                <a:ea typeface="Courier New"/>
                <a:cs typeface="Courier New"/>
                <a:sym typeface="Courier New"/>
              </a:rPr>
              <a:t>"</a:t>
            </a:r>
            <a:r>
              <a:rPr lang="en" sz="900">
                <a:solidFill>
                  <a:srgbClr val="0A3069"/>
                </a:solidFill>
                <a:highlight>
                  <a:srgbClr val="FFFFFF"/>
                </a:highlight>
                <a:latin typeface="Courier New"/>
                <a:ea typeface="Courier New"/>
                <a:cs typeface="Courier New"/>
                <a:sym typeface="Courier New"/>
              </a:rPr>
              <a:t> </a:t>
            </a:r>
            <a:r>
              <a:rPr lang="en" sz="1300">
                <a:solidFill>
                  <a:schemeClr val="dk1"/>
                </a:solidFill>
                <a:highlight>
                  <a:srgbClr val="FFFFFF"/>
                </a:highlight>
                <a:latin typeface="Overpass"/>
                <a:ea typeface="Overpass"/>
                <a:cs typeface="Overpass"/>
                <a:sym typeface="Overpass"/>
              </a:rPr>
              <a:t>and </a:t>
            </a:r>
            <a:r>
              <a:rPr lang="en" sz="1100">
                <a:solidFill>
                  <a:srgbClr val="0A3069"/>
                </a:solidFill>
                <a:highlight>
                  <a:srgbClr val="FFFFFF"/>
                </a:highlight>
                <a:latin typeface="Courier New"/>
                <a:ea typeface="Courier New"/>
                <a:cs typeface="Courier New"/>
                <a:sym typeface="Courier New"/>
              </a:rPr>
              <a:t>"</a:t>
            </a:r>
            <a:r>
              <a:rPr lang="en" sz="1200">
                <a:solidFill>
                  <a:srgbClr val="0A3069"/>
                </a:solidFill>
                <a:highlight>
                  <a:srgbClr val="FFFFFF"/>
                </a:highlight>
                <a:latin typeface="Courier New"/>
                <a:ea typeface="Courier New"/>
                <a:cs typeface="Courier New"/>
                <a:sym typeface="Courier New"/>
              </a:rPr>
              <a:t>che-tls</a:t>
            </a:r>
            <a:r>
              <a:rPr lang="en" sz="1100">
                <a:solidFill>
                  <a:srgbClr val="0A3069"/>
                </a:solidFill>
                <a:highlight>
                  <a:srgbClr val="FFFFFF"/>
                </a:highlight>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secrets in the Che cluster namespace (</a:t>
            </a:r>
            <a:r>
              <a:rPr lang="en" sz="900">
                <a:solidFill>
                  <a:srgbClr val="0A3069"/>
                </a:solidFill>
                <a:highlight>
                  <a:srgbClr val="FFFFFF"/>
                </a:highlight>
                <a:latin typeface="Courier New"/>
                <a:ea typeface="Courier New"/>
                <a:cs typeface="Courier New"/>
                <a:sym typeface="Courier New"/>
              </a:rPr>
              <a:t> </a:t>
            </a:r>
            <a:r>
              <a:rPr lang="en">
                <a:solidFill>
                  <a:schemeClr val="dk1"/>
                </a:solidFill>
                <a:latin typeface="Overpass Light"/>
                <a:ea typeface="Overpass Light"/>
                <a:cs typeface="Overpass Light"/>
                <a:sym typeface="Overpass Light"/>
              </a:rPr>
              <a:t>) into the secret in user namespace with corresponding annotations and labels. Target secrets are named </a:t>
            </a:r>
            <a:r>
              <a:rPr lang="en" sz="1100">
                <a:solidFill>
                  <a:srgbClr val="0A3069"/>
                </a:solidFill>
                <a:highlight>
                  <a:srgbClr val="FFFFFF"/>
                </a:highlight>
                <a:latin typeface="Courier New"/>
                <a:ea typeface="Courier New"/>
                <a:cs typeface="Courier New"/>
                <a:sym typeface="Courier New"/>
              </a:rPr>
              <a:t>"</a:t>
            </a:r>
            <a:r>
              <a:rPr lang="en" sz="1300">
                <a:solidFill>
                  <a:srgbClr val="0A3069"/>
                </a:solidFill>
                <a:latin typeface="Courier New"/>
                <a:ea typeface="Courier New"/>
                <a:cs typeface="Courier New"/>
                <a:sym typeface="Courier New"/>
              </a:rPr>
              <a:t>che-server-cert</a:t>
            </a:r>
            <a:r>
              <a:rPr lang="en" sz="1100">
                <a:solidFill>
                  <a:srgbClr val="0A3069"/>
                </a:solidFill>
                <a:highlight>
                  <a:srgbClr val="FFFFFF"/>
                </a:highlight>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and </a:t>
            </a:r>
            <a:r>
              <a:rPr lang="en" sz="1100">
                <a:solidFill>
                  <a:srgbClr val="0A3069"/>
                </a:solidFill>
                <a:highlight>
                  <a:srgbClr val="FFFFFF"/>
                </a:highlight>
                <a:latin typeface="Courier New"/>
                <a:ea typeface="Courier New"/>
                <a:cs typeface="Courier New"/>
                <a:sym typeface="Courier New"/>
              </a:rPr>
              <a:t>"</a:t>
            </a:r>
            <a:r>
              <a:rPr lang="en" sz="1300">
                <a:solidFill>
                  <a:srgbClr val="0A3069"/>
                </a:solidFill>
                <a:latin typeface="Courier New"/>
                <a:ea typeface="Courier New"/>
                <a:cs typeface="Courier New"/>
                <a:sym typeface="Courier New"/>
              </a:rPr>
              <a:t>che-trusted-ca-certs</a:t>
            </a:r>
            <a:r>
              <a:rPr lang="en" sz="1100">
                <a:solidFill>
                  <a:srgbClr val="0A3069"/>
                </a:solidFill>
                <a:highlight>
                  <a:srgbClr val="FFFFFF"/>
                </a:highlight>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respectively. Their values will be mount after workspace startup as a files at the specified paths.</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rPr lang="en">
                <a:solidFill>
                  <a:schemeClr val="dk1"/>
                </a:solidFill>
                <a:latin typeface="Overpass Light"/>
                <a:ea typeface="Overpass Light"/>
                <a:cs typeface="Overpass Light"/>
                <a:sym typeface="Overpass Light"/>
              </a:rPr>
              <a:t>Provision of proxy settings consists of reading them either from Cluster-wide proxy settings (on Openshift 4) or from CheCluster CR instance configuration. Settings are typically put into ConfigMap named </a:t>
            </a:r>
            <a:r>
              <a:rPr lang="en" sz="1100">
                <a:solidFill>
                  <a:srgbClr val="0A3069"/>
                </a:solidFill>
                <a:highlight>
                  <a:srgbClr val="FFFFFF"/>
                </a:highlight>
                <a:latin typeface="Courier New"/>
                <a:ea typeface="Courier New"/>
                <a:cs typeface="Courier New"/>
                <a:sym typeface="Courier New"/>
              </a:rPr>
              <a:t>"</a:t>
            </a:r>
            <a:r>
              <a:rPr lang="en" sz="1300">
                <a:solidFill>
                  <a:srgbClr val="0A3069"/>
                </a:solidFill>
                <a:latin typeface="Courier New"/>
                <a:ea typeface="Courier New"/>
                <a:cs typeface="Courier New"/>
                <a:sym typeface="Courier New"/>
              </a:rPr>
              <a:t>che-proxy-settings</a:t>
            </a:r>
            <a:r>
              <a:rPr lang="en" sz="1100">
                <a:solidFill>
                  <a:srgbClr val="0A3069"/>
                </a:solidFill>
                <a:highlight>
                  <a:srgbClr val="FFFFFF"/>
                </a:highlight>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with the HTTP_PROXY, HTTPS_PROXY and NO_PROXY fields set if they’re present in the source.</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Second stage of provision by Che operator</a:t>
            </a:r>
            <a:endParaRPr/>
          </a:p>
        </p:txBody>
      </p:sp>
      <p:sp>
        <p:nvSpPr>
          <p:cNvPr id="205" name="Google Shape;205;p2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Namespaces provisioning</a:t>
            </a:r>
            <a:endParaRPr/>
          </a:p>
        </p:txBody>
      </p:sp>
      <p:sp>
        <p:nvSpPr>
          <p:cNvPr id="206" name="Google Shape;206;p25"/>
          <p:cNvSpPr txBox="1"/>
          <p:nvPr/>
        </p:nvSpPr>
        <p:spPr>
          <a:xfrm>
            <a:off x="663800" y="1167600"/>
            <a:ext cx="7243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verpass Light"/>
                <a:ea typeface="Overpass Light"/>
                <a:cs typeface="Overpass Light"/>
                <a:sym typeface="Overpass Light"/>
              </a:rPr>
              <a:t>Git certificates are provisioned by copying them from the  </a:t>
            </a:r>
            <a:r>
              <a:rPr lang="en" sz="1100">
                <a:solidFill>
                  <a:srgbClr val="0A3069"/>
                </a:solidFill>
                <a:highlight>
                  <a:srgbClr val="FFFFFF"/>
                </a:highlight>
                <a:latin typeface="Courier New"/>
                <a:ea typeface="Courier New"/>
                <a:cs typeface="Courier New"/>
                <a:sym typeface="Courier New"/>
              </a:rPr>
              <a:t>"</a:t>
            </a:r>
            <a:r>
              <a:rPr lang="en" sz="1200">
                <a:solidFill>
                  <a:srgbClr val="0A3069"/>
                </a:solidFill>
                <a:highlight>
                  <a:srgbClr val="FFFFFF"/>
                </a:highlight>
                <a:latin typeface="Courier New"/>
                <a:ea typeface="Courier New"/>
                <a:cs typeface="Courier New"/>
                <a:sym typeface="Courier New"/>
              </a:rPr>
              <a:t>che-git-self-signed-cert</a:t>
            </a:r>
            <a:r>
              <a:rPr lang="en" sz="1100">
                <a:solidFill>
                  <a:srgbClr val="0A3069"/>
                </a:solidFill>
                <a:highlight>
                  <a:srgbClr val="FFFFFF"/>
                </a:highlight>
                <a:latin typeface="Courier New"/>
                <a:ea typeface="Courier New"/>
                <a:cs typeface="Courier New"/>
                <a:sym typeface="Courier New"/>
              </a:rPr>
              <a:t>"</a:t>
            </a:r>
            <a:r>
              <a:rPr lang="en" sz="900">
                <a:solidFill>
                  <a:srgbClr val="0A3069"/>
                </a:solidFill>
                <a:highlight>
                  <a:srgbClr val="FFFFFF"/>
                </a:highlight>
                <a:latin typeface="Courier New"/>
                <a:ea typeface="Courier New"/>
                <a:cs typeface="Courier New"/>
                <a:sym typeface="Courier New"/>
              </a:rPr>
              <a:t> </a:t>
            </a:r>
            <a:r>
              <a:rPr lang="en">
                <a:solidFill>
                  <a:schemeClr val="dk1"/>
                </a:solidFill>
                <a:latin typeface="Overpass Light"/>
                <a:ea typeface="Overpass Light"/>
                <a:cs typeface="Overpass Light"/>
                <a:sym typeface="Overpass Light"/>
              </a:rPr>
              <a:t>ConfigMap in the Che cluster namespace into a </a:t>
            </a:r>
            <a:r>
              <a:rPr lang="en" sz="1100">
                <a:solidFill>
                  <a:srgbClr val="0A3069"/>
                </a:solidFill>
                <a:highlight>
                  <a:srgbClr val="FFFFFF"/>
                </a:highlight>
                <a:latin typeface="Courier New"/>
                <a:ea typeface="Courier New"/>
                <a:cs typeface="Courier New"/>
                <a:sym typeface="Courier New"/>
              </a:rPr>
              <a:t>"</a:t>
            </a:r>
            <a:r>
              <a:rPr lang="en" sz="1200">
                <a:solidFill>
                  <a:srgbClr val="0A3069"/>
                </a:solidFill>
                <a:highlight>
                  <a:srgbClr val="FFFFFF"/>
                </a:highlight>
                <a:latin typeface="Courier New"/>
                <a:ea typeface="Courier New"/>
                <a:cs typeface="Courier New"/>
                <a:sym typeface="Courier New"/>
              </a:rPr>
              <a:t>che-git-tls-certs</a:t>
            </a:r>
            <a:r>
              <a:rPr lang="en" sz="1100">
                <a:solidFill>
                  <a:srgbClr val="0A3069"/>
                </a:solidFill>
                <a:highlight>
                  <a:srgbClr val="FFFFFF"/>
                </a:highlight>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a:t>
            </a:r>
            <a:r>
              <a:rPr lang="en">
                <a:solidFill>
                  <a:schemeClr val="dk1"/>
                </a:solidFill>
                <a:latin typeface="Overpass Light"/>
                <a:ea typeface="Overpass Light"/>
                <a:cs typeface="Overpass Light"/>
                <a:sym typeface="Overpass Light"/>
              </a:rPr>
              <a:t>ConfigMap</a:t>
            </a:r>
            <a:r>
              <a:rPr lang="en">
                <a:solidFill>
                  <a:schemeClr val="dk1"/>
                </a:solidFill>
                <a:latin typeface="Overpass Light"/>
                <a:ea typeface="Overpass Light"/>
                <a:cs typeface="Overpass Light"/>
                <a:sym typeface="Overpass Light"/>
              </a:rPr>
              <a:t> user namespace with adding corresponding labels and some key names remap: </a:t>
            </a:r>
            <a:r>
              <a:rPr lang="en" sz="1200">
                <a:solidFill>
                  <a:srgbClr val="0A3069"/>
                </a:solidFill>
                <a:latin typeface="Courier New"/>
                <a:ea typeface="Courier New"/>
                <a:cs typeface="Courier New"/>
                <a:sym typeface="Courier New"/>
              </a:rPr>
              <a:t>“</a:t>
            </a:r>
            <a:r>
              <a:rPr i="1" lang="en" sz="1200">
                <a:solidFill>
                  <a:srgbClr val="0A3069"/>
                </a:solidFill>
                <a:latin typeface="Courier New"/>
                <a:ea typeface="Courier New"/>
                <a:cs typeface="Courier New"/>
                <a:sym typeface="Courier New"/>
              </a:rPr>
              <a:t>githost</a:t>
            </a:r>
            <a:r>
              <a:rPr lang="en" sz="1200">
                <a:solidFill>
                  <a:srgbClr val="0A3069"/>
                </a:solidFill>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field mapped into </a:t>
            </a:r>
            <a:r>
              <a:rPr lang="en" sz="1200">
                <a:solidFill>
                  <a:srgbClr val="0A3069"/>
                </a:solidFill>
                <a:latin typeface="Courier New"/>
                <a:ea typeface="Courier New"/>
                <a:cs typeface="Courier New"/>
                <a:sym typeface="Courier New"/>
              </a:rPr>
              <a:t>“</a:t>
            </a:r>
            <a:r>
              <a:rPr i="1" lang="en" sz="1200">
                <a:solidFill>
                  <a:srgbClr val="0A3069"/>
                </a:solidFill>
                <a:latin typeface="Courier New"/>
                <a:ea typeface="Courier New"/>
                <a:cs typeface="Courier New"/>
                <a:sym typeface="Courier New"/>
              </a:rPr>
              <a:t>host</a:t>
            </a:r>
            <a:r>
              <a:rPr lang="en" sz="1200">
                <a:solidFill>
                  <a:srgbClr val="0A3069"/>
                </a:solidFill>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as well as </a:t>
            </a:r>
            <a:r>
              <a:rPr lang="en" sz="1200">
                <a:solidFill>
                  <a:srgbClr val="0A3069"/>
                </a:solidFill>
                <a:latin typeface="Courier New"/>
                <a:ea typeface="Courier New"/>
                <a:cs typeface="Courier New"/>
                <a:sym typeface="Courier New"/>
              </a:rPr>
              <a:t>“</a:t>
            </a:r>
            <a:r>
              <a:rPr i="1" lang="en" sz="1200">
                <a:solidFill>
                  <a:srgbClr val="0A3069"/>
                </a:solidFill>
                <a:latin typeface="Courier New"/>
                <a:ea typeface="Courier New"/>
                <a:cs typeface="Courier New"/>
                <a:sym typeface="Courier New"/>
              </a:rPr>
              <a:t>ca.crt</a:t>
            </a:r>
            <a:r>
              <a:rPr lang="en" sz="1200">
                <a:solidFill>
                  <a:srgbClr val="0A3069"/>
                </a:solidFill>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 field is mapped into </a:t>
            </a:r>
            <a:r>
              <a:rPr lang="en" sz="1200">
                <a:solidFill>
                  <a:srgbClr val="0A3069"/>
                </a:solidFill>
                <a:latin typeface="Courier New"/>
                <a:ea typeface="Courier New"/>
                <a:cs typeface="Courier New"/>
                <a:sym typeface="Courier New"/>
              </a:rPr>
              <a:t>“</a:t>
            </a:r>
            <a:r>
              <a:rPr i="1" lang="en" sz="1200">
                <a:solidFill>
                  <a:srgbClr val="0A3069"/>
                </a:solidFill>
                <a:latin typeface="Courier New"/>
                <a:ea typeface="Courier New"/>
                <a:cs typeface="Courier New"/>
                <a:sym typeface="Courier New"/>
              </a:rPr>
              <a:t>certificate</a:t>
            </a:r>
            <a:r>
              <a:rPr lang="en" sz="1200">
                <a:solidFill>
                  <a:srgbClr val="0A3069"/>
                </a:solidFill>
                <a:latin typeface="Courier New"/>
                <a:ea typeface="Courier New"/>
                <a:cs typeface="Courier New"/>
                <a:sym typeface="Courier New"/>
              </a:rPr>
              <a:t>”</a:t>
            </a:r>
            <a:r>
              <a:rPr lang="en">
                <a:solidFill>
                  <a:schemeClr val="dk1"/>
                </a:solidFill>
                <a:latin typeface="Overpass Light"/>
                <a:ea typeface="Overpass Light"/>
                <a:cs typeface="Overpass Light"/>
                <a:sym typeface="Overpass Light"/>
              </a:rPr>
              <a:t>.</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rPr lang="en">
                <a:solidFill>
                  <a:schemeClr val="dk1"/>
                </a:solidFill>
                <a:latin typeface="Overpass Light"/>
                <a:ea typeface="Overpass Light"/>
                <a:cs typeface="Overpass Light"/>
                <a:sym typeface="Overpass Light"/>
              </a:rPr>
              <a:t>Finally, node selector and tolerations provisioning is a process of copying the values from CheCluster instance configuration into specific annotations of the user namespace.</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a:solidFill>
                <a:schemeClr val="dk1"/>
              </a:solidFill>
              <a:latin typeface="Overpass Light"/>
              <a:ea typeface="Overpass Light"/>
              <a:cs typeface="Overpass Light"/>
              <a:sym typeface="Overpas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