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DB52F-D583-4D8C-A37D-E70AABC45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BAB9C-CEB4-44D8-80FF-39E4DD619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1D61C-A0B4-464A-A345-166A8D493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8AD6B-C4D6-42A2-97BA-0D86EC700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12555-590C-477C-ABA0-6AFE9F25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5046-D43C-4788-AC63-C686F67F0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01844D-1F6F-4BA2-8646-91A6D994E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A10A9-3758-4690-81DA-2615F457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989E3-FF70-4457-B5C8-680C2934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BD8CB-B4E5-46C8-A17A-CEA9F1F6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2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AB0F33-909E-4D6C-B6B0-728F8BBD4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364C8B-A2C4-48EC-8631-ED7D06B04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D4FAD-BF7B-46EB-BE07-1A72C927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82226-56B3-4201-B02C-2B04CFD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1C45C-362B-41F1-A0A1-AD7BCDB1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0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550BD-CA66-432E-B9E7-297A47D7D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14481-2492-4308-894B-EE43669C9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59055-B383-4A80-A5A9-96EA461D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8E074-C8A6-48BA-ACFE-5A1F3D1ED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71E86-DC8A-45F5-855B-D280C57E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E2CB1-0999-482A-B99A-5DC7EFF3D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295AA-70D6-47F8-986B-021C94F18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068D5-0404-4ADB-B83B-85049AB8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55E94-38C2-4736-A431-B5EE1587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DEFE9-6905-476F-9A4D-FC801B9E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2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C620-3375-4B00-B0C8-E4EC81D6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7DD7B-0BCF-4B58-A0A8-F76B9F37F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055A1-538F-4FA1-8A87-CFBB46E2F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31A93-8EC7-46F4-99F3-82AD0073C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570F8-D172-46CE-9F80-C1C2699E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F4808-8035-47D2-B179-928E9915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0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6F56A-78E9-407F-9E32-2097F8ED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DA9ED-E05B-496E-92DC-DCC3940FA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FFC19-E9FC-4488-9ED5-D331CA3EA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70DDE7-8EC6-4821-A485-1960BF601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1A0136-C1A2-4CDB-B3EC-20B44C812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DF29C-818C-45C2-BFC7-86AC909E7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0699DC-9D3A-4533-9135-A6550C205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BD2207-7C61-4ECE-AA4B-2A072A44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0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F2155-6620-4296-BF4E-5DA632605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CFF8BD-5907-4BD6-861B-D3DFBB281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18078-7331-4BD0-B469-4CCA44E8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B8FCB-BA42-42E7-89CE-0BD37672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9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864A-EBFA-4B47-9DCB-6683FC77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EE51E5-4C9D-484B-BBEB-30BB6905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D19BD-FCA1-436E-B2A1-CACCBB89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2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7B1A9-86A6-46EB-B898-95708F8DF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2B720-6F25-48A9-AEE3-D8320BEA9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EE3816-6241-4F7C-974D-8334D1FF1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4E80F-5E54-44F6-9913-272A80F43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C22D9-0AB3-44FC-AD53-C348749C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204F3-9614-4D73-866A-02E72D342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859DC-7DCE-44F2-A215-D0152B8F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7DB48E-65D0-4594-8333-1FE69C36A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5D9B3-3CFC-47DC-BF48-EFEF9F11D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6D67E-E039-46D4-B8B3-2DBFCABA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ECB07-3EA5-4D5A-B59A-19B68FA6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1C8A-5F35-439F-AD6D-163AB131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5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54295-B5E4-4C79-BBC6-F542A2A0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88B4B-4F91-43C1-982D-3204880E7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4F22B-08F9-4759-9C23-4361F7786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76653-F0E6-48BD-B259-19D8912BF2F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F87B7-C2A2-454D-9A5A-26BA9BA0D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2AFA4-055E-4FCF-8AF3-87359C96C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2AFF-DED6-4D6B-8788-5C6E1D578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6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57D6C2DB-3CD4-456A-9C40-E0660DDFB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" y="2555746"/>
            <a:ext cx="12149353" cy="174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74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Jackson</dc:creator>
  <cp:lastModifiedBy>Peter Jackson</cp:lastModifiedBy>
  <cp:revision>1</cp:revision>
  <dcterms:created xsi:type="dcterms:W3CDTF">2020-02-26T06:33:36Z</dcterms:created>
  <dcterms:modified xsi:type="dcterms:W3CDTF">2020-02-26T06:35:14Z</dcterms:modified>
</cp:coreProperties>
</file>