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2860000" cy="13716000"/>
  <p:notesSz cx="6858000" cy="9144000"/>
  <p:defaultTextStyle>
    <a:defPPr>
      <a:defRPr lang="en-US"/>
    </a:defPPr>
    <a:lvl1pPr marL="0" algn="l" defTabSz="2089952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1pPr>
    <a:lvl2pPr marL="1044976" algn="l" defTabSz="2089952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2pPr>
    <a:lvl3pPr marL="2089952" algn="l" defTabSz="2089952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3pPr>
    <a:lvl4pPr marL="3134930" algn="l" defTabSz="2089952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4pPr>
    <a:lvl5pPr marL="4179906" algn="l" defTabSz="2089952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5pPr>
    <a:lvl6pPr marL="5224882" algn="l" defTabSz="2089952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6pPr>
    <a:lvl7pPr marL="6269858" algn="l" defTabSz="2089952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7pPr>
    <a:lvl8pPr marL="7314834" algn="l" defTabSz="2089952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8pPr>
    <a:lvl9pPr marL="8359811" algn="l" defTabSz="2089952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6A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90" autoAdjust="0"/>
    <p:restoredTop sz="94660"/>
  </p:normalViewPr>
  <p:slideViewPr>
    <p:cSldViewPr>
      <p:cViewPr varScale="1">
        <p:scale>
          <a:sx n="78" d="100"/>
          <a:sy n="78" d="100"/>
        </p:scale>
        <p:origin x="1674" y="108"/>
      </p:cViewPr>
      <p:guideLst>
        <p:guide orient="horz" pos="4320"/>
        <p:guide pos="7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E2BA5-1D9D-4B4B-8B88-BD6B83EFDF4C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996E9-0799-4112-877E-F32BB8EF83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18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B5484-6920-49AC-AD92-24DE7A59E24A}" type="datetimeFigureOut">
              <a:rPr lang="en-US" smtClean="0"/>
              <a:pPr/>
              <a:t>3/28/2021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685800"/>
            <a:ext cx="5715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F112B-1DBF-41B0-9C29-66A63496EE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10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208995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1044976" algn="l" defTabSz="208995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2089952" algn="l" defTabSz="208995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3134930" algn="l" defTabSz="208995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4179906" algn="l" defTabSz="208995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5224882" algn="l" defTabSz="208995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6269858" algn="l" defTabSz="208995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7314834" algn="l" defTabSz="208995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8359811" algn="l" defTabSz="2089952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71500" y="685800"/>
            <a:ext cx="5715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F112B-1DBF-41B0-9C29-66A63496EE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22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4260854"/>
            <a:ext cx="19431000" cy="29400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7772400"/>
            <a:ext cx="160020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4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9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34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9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6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14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59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2F3B5-F99B-4240-8140-0701CE061596}" type="datetime1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is Internal to Ettiksoft Technologies Private Limited, Rights are reserved for copying and re-distribution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EE89-3058-4D75-AAEB-DE4C0A6DE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3735-8ED8-4FD0-9537-4B314F87C3B6}" type="datetime1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is Internal to Ettiksoft Technologies Private Limited, Rights are reserved for copying and re-distribution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EE89-3058-4D75-AAEB-DE4C0A6DE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573500" y="549280"/>
            <a:ext cx="5143500" cy="11703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549280"/>
            <a:ext cx="15049500" cy="117030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BD4C-ABF2-49AF-802D-079D4DAD8274}" type="datetime1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is Internal to Ettiksoft Technologies Private Limited, Rights are reserved for copying and re-distribution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EE89-3058-4D75-AAEB-DE4C0A6DE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FC22-16F5-4A9F-9F81-3A24CF5BC2F6}" type="datetime1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is Internal to Ettiksoft Technologies Private Limited, Rights are reserved for copying and re-distribution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EE89-3058-4D75-AAEB-DE4C0A6DE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783" y="8813801"/>
            <a:ext cx="19431000" cy="2724150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783" y="5813429"/>
            <a:ext cx="19431000" cy="3000374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4976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2pPr>
            <a:lvl3pPr marL="2089952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 marL="313493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17990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22488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269858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35981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2D66-6907-4B2D-B379-55A8A72E30A8}" type="datetime1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is Internal to Ettiksoft Technologies Private Limited, Rights are reserved for copying and re-distribution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EE89-3058-4D75-AAEB-DE4C0A6DE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3200403"/>
            <a:ext cx="10096500" cy="9051926"/>
          </a:xfrm>
        </p:spPr>
        <p:txBody>
          <a:bodyPr/>
          <a:lstStyle>
            <a:lvl1pPr>
              <a:defRPr sz="6400"/>
            </a:lvl1pPr>
            <a:lvl2pPr>
              <a:defRPr sz="5400"/>
            </a:lvl2pPr>
            <a:lvl3pPr>
              <a:defRPr sz="46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20500" y="3200403"/>
            <a:ext cx="10096500" cy="9051926"/>
          </a:xfrm>
        </p:spPr>
        <p:txBody>
          <a:bodyPr/>
          <a:lstStyle>
            <a:lvl1pPr>
              <a:defRPr sz="6400"/>
            </a:lvl1pPr>
            <a:lvl2pPr>
              <a:defRPr sz="5400"/>
            </a:lvl2pPr>
            <a:lvl3pPr>
              <a:defRPr sz="46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1F5C-86E7-4FE8-8155-D52494D5A8DE}" type="datetime1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is Internal to Ettiksoft Technologies Private Limited, Rights are reserved for copying and re-distribution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EE89-3058-4D75-AAEB-DE4C0A6DE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3070225"/>
            <a:ext cx="10100470" cy="1279524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44976" indent="0">
              <a:buNone/>
              <a:defRPr sz="4600" b="1"/>
            </a:lvl2pPr>
            <a:lvl3pPr marL="2089952" indent="0">
              <a:buNone/>
              <a:defRPr sz="4200" b="1"/>
            </a:lvl3pPr>
            <a:lvl4pPr marL="3134930" indent="0">
              <a:buNone/>
              <a:defRPr sz="3700" b="1"/>
            </a:lvl4pPr>
            <a:lvl5pPr marL="4179906" indent="0">
              <a:buNone/>
              <a:defRPr sz="3700" b="1"/>
            </a:lvl5pPr>
            <a:lvl6pPr marL="5224882" indent="0">
              <a:buNone/>
              <a:defRPr sz="3700" b="1"/>
            </a:lvl6pPr>
            <a:lvl7pPr marL="6269858" indent="0">
              <a:buNone/>
              <a:defRPr sz="3700" b="1"/>
            </a:lvl7pPr>
            <a:lvl8pPr marL="7314834" indent="0">
              <a:buNone/>
              <a:defRPr sz="3700" b="1"/>
            </a:lvl8pPr>
            <a:lvl9pPr marL="8359811" indent="0">
              <a:buNone/>
              <a:defRPr sz="3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4349750"/>
            <a:ext cx="10100470" cy="7902576"/>
          </a:xfrm>
        </p:spPr>
        <p:txBody>
          <a:bodyPr/>
          <a:lstStyle>
            <a:lvl1pPr>
              <a:defRPr sz="5400"/>
            </a:lvl1pPr>
            <a:lvl2pPr>
              <a:defRPr sz="4600"/>
            </a:lvl2pPr>
            <a:lvl3pPr>
              <a:defRPr sz="42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612568" y="3070225"/>
            <a:ext cx="10104438" cy="1279524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44976" indent="0">
              <a:buNone/>
              <a:defRPr sz="4600" b="1"/>
            </a:lvl2pPr>
            <a:lvl3pPr marL="2089952" indent="0">
              <a:buNone/>
              <a:defRPr sz="4200" b="1"/>
            </a:lvl3pPr>
            <a:lvl4pPr marL="3134930" indent="0">
              <a:buNone/>
              <a:defRPr sz="3700" b="1"/>
            </a:lvl4pPr>
            <a:lvl5pPr marL="4179906" indent="0">
              <a:buNone/>
              <a:defRPr sz="3700" b="1"/>
            </a:lvl5pPr>
            <a:lvl6pPr marL="5224882" indent="0">
              <a:buNone/>
              <a:defRPr sz="3700" b="1"/>
            </a:lvl6pPr>
            <a:lvl7pPr marL="6269858" indent="0">
              <a:buNone/>
              <a:defRPr sz="3700" b="1"/>
            </a:lvl7pPr>
            <a:lvl8pPr marL="7314834" indent="0">
              <a:buNone/>
              <a:defRPr sz="3700" b="1"/>
            </a:lvl8pPr>
            <a:lvl9pPr marL="8359811" indent="0">
              <a:buNone/>
              <a:defRPr sz="3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12568" y="4349750"/>
            <a:ext cx="10104438" cy="7902576"/>
          </a:xfrm>
        </p:spPr>
        <p:txBody>
          <a:bodyPr/>
          <a:lstStyle>
            <a:lvl1pPr>
              <a:defRPr sz="5400"/>
            </a:lvl1pPr>
            <a:lvl2pPr>
              <a:defRPr sz="4600"/>
            </a:lvl2pPr>
            <a:lvl3pPr>
              <a:defRPr sz="42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41DF6-4779-4FCF-A4E4-EB852D12A2CB}" type="datetime1">
              <a:rPr lang="en-US" smtClean="0"/>
              <a:t>3/28/2021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is Internal to Ettiksoft Technologies Private Limited, Rights are reserved for copying and re-distribution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EE89-3058-4D75-AAEB-DE4C0A6DE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D877C-12AB-4FEA-9EFF-6A74650955E3}" type="datetime1">
              <a:rPr lang="en-US" smtClean="0"/>
              <a:t>3/28/2021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is Internal to Ettiksoft Technologies Private Limited, Rights are reserved for copying and re-distribution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EE89-3058-4D75-AAEB-DE4C0A6DE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84CF-A369-46B9-89BE-4DE0F25EED77}" type="datetime1">
              <a:rPr lang="en-US" smtClean="0"/>
              <a:t>3/28/2021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is Internal to Ettiksoft Technologies Private Limited, Rights are reserved for copying and re-distribution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EE89-3058-4D75-AAEB-DE4C0A6DE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2" y="546101"/>
            <a:ext cx="7520783" cy="23241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29" y="546103"/>
            <a:ext cx="12779375" cy="11706227"/>
          </a:xfrm>
        </p:spPr>
        <p:txBody>
          <a:bodyPr/>
          <a:lstStyle>
            <a:lvl1pPr>
              <a:defRPr sz="7400"/>
            </a:lvl1pPr>
            <a:lvl2pPr>
              <a:defRPr sz="6400"/>
            </a:lvl2pPr>
            <a:lvl3pPr>
              <a:defRPr sz="54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2" y="2870203"/>
            <a:ext cx="7520783" cy="9382127"/>
          </a:xfrm>
        </p:spPr>
        <p:txBody>
          <a:bodyPr/>
          <a:lstStyle>
            <a:lvl1pPr marL="0" indent="0">
              <a:buNone/>
              <a:defRPr sz="3200"/>
            </a:lvl1pPr>
            <a:lvl2pPr marL="1044976" indent="0">
              <a:buNone/>
              <a:defRPr sz="2700"/>
            </a:lvl2pPr>
            <a:lvl3pPr marL="2089952" indent="0">
              <a:buNone/>
              <a:defRPr sz="2200"/>
            </a:lvl3pPr>
            <a:lvl4pPr marL="3134930" indent="0">
              <a:buNone/>
              <a:defRPr sz="2100"/>
            </a:lvl4pPr>
            <a:lvl5pPr marL="4179906" indent="0">
              <a:buNone/>
              <a:defRPr sz="2100"/>
            </a:lvl5pPr>
            <a:lvl6pPr marL="5224882" indent="0">
              <a:buNone/>
              <a:defRPr sz="2100"/>
            </a:lvl6pPr>
            <a:lvl7pPr marL="6269858" indent="0">
              <a:buNone/>
              <a:defRPr sz="2100"/>
            </a:lvl7pPr>
            <a:lvl8pPr marL="7314834" indent="0">
              <a:buNone/>
              <a:defRPr sz="2100"/>
            </a:lvl8pPr>
            <a:lvl9pPr marL="83598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382-521D-4FBE-9C27-FEE8BF52EC16}" type="datetime1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is Internal to Ettiksoft Technologies Private Limited, Rights are reserved for copying and re-distribution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EE89-3058-4D75-AAEB-DE4C0A6DE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720" y="9601202"/>
            <a:ext cx="13716000" cy="1133477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720" y="1225550"/>
            <a:ext cx="13716000" cy="8229600"/>
          </a:xfrm>
        </p:spPr>
        <p:txBody>
          <a:bodyPr/>
          <a:lstStyle>
            <a:lvl1pPr marL="0" indent="0">
              <a:buNone/>
              <a:defRPr sz="7400"/>
            </a:lvl1pPr>
            <a:lvl2pPr marL="1044976" indent="0">
              <a:buNone/>
              <a:defRPr sz="6400"/>
            </a:lvl2pPr>
            <a:lvl3pPr marL="2089952" indent="0">
              <a:buNone/>
              <a:defRPr sz="5400"/>
            </a:lvl3pPr>
            <a:lvl4pPr marL="3134930" indent="0">
              <a:buNone/>
              <a:defRPr sz="4600"/>
            </a:lvl4pPr>
            <a:lvl5pPr marL="4179906" indent="0">
              <a:buNone/>
              <a:defRPr sz="4600"/>
            </a:lvl5pPr>
            <a:lvl6pPr marL="5224882" indent="0">
              <a:buNone/>
              <a:defRPr sz="4600"/>
            </a:lvl6pPr>
            <a:lvl7pPr marL="6269858" indent="0">
              <a:buNone/>
              <a:defRPr sz="4600"/>
            </a:lvl7pPr>
            <a:lvl8pPr marL="7314834" indent="0">
              <a:buNone/>
              <a:defRPr sz="4600"/>
            </a:lvl8pPr>
            <a:lvl9pPr marL="8359811" indent="0">
              <a:buNone/>
              <a:defRPr sz="4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0720" y="10734679"/>
            <a:ext cx="13716000" cy="1609724"/>
          </a:xfrm>
        </p:spPr>
        <p:txBody>
          <a:bodyPr/>
          <a:lstStyle>
            <a:lvl1pPr marL="0" indent="0">
              <a:buNone/>
              <a:defRPr sz="3200"/>
            </a:lvl1pPr>
            <a:lvl2pPr marL="1044976" indent="0">
              <a:buNone/>
              <a:defRPr sz="2700"/>
            </a:lvl2pPr>
            <a:lvl3pPr marL="2089952" indent="0">
              <a:buNone/>
              <a:defRPr sz="2200"/>
            </a:lvl3pPr>
            <a:lvl4pPr marL="3134930" indent="0">
              <a:buNone/>
              <a:defRPr sz="2100"/>
            </a:lvl4pPr>
            <a:lvl5pPr marL="4179906" indent="0">
              <a:buNone/>
              <a:defRPr sz="2100"/>
            </a:lvl5pPr>
            <a:lvl6pPr marL="5224882" indent="0">
              <a:buNone/>
              <a:defRPr sz="2100"/>
            </a:lvl6pPr>
            <a:lvl7pPr marL="6269858" indent="0">
              <a:buNone/>
              <a:defRPr sz="2100"/>
            </a:lvl7pPr>
            <a:lvl8pPr marL="7314834" indent="0">
              <a:buNone/>
              <a:defRPr sz="2100"/>
            </a:lvl8pPr>
            <a:lvl9pPr marL="83598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09BD-37FA-4B05-A3B9-BC4C9DA6BF04}" type="datetime1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document is Internal to Ettiksoft Technologies Private Limited, Rights are reserved for copying and re-distribution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7EE89-3058-4D75-AAEB-DE4C0A6DE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549276"/>
            <a:ext cx="20574000" cy="2286000"/>
          </a:xfrm>
          <a:prstGeom prst="rect">
            <a:avLst/>
          </a:prstGeom>
        </p:spPr>
        <p:txBody>
          <a:bodyPr vert="horz" lIns="208995" tIns="104498" rIns="208995" bIns="10449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3200403"/>
            <a:ext cx="20574000" cy="9051926"/>
          </a:xfrm>
          <a:prstGeom prst="rect">
            <a:avLst/>
          </a:prstGeom>
        </p:spPr>
        <p:txBody>
          <a:bodyPr vert="horz" lIns="208995" tIns="104498" rIns="208995" bIns="10449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12712703"/>
            <a:ext cx="5334000" cy="730250"/>
          </a:xfrm>
          <a:prstGeom prst="rect">
            <a:avLst/>
          </a:prstGeom>
        </p:spPr>
        <p:txBody>
          <a:bodyPr vert="horz" lIns="208995" tIns="104498" rIns="208995" bIns="104498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CF914-CA7E-422B-8EFE-559A383DE222}" type="datetime1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0500" y="12712703"/>
            <a:ext cx="7239000" cy="730250"/>
          </a:xfrm>
          <a:prstGeom prst="rect">
            <a:avLst/>
          </a:prstGeom>
        </p:spPr>
        <p:txBody>
          <a:bodyPr vert="horz" lIns="208995" tIns="104498" rIns="208995" bIns="104498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This document is Internal to Ettiksoft Technologies Private Limited, Rights are reserved for copying and re-distribution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83000" y="12712703"/>
            <a:ext cx="5334000" cy="730250"/>
          </a:xfrm>
          <a:prstGeom prst="rect">
            <a:avLst/>
          </a:prstGeom>
        </p:spPr>
        <p:txBody>
          <a:bodyPr vert="horz" lIns="208995" tIns="104498" rIns="208995" bIns="104498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7EE89-3058-4D75-AAEB-DE4C0A6DE6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2089952" rtl="0" eaLnBrk="1" latinLnBrk="0" hangingPunct="1">
        <a:spcBef>
          <a:spcPct val="0"/>
        </a:spcBef>
        <a:buNone/>
        <a:defRPr sz="1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3733" indent="-783733" algn="l" defTabSz="2089952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698086" indent="-653110" algn="l" defTabSz="2089952" rtl="0" eaLnBrk="1" latinLnBrk="0" hangingPunct="1">
        <a:spcBef>
          <a:spcPct val="20000"/>
        </a:spcBef>
        <a:buFont typeface="Arial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612442" indent="-522488" algn="l" defTabSz="2089952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418" indent="-522488" algn="l" defTabSz="2089952" rtl="0" eaLnBrk="1" latinLnBrk="0" hangingPunct="1">
        <a:spcBef>
          <a:spcPct val="20000"/>
        </a:spcBef>
        <a:buFont typeface="Arial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02394" indent="-522488" algn="l" defTabSz="2089952" rtl="0" eaLnBrk="1" latinLnBrk="0" hangingPunct="1">
        <a:spcBef>
          <a:spcPct val="20000"/>
        </a:spcBef>
        <a:buFont typeface="Arial" pitchFamily="34" charset="0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47370" indent="-522488" algn="l" defTabSz="2089952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92346" indent="-522488" algn="l" defTabSz="2089952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37323" indent="-522488" algn="l" defTabSz="2089952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82299" indent="-522488" algn="l" defTabSz="2089952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9952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44976" algn="l" defTabSz="2089952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089952" algn="l" defTabSz="2089952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134930" algn="l" defTabSz="2089952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179906" algn="l" defTabSz="2089952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224882" algn="l" defTabSz="2089952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269858" algn="l" defTabSz="2089952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314834" algn="l" defTabSz="2089952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359811" algn="l" defTabSz="2089952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19800" y="4443768"/>
            <a:ext cx="5410200" cy="703479"/>
          </a:xfrm>
          <a:prstGeom prst="rect">
            <a:avLst/>
          </a:prstGeom>
          <a:noFill/>
        </p:spPr>
        <p:txBody>
          <a:bodyPr wrap="square" lIns="208995" tIns="104498" rIns="208995" bIns="104498" rtlCol="0">
            <a:spAutoFit/>
          </a:bodyPr>
          <a:lstStyle/>
          <a:p>
            <a:r>
              <a:rPr lang="en-US" sz="3200" b="1" dirty="0">
                <a:solidFill>
                  <a:srgbClr val="00B050"/>
                </a:solidFill>
                <a:latin typeface="Bell MT" pitchFamily="18" charset="0"/>
              </a:rPr>
              <a:t>Innovations for better life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4FDC32-9F62-47FA-BAF9-388FF901A8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077" y="3124200"/>
            <a:ext cx="2617167" cy="26171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7451A9C-42ED-4C86-97F2-CA204384AE34}"/>
              </a:ext>
            </a:extLst>
          </p:cNvPr>
          <p:cNvSpPr txBox="1"/>
          <p:nvPr/>
        </p:nvSpPr>
        <p:spPr>
          <a:xfrm>
            <a:off x="5863687" y="3468991"/>
            <a:ext cx="111289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7200" dirty="0" err="1">
                <a:solidFill>
                  <a:srgbClr val="FF0000"/>
                </a:solidFill>
              </a:rPr>
              <a:t>Ettiksoft</a:t>
            </a:r>
            <a:r>
              <a:rPr lang="en-IN" sz="7200" dirty="0">
                <a:solidFill>
                  <a:srgbClr val="FF0000"/>
                </a:solidFill>
              </a:rPr>
              <a:t> Technologies </a:t>
            </a:r>
            <a:r>
              <a:rPr lang="en-IN" sz="7200" dirty="0" err="1">
                <a:solidFill>
                  <a:srgbClr val="FF0000"/>
                </a:solidFill>
              </a:rPr>
              <a:t>Pvt.Ltd</a:t>
            </a:r>
            <a:endParaRPr lang="en-IN" sz="72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A9F5B9-08C5-4C5C-8CA5-2E89CDCCFABC}"/>
              </a:ext>
            </a:extLst>
          </p:cNvPr>
          <p:cNvSpPr txBox="1"/>
          <p:nvPr/>
        </p:nvSpPr>
        <p:spPr>
          <a:xfrm>
            <a:off x="9296400" y="6873480"/>
            <a:ext cx="876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Website : http://ettiksoft.com/</a:t>
            </a:r>
            <a:endParaRPr lang="en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1883</TotalTime>
  <Words>18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Bell MT</vt:lpstr>
      <vt:lpstr>Calibri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Karthy</dc:creator>
  <cp:lastModifiedBy>Krishnamoorthy</cp:lastModifiedBy>
  <cp:revision>317</cp:revision>
  <dcterms:created xsi:type="dcterms:W3CDTF">2020-09-23T10:55:41Z</dcterms:created>
  <dcterms:modified xsi:type="dcterms:W3CDTF">2021-03-28T19:38:17Z</dcterms:modified>
</cp:coreProperties>
</file>