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0" r:id="rId6"/>
    <p:sldId id="262" r:id="rId7"/>
  </p:sldIdLst>
  <p:sldSz cx="9144000" cy="6858000" type="screen4x3"/>
  <p:notesSz cx="7104063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-1845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6799-9F0D-4C3A-B3FF-9F2E058B3467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56BB9-1E59-4D01-B671-58D8A2C218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8438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6799-9F0D-4C3A-B3FF-9F2E058B3467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56BB9-1E59-4D01-B671-58D8A2C218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8549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6799-9F0D-4C3A-B3FF-9F2E058B3467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56BB9-1E59-4D01-B671-58D8A2C218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9088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6799-9F0D-4C3A-B3FF-9F2E058B3467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56BB9-1E59-4D01-B671-58D8A2C218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6884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6799-9F0D-4C3A-B3FF-9F2E058B3467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56BB9-1E59-4D01-B671-58D8A2C218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2983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6799-9F0D-4C3A-B3FF-9F2E058B3467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56BB9-1E59-4D01-B671-58D8A2C218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824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6799-9F0D-4C3A-B3FF-9F2E058B3467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56BB9-1E59-4D01-B671-58D8A2C218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9207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6799-9F0D-4C3A-B3FF-9F2E058B3467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56BB9-1E59-4D01-B671-58D8A2C218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5155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6799-9F0D-4C3A-B3FF-9F2E058B3467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56BB9-1E59-4D01-B671-58D8A2C218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1254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6799-9F0D-4C3A-B3FF-9F2E058B3467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56BB9-1E59-4D01-B671-58D8A2C218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4338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6799-9F0D-4C3A-B3FF-9F2E058B3467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56BB9-1E59-4D01-B671-58D8A2C218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3517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76799-9F0D-4C3A-B3FF-9F2E058B3467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56BB9-1E59-4D01-B671-58D8A2C218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08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047026" y="1400475"/>
            <a:ext cx="287690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solidFill>
                  <a:srgbClr val="3399FF"/>
                </a:solidFill>
              </a:rPr>
              <a:t>Home</a:t>
            </a:r>
          </a:p>
          <a:p>
            <a:r>
              <a:rPr lang="de-DE" sz="2400" b="1" dirty="0" err="1" smtClean="0">
                <a:solidFill>
                  <a:srgbClr val="3399FF"/>
                </a:solidFill>
              </a:rPr>
              <a:t>About</a:t>
            </a:r>
            <a:endParaRPr lang="de-DE" sz="2400" b="1" dirty="0" smtClean="0">
              <a:solidFill>
                <a:srgbClr val="3399FF"/>
              </a:solidFill>
            </a:endParaRPr>
          </a:p>
          <a:p>
            <a:r>
              <a:rPr lang="de-DE" sz="2400" b="1" dirty="0" err="1" smtClean="0">
                <a:solidFill>
                  <a:srgbClr val="3399FF"/>
                </a:solidFill>
              </a:rPr>
              <a:t>Getting</a:t>
            </a:r>
            <a:r>
              <a:rPr lang="de-DE" sz="2400" b="1" dirty="0" smtClean="0">
                <a:solidFill>
                  <a:srgbClr val="3399FF"/>
                </a:solidFill>
              </a:rPr>
              <a:t> </a:t>
            </a:r>
            <a:r>
              <a:rPr lang="de-DE" sz="2400" b="1" dirty="0" err="1" smtClean="0">
                <a:solidFill>
                  <a:srgbClr val="3399FF"/>
                </a:solidFill>
              </a:rPr>
              <a:t>Started</a:t>
            </a:r>
            <a:endParaRPr lang="de-DE" sz="2400" b="1" dirty="0" smtClean="0">
              <a:solidFill>
                <a:srgbClr val="3399FF"/>
              </a:solidFill>
            </a:endParaRPr>
          </a:p>
          <a:p>
            <a:r>
              <a:rPr lang="de-DE" sz="2400" b="1" dirty="0" smtClean="0">
                <a:solidFill>
                  <a:srgbClr val="3399FF"/>
                </a:solidFill>
              </a:rPr>
              <a:t>Demos</a:t>
            </a:r>
          </a:p>
          <a:p>
            <a:r>
              <a:rPr lang="de-DE" sz="2400" b="1" dirty="0" err="1" smtClean="0">
                <a:solidFill>
                  <a:srgbClr val="3399FF"/>
                </a:solidFill>
              </a:rPr>
              <a:t>Documentation</a:t>
            </a:r>
            <a:endParaRPr lang="de-DE" sz="2400" b="1" dirty="0" smtClean="0">
              <a:solidFill>
                <a:srgbClr val="3399FF"/>
              </a:solidFill>
            </a:endParaRPr>
          </a:p>
          <a:p>
            <a:r>
              <a:rPr lang="de-DE" sz="2400" b="1" dirty="0" smtClean="0">
                <a:solidFill>
                  <a:srgbClr val="3399FF"/>
                </a:solidFill>
              </a:rPr>
              <a:t>Community</a:t>
            </a:r>
            <a:endParaRPr lang="de-DE" sz="2400" b="1" dirty="0">
              <a:solidFill>
                <a:srgbClr val="3399FF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79"/>
          <a:stretch/>
        </p:blipFill>
        <p:spPr bwMode="auto">
          <a:xfrm>
            <a:off x="4878198" y="1014874"/>
            <a:ext cx="2719925" cy="2324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080" b="9412"/>
          <a:stretch/>
        </p:blipFill>
        <p:spPr bwMode="auto">
          <a:xfrm>
            <a:off x="5100506" y="1400475"/>
            <a:ext cx="983744" cy="633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06" b="4706"/>
          <a:stretch/>
        </p:blipFill>
        <p:spPr bwMode="auto">
          <a:xfrm>
            <a:off x="4251867" y="1400475"/>
            <a:ext cx="1728274" cy="633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06" b="4706"/>
          <a:stretch/>
        </p:blipFill>
        <p:spPr bwMode="auto">
          <a:xfrm>
            <a:off x="971600" y="406186"/>
            <a:ext cx="1728274" cy="633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7131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047026" y="1400475"/>
            <a:ext cx="287690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solidFill>
                  <a:srgbClr val="3399FF"/>
                </a:solidFill>
              </a:rPr>
              <a:t>Home</a:t>
            </a:r>
          </a:p>
          <a:p>
            <a:r>
              <a:rPr lang="de-DE" sz="2400" b="1" dirty="0" err="1" smtClean="0">
                <a:solidFill>
                  <a:srgbClr val="3399FF"/>
                </a:solidFill>
              </a:rPr>
              <a:t>About</a:t>
            </a:r>
            <a:endParaRPr lang="de-DE" sz="2400" b="1" dirty="0" smtClean="0">
              <a:solidFill>
                <a:srgbClr val="3399FF"/>
              </a:solidFill>
            </a:endParaRPr>
          </a:p>
          <a:p>
            <a:r>
              <a:rPr lang="de-DE" sz="2400" b="1" dirty="0" err="1" smtClean="0">
                <a:solidFill>
                  <a:srgbClr val="3399FF"/>
                </a:solidFill>
              </a:rPr>
              <a:t>Getting</a:t>
            </a:r>
            <a:r>
              <a:rPr lang="de-DE" sz="2400" b="1" dirty="0" smtClean="0">
                <a:solidFill>
                  <a:srgbClr val="3399FF"/>
                </a:solidFill>
              </a:rPr>
              <a:t> </a:t>
            </a:r>
            <a:r>
              <a:rPr lang="de-DE" sz="2400" b="1" dirty="0" err="1" smtClean="0">
                <a:solidFill>
                  <a:srgbClr val="3399FF"/>
                </a:solidFill>
              </a:rPr>
              <a:t>Started</a:t>
            </a:r>
            <a:endParaRPr lang="de-DE" sz="2400" b="1" dirty="0" smtClean="0">
              <a:solidFill>
                <a:srgbClr val="3399FF"/>
              </a:solidFill>
            </a:endParaRPr>
          </a:p>
          <a:p>
            <a:r>
              <a:rPr lang="de-DE" sz="2400" b="1" dirty="0" smtClean="0">
                <a:solidFill>
                  <a:srgbClr val="3399FF"/>
                </a:solidFill>
              </a:rPr>
              <a:t>Demos</a:t>
            </a:r>
          </a:p>
          <a:p>
            <a:r>
              <a:rPr lang="de-DE" sz="2400" b="1" dirty="0" err="1" smtClean="0">
                <a:solidFill>
                  <a:srgbClr val="3399FF"/>
                </a:solidFill>
              </a:rPr>
              <a:t>Documentation</a:t>
            </a:r>
            <a:endParaRPr lang="de-DE" sz="2400" b="1" dirty="0" smtClean="0">
              <a:solidFill>
                <a:srgbClr val="3399FF"/>
              </a:solidFill>
            </a:endParaRPr>
          </a:p>
          <a:p>
            <a:r>
              <a:rPr lang="de-DE" sz="2400" b="1" dirty="0" smtClean="0">
                <a:solidFill>
                  <a:srgbClr val="3399FF"/>
                </a:solidFill>
              </a:rPr>
              <a:t>Community</a:t>
            </a:r>
            <a:endParaRPr lang="de-DE" sz="2400" b="1" dirty="0">
              <a:solidFill>
                <a:srgbClr val="3399FF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06" b="4706"/>
          <a:stretch/>
        </p:blipFill>
        <p:spPr bwMode="auto">
          <a:xfrm>
            <a:off x="971600" y="406186"/>
            <a:ext cx="1728274" cy="633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feil nach rechts 1"/>
          <p:cNvSpPr/>
          <p:nvPr/>
        </p:nvSpPr>
        <p:spPr>
          <a:xfrm>
            <a:off x="2411760" y="1916832"/>
            <a:ext cx="1800200" cy="144016"/>
          </a:xfrm>
          <a:prstGeom prst="rightArrow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96"/>
          <a:stretch/>
        </p:blipFill>
        <p:spPr bwMode="auto">
          <a:xfrm>
            <a:off x="4572000" y="1734625"/>
            <a:ext cx="2795587" cy="3948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342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047026" y="1400475"/>
            <a:ext cx="287690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solidFill>
                  <a:srgbClr val="3399FF"/>
                </a:solidFill>
              </a:rPr>
              <a:t>Home</a:t>
            </a:r>
          </a:p>
          <a:p>
            <a:r>
              <a:rPr lang="de-DE" sz="2400" b="1" dirty="0" err="1" smtClean="0">
                <a:solidFill>
                  <a:srgbClr val="3399FF"/>
                </a:solidFill>
              </a:rPr>
              <a:t>About</a:t>
            </a:r>
            <a:endParaRPr lang="de-DE" sz="2400" b="1" dirty="0" smtClean="0">
              <a:solidFill>
                <a:srgbClr val="3399FF"/>
              </a:solidFill>
            </a:endParaRPr>
          </a:p>
          <a:p>
            <a:r>
              <a:rPr lang="de-DE" sz="2400" b="1" dirty="0" err="1" smtClean="0">
                <a:solidFill>
                  <a:srgbClr val="3399FF"/>
                </a:solidFill>
              </a:rPr>
              <a:t>Getting</a:t>
            </a:r>
            <a:r>
              <a:rPr lang="de-DE" sz="2400" b="1" dirty="0" smtClean="0">
                <a:solidFill>
                  <a:srgbClr val="3399FF"/>
                </a:solidFill>
              </a:rPr>
              <a:t> </a:t>
            </a:r>
            <a:r>
              <a:rPr lang="de-DE" sz="2400" b="1" dirty="0" err="1" smtClean="0">
                <a:solidFill>
                  <a:srgbClr val="3399FF"/>
                </a:solidFill>
              </a:rPr>
              <a:t>Started</a:t>
            </a:r>
            <a:endParaRPr lang="de-DE" sz="2400" b="1" dirty="0" smtClean="0">
              <a:solidFill>
                <a:srgbClr val="3399FF"/>
              </a:solidFill>
            </a:endParaRPr>
          </a:p>
          <a:p>
            <a:r>
              <a:rPr lang="de-DE" sz="2400" b="1" dirty="0" smtClean="0">
                <a:solidFill>
                  <a:srgbClr val="3399FF"/>
                </a:solidFill>
              </a:rPr>
              <a:t>Demos</a:t>
            </a:r>
          </a:p>
          <a:p>
            <a:r>
              <a:rPr lang="de-DE" sz="2400" b="1" dirty="0" err="1" smtClean="0">
                <a:solidFill>
                  <a:srgbClr val="3399FF"/>
                </a:solidFill>
              </a:rPr>
              <a:t>Documentation</a:t>
            </a:r>
            <a:endParaRPr lang="de-DE" sz="2400" b="1" dirty="0" smtClean="0">
              <a:solidFill>
                <a:srgbClr val="3399FF"/>
              </a:solidFill>
            </a:endParaRPr>
          </a:p>
          <a:p>
            <a:r>
              <a:rPr lang="de-DE" sz="2400" b="1" dirty="0" smtClean="0">
                <a:solidFill>
                  <a:srgbClr val="3399FF"/>
                </a:solidFill>
              </a:rPr>
              <a:t>Community</a:t>
            </a:r>
            <a:endParaRPr lang="de-DE" sz="2400" b="1" dirty="0">
              <a:solidFill>
                <a:srgbClr val="3399FF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06" b="4706"/>
          <a:stretch/>
        </p:blipFill>
        <p:spPr bwMode="auto">
          <a:xfrm>
            <a:off x="971600" y="406186"/>
            <a:ext cx="1728274" cy="633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feil nach rechts 1"/>
          <p:cNvSpPr/>
          <p:nvPr/>
        </p:nvSpPr>
        <p:spPr>
          <a:xfrm>
            <a:off x="3203848" y="2348880"/>
            <a:ext cx="1440160" cy="144016"/>
          </a:xfrm>
          <a:prstGeom prst="rightArrow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132856"/>
            <a:ext cx="2426396" cy="2747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5475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047026" y="1400475"/>
            <a:ext cx="287690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solidFill>
                  <a:srgbClr val="3399FF"/>
                </a:solidFill>
              </a:rPr>
              <a:t>Home</a:t>
            </a:r>
          </a:p>
          <a:p>
            <a:r>
              <a:rPr lang="de-DE" sz="2400" b="1" dirty="0" err="1" smtClean="0">
                <a:solidFill>
                  <a:srgbClr val="3399FF"/>
                </a:solidFill>
              </a:rPr>
              <a:t>About</a:t>
            </a:r>
            <a:endParaRPr lang="de-DE" sz="2400" b="1" dirty="0" smtClean="0">
              <a:solidFill>
                <a:srgbClr val="3399FF"/>
              </a:solidFill>
            </a:endParaRPr>
          </a:p>
          <a:p>
            <a:r>
              <a:rPr lang="de-DE" sz="2400" b="1" dirty="0" err="1" smtClean="0">
                <a:solidFill>
                  <a:srgbClr val="3399FF"/>
                </a:solidFill>
              </a:rPr>
              <a:t>Getting</a:t>
            </a:r>
            <a:r>
              <a:rPr lang="de-DE" sz="2400" b="1" dirty="0" smtClean="0">
                <a:solidFill>
                  <a:srgbClr val="3399FF"/>
                </a:solidFill>
              </a:rPr>
              <a:t> </a:t>
            </a:r>
            <a:r>
              <a:rPr lang="de-DE" sz="2400" b="1" dirty="0" err="1" smtClean="0">
                <a:solidFill>
                  <a:srgbClr val="3399FF"/>
                </a:solidFill>
              </a:rPr>
              <a:t>Started</a:t>
            </a:r>
            <a:endParaRPr lang="de-DE" sz="2400" b="1" dirty="0" smtClean="0">
              <a:solidFill>
                <a:srgbClr val="3399FF"/>
              </a:solidFill>
            </a:endParaRPr>
          </a:p>
          <a:p>
            <a:r>
              <a:rPr lang="de-DE" sz="2400" b="1" dirty="0" smtClean="0">
                <a:solidFill>
                  <a:srgbClr val="3399FF"/>
                </a:solidFill>
              </a:rPr>
              <a:t>Demos</a:t>
            </a:r>
          </a:p>
          <a:p>
            <a:r>
              <a:rPr lang="de-DE" sz="2400" b="1" dirty="0" err="1" smtClean="0">
                <a:solidFill>
                  <a:srgbClr val="3399FF"/>
                </a:solidFill>
              </a:rPr>
              <a:t>Documentation</a:t>
            </a:r>
            <a:endParaRPr lang="de-DE" sz="2400" b="1" dirty="0" smtClean="0">
              <a:solidFill>
                <a:srgbClr val="3399FF"/>
              </a:solidFill>
            </a:endParaRPr>
          </a:p>
          <a:p>
            <a:r>
              <a:rPr lang="de-DE" sz="2400" b="1" dirty="0" smtClean="0">
                <a:solidFill>
                  <a:srgbClr val="3399FF"/>
                </a:solidFill>
              </a:rPr>
              <a:t>Community</a:t>
            </a:r>
            <a:endParaRPr lang="de-DE" sz="2400" b="1" dirty="0">
              <a:solidFill>
                <a:srgbClr val="3399FF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06" b="4706"/>
          <a:stretch/>
        </p:blipFill>
        <p:spPr bwMode="auto">
          <a:xfrm>
            <a:off x="971600" y="406186"/>
            <a:ext cx="1728274" cy="633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feil nach rechts 1"/>
          <p:cNvSpPr/>
          <p:nvPr/>
        </p:nvSpPr>
        <p:spPr>
          <a:xfrm>
            <a:off x="3203848" y="2708920"/>
            <a:ext cx="1440160" cy="144016"/>
          </a:xfrm>
          <a:prstGeom prst="rightArrow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636912"/>
            <a:ext cx="2385510" cy="2752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9136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047026" y="1400475"/>
            <a:ext cx="287690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solidFill>
                  <a:srgbClr val="3399FF"/>
                </a:solidFill>
              </a:rPr>
              <a:t>Home</a:t>
            </a:r>
          </a:p>
          <a:p>
            <a:r>
              <a:rPr lang="de-DE" sz="2400" b="1" dirty="0" err="1" smtClean="0">
                <a:solidFill>
                  <a:srgbClr val="3399FF"/>
                </a:solidFill>
              </a:rPr>
              <a:t>About</a:t>
            </a:r>
            <a:endParaRPr lang="de-DE" sz="2400" b="1" dirty="0" smtClean="0">
              <a:solidFill>
                <a:srgbClr val="3399FF"/>
              </a:solidFill>
            </a:endParaRPr>
          </a:p>
          <a:p>
            <a:r>
              <a:rPr lang="de-DE" sz="2400" b="1" dirty="0" err="1" smtClean="0">
                <a:solidFill>
                  <a:srgbClr val="3399FF"/>
                </a:solidFill>
              </a:rPr>
              <a:t>Getting</a:t>
            </a:r>
            <a:r>
              <a:rPr lang="de-DE" sz="2400" b="1" dirty="0" smtClean="0">
                <a:solidFill>
                  <a:srgbClr val="3399FF"/>
                </a:solidFill>
              </a:rPr>
              <a:t> </a:t>
            </a:r>
            <a:r>
              <a:rPr lang="de-DE" sz="2400" b="1" dirty="0" err="1" smtClean="0">
                <a:solidFill>
                  <a:srgbClr val="3399FF"/>
                </a:solidFill>
              </a:rPr>
              <a:t>Started</a:t>
            </a:r>
            <a:endParaRPr lang="de-DE" sz="2400" b="1" dirty="0" smtClean="0">
              <a:solidFill>
                <a:srgbClr val="3399FF"/>
              </a:solidFill>
            </a:endParaRPr>
          </a:p>
          <a:p>
            <a:r>
              <a:rPr lang="de-DE" sz="2400" b="1" dirty="0" smtClean="0">
                <a:solidFill>
                  <a:srgbClr val="3399FF"/>
                </a:solidFill>
              </a:rPr>
              <a:t>Demos</a:t>
            </a:r>
          </a:p>
          <a:p>
            <a:r>
              <a:rPr lang="de-DE" sz="2400" b="1" dirty="0" err="1" smtClean="0">
                <a:solidFill>
                  <a:srgbClr val="3399FF"/>
                </a:solidFill>
              </a:rPr>
              <a:t>Documentation</a:t>
            </a:r>
            <a:endParaRPr lang="de-DE" sz="2400" b="1" dirty="0" smtClean="0">
              <a:solidFill>
                <a:srgbClr val="3399FF"/>
              </a:solidFill>
            </a:endParaRPr>
          </a:p>
          <a:p>
            <a:r>
              <a:rPr lang="de-DE" sz="2400" b="1" dirty="0" smtClean="0">
                <a:solidFill>
                  <a:srgbClr val="3399FF"/>
                </a:solidFill>
              </a:rPr>
              <a:t>Community</a:t>
            </a:r>
            <a:endParaRPr lang="de-DE" sz="2400" b="1" dirty="0">
              <a:solidFill>
                <a:srgbClr val="3399FF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06" b="4706"/>
          <a:stretch/>
        </p:blipFill>
        <p:spPr bwMode="auto">
          <a:xfrm>
            <a:off x="971600" y="406186"/>
            <a:ext cx="1728274" cy="633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feil nach rechts 1"/>
          <p:cNvSpPr/>
          <p:nvPr/>
        </p:nvSpPr>
        <p:spPr>
          <a:xfrm>
            <a:off x="3275856" y="3068960"/>
            <a:ext cx="1440160" cy="144016"/>
          </a:xfrm>
          <a:prstGeom prst="rightArrow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581230"/>
            <a:ext cx="2026019" cy="2070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7802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047026" y="1400475"/>
            <a:ext cx="287690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solidFill>
                  <a:srgbClr val="3399FF"/>
                </a:solidFill>
              </a:rPr>
              <a:t>Home</a:t>
            </a:r>
          </a:p>
          <a:p>
            <a:r>
              <a:rPr lang="de-DE" sz="2400" b="1" dirty="0" err="1" smtClean="0">
                <a:solidFill>
                  <a:srgbClr val="3399FF"/>
                </a:solidFill>
              </a:rPr>
              <a:t>About</a:t>
            </a:r>
            <a:endParaRPr lang="de-DE" sz="2400" b="1" dirty="0" smtClean="0">
              <a:solidFill>
                <a:srgbClr val="3399FF"/>
              </a:solidFill>
            </a:endParaRPr>
          </a:p>
          <a:p>
            <a:r>
              <a:rPr lang="de-DE" sz="2400" b="1" dirty="0" err="1" smtClean="0">
                <a:solidFill>
                  <a:srgbClr val="3399FF"/>
                </a:solidFill>
              </a:rPr>
              <a:t>Getting</a:t>
            </a:r>
            <a:r>
              <a:rPr lang="de-DE" sz="2400" b="1" dirty="0" smtClean="0">
                <a:solidFill>
                  <a:srgbClr val="3399FF"/>
                </a:solidFill>
              </a:rPr>
              <a:t> </a:t>
            </a:r>
            <a:r>
              <a:rPr lang="de-DE" sz="2400" b="1" dirty="0" err="1" smtClean="0">
                <a:solidFill>
                  <a:srgbClr val="3399FF"/>
                </a:solidFill>
              </a:rPr>
              <a:t>Started</a:t>
            </a:r>
            <a:endParaRPr lang="de-DE" sz="2400" b="1" dirty="0" smtClean="0">
              <a:solidFill>
                <a:srgbClr val="3399FF"/>
              </a:solidFill>
            </a:endParaRPr>
          </a:p>
          <a:p>
            <a:r>
              <a:rPr lang="de-DE" sz="2400" b="1" dirty="0" smtClean="0">
                <a:solidFill>
                  <a:srgbClr val="3399FF"/>
                </a:solidFill>
              </a:rPr>
              <a:t>Demos</a:t>
            </a:r>
          </a:p>
          <a:p>
            <a:r>
              <a:rPr lang="de-DE" sz="2400" b="1" dirty="0" err="1" smtClean="0">
                <a:solidFill>
                  <a:srgbClr val="3399FF"/>
                </a:solidFill>
              </a:rPr>
              <a:t>Documentation</a:t>
            </a:r>
            <a:endParaRPr lang="de-DE" sz="2400" b="1" dirty="0" smtClean="0">
              <a:solidFill>
                <a:srgbClr val="3399FF"/>
              </a:solidFill>
            </a:endParaRPr>
          </a:p>
          <a:p>
            <a:r>
              <a:rPr lang="de-DE" sz="2400" b="1" dirty="0" smtClean="0">
                <a:solidFill>
                  <a:srgbClr val="3399FF"/>
                </a:solidFill>
              </a:rPr>
              <a:t>Community</a:t>
            </a:r>
            <a:endParaRPr lang="de-DE" sz="2400" b="1" dirty="0">
              <a:solidFill>
                <a:srgbClr val="3399FF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06" b="4706"/>
          <a:stretch/>
        </p:blipFill>
        <p:spPr bwMode="auto">
          <a:xfrm>
            <a:off x="971600" y="406186"/>
            <a:ext cx="1728274" cy="633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feil nach rechts 1"/>
          <p:cNvSpPr/>
          <p:nvPr/>
        </p:nvSpPr>
        <p:spPr>
          <a:xfrm>
            <a:off x="3131840" y="3429000"/>
            <a:ext cx="1440160" cy="144016"/>
          </a:xfrm>
          <a:prstGeom prst="rightArrow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284984"/>
            <a:ext cx="2341160" cy="2172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713368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Office PowerPoint</Application>
  <PresentationFormat>Bildschirmpräsentation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Loetz</dc:creator>
  <cp:lastModifiedBy>Loetz</cp:lastModifiedBy>
  <cp:revision>3</cp:revision>
  <cp:lastPrinted>2021-03-10T16:07:01Z</cp:lastPrinted>
  <dcterms:created xsi:type="dcterms:W3CDTF">2021-03-10T15:42:42Z</dcterms:created>
  <dcterms:modified xsi:type="dcterms:W3CDTF">2021-03-10T16:08:17Z</dcterms:modified>
</cp:coreProperties>
</file>