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1845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799-9F0D-4C3A-B3FF-9F2E058B3467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6BB9-1E59-4D01-B671-58D8A2C218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43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799-9F0D-4C3A-B3FF-9F2E058B3467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6BB9-1E59-4D01-B671-58D8A2C218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54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799-9F0D-4C3A-B3FF-9F2E058B3467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6BB9-1E59-4D01-B671-58D8A2C218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08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799-9F0D-4C3A-B3FF-9F2E058B3467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6BB9-1E59-4D01-B671-58D8A2C218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88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799-9F0D-4C3A-B3FF-9F2E058B3467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6BB9-1E59-4D01-B671-58D8A2C218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98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799-9F0D-4C3A-B3FF-9F2E058B3467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6BB9-1E59-4D01-B671-58D8A2C218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82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799-9F0D-4C3A-B3FF-9F2E058B3467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6BB9-1E59-4D01-B671-58D8A2C218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20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799-9F0D-4C3A-B3FF-9F2E058B3467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6BB9-1E59-4D01-B671-58D8A2C218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15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799-9F0D-4C3A-B3FF-9F2E058B3467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6BB9-1E59-4D01-B671-58D8A2C218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25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799-9F0D-4C3A-B3FF-9F2E058B3467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6BB9-1E59-4D01-B671-58D8A2C218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33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799-9F0D-4C3A-B3FF-9F2E058B3467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56BB9-1E59-4D01-B671-58D8A2C218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51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76799-9F0D-4C3A-B3FF-9F2E058B3467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56BB9-1E59-4D01-B671-58D8A2C218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8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47026" y="1400475"/>
            <a:ext cx="28769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3399FF"/>
                </a:solidFill>
              </a:rPr>
              <a:t>Home</a:t>
            </a: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About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Getting</a:t>
            </a:r>
            <a:r>
              <a:rPr lang="de-DE" sz="2400" b="1" dirty="0" smtClean="0">
                <a:solidFill>
                  <a:srgbClr val="3399FF"/>
                </a:solidFill>
              </a:rPr>
              <a:t> </a:t>
            </a:r>
            <a:r>
              <a:rPr lang="de-DE" sz="2400" b="1" dirty="0" err="1" smtClean="0">
                <a:solidFill>
                  <a:srgbClr val="3399FF"/>
                </a:solidFill>
              </a:rPr>
              <a:t>Started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smtClean="0">
                <a:solidFill>
                  <a:srgbClr val="3399FF"/>
                </a:solidFill>
              </a:rPr>
              <a:t>Demos</a:t>
            </a: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Documentation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smtClean="0">
                <a:solidFill>
                  <a:srgbClr val="3399FF"/>
                </a:solidFill>
              </a:rPr>
              <a:t>Community</a:t>
            </a:r>
            <a:endParaRPr lang="de-DE" sz="2400" b="1" dirty="0">
              <a:solidFill>
                <a:srgbClr val="3399FF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9"/>
          <a:stretch/>
        </p:blipFill>
        <p:spPr bwMode="auto">
          <a:xfrm>
            <a:off x="4878198" y="1014874"/>
            <a:ext cx="2719925" cy="2324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80" b="9412"/>
          <a:stretch/>
        </p:blipFill>
        <p:spPr bwMode="auto">
          <a:xfrm>
            <a:off x="5100506" y="1400475"/>
            <a:ext cx="983744" cy="63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6" b="4706"/>
          <a:stretch/>
        </p:blipFill>
        <p:spPr bwMode="auto">
          <a:xfrm>
            <a:off x="4251867" y="1400475"/>
            <a:ext cx="1728274" cy="63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6" b="4706"/>
          <a:stretch/>
        </p:blipFill>
        <p:spPr bwMode="auto">
          <a:xfrm>
            <a:off x="971600" y="406186"/>
            <a:ext cx="1728274" cy="63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13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47026" y="1400475"/>
            <a:ext cx="28769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3399FF"/>
                </a:solidFill>
              </a:rPr>
              <a:t>Home</a:t>
            </a: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About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Getting</a:t>
            </a:r>
            <a:r>
              <a:rPr lang="de-DE" sz="2400" b="1" dirty="0" smtClean="0">
                <a:solidFill>
                  <a:srgbClr val="3399FF"/>
                </a:solidFill>
              </a:rPr>
              <a:t> </a:t>
            </a:r>
            <a:r>
              <a:rPr lang="de-DE" sz="2400" b="1" dirty="0" err="1" smtClean="0">
                <a:solidFill>
                  <a:srgbClr val="3399FF"/>
                </a:solidFill>
              </a:rPr>
              <a:t>Started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smtClean="0">
                <a:solidFill>
                  <a:srgbClr val="3399FF"/>
                </a:solidFill>
              </a:rPr>
              <a:t>Demos</a:t>
            </a: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Documentation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smtClean="0">
                <a:solidFill>
                  <a:srgbClr val="3399FF"/>
                </a:solidFill>
              </a:rPr>
              <a:t>Community</a:t>
            </a:r>
            <a:endParaRPr lang="de-DE" sz="2400" b="1" dirty="0">
              <a:solidFill>
                <a:srgbClr val="3399FF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6" b="4706"/>
          <a:stretch/>
        </p:blipFill>
        <p:spPr bwMode="auto">
          <a:xfrm>
            <a:off x="971600" y="406186"/>
            <a:ext cx="1728274" cy="63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feil nach rechts 1"/>
          <p:cNvSpPr/>
          <p:nvPr/>
        </p:nvSpPr>
        <p:spPr>
          <a:xfrm>
            <a:off x="2411760" y="1916832"/>
            <a:ext cx="1800200" cy="144016"/>
          </a:xfrm>
          <a:prstGeom prst="right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6"/>
          <a:stretch/>
        </p:blipFill>
        <p:spPr bwMode="auto">
          <a:xfrm>
            <a:off x="4572000" y="1734625"/>
            <a:ext cx="2795587" cy="3948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4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47026" y="1400475"/>
            <a:ext cx="28769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3399FF"/>
                </a:solidFill>
              </a:rPr>
              <a:t>Home</a:t>
            </a: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About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Getting</a:t>
            </a:r>
            <a:r>
              <a:rPr lang="de-DE" sz="2400" b="1" dirty="0" smtClean="0">
                <a:solidFill>
                  <a:srgbClr val="3399FF"/>
                </a:solidFill>
              </a:rPr>
              <a:t> </a:t>
            </a:r>
            <a:r>
              <a:rPr lang="de-DE" sz="2400" b="1" dirty="0" err="1" smtClean="0">
                <a:solidFill>
                  <a:srgbClr val="3399FF"/>
                </a:solidFill>
              </a:rPr>
              <a:t>Started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smtClean="0">
                <a:solidFill>
                  <a:srgbClr val="3399FF"/>
                </a:solidFill>
              </a:rPr>
              <a:t>Demos</a:t>
            </a: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Documentation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smtClean="0">
                <a:solidFill>
                  <a:srgbClr val="3399FF"/>
                </a:solidFill>
              </a:rPr>
              <a:t>Community</a:t>
            </a:r>
            <a:endParaRPr lang="de-DE" sz="2400" b="1" dirty="0">
              <a:solidFill>
                <a:srgbClr val="3399FF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6" b="4706"/>
          <a:stretch/>
        </p:blipFill>
        <p:spPr bwMode="auto">
          <a:xfrm>
            <a:off x="971600" y="406186"/>
            <a:ext cx="1728274" cy="63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feil nach rechts 1"/>
          <p:cNvSpPr/>
          <p:nvPr/>
        </p:nvSpPr>
        <p:spPr>
          <a:xfrm>
            <a:off x="3203848" y="2348880"/>
            <a:ext cx="1440160" cy="144016"/>
          </a:xfrm>
          <a:prstGeom prst="right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32856"/>
            <a:ext cx="2426396" cy="2747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547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47026" y="1400475"/>
            <a:ext cx="28769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3399FF"/>
                </a:solidFill>
              </a:rPr>
              <a:t>Home</a:t>
            </a: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About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Getting</a:t>
            </a:r>
            <a:r>
              <a:rPr lang="de-DE" sz="2400" b="1" dirty="0" smtClean="0">
                <a:solidFill>
                  <a:srgbClr val="3399FF"/>
                </a:solidFill>
              </a:rPr>
              <a:t> </a:t>
            </a:r>
            <a:r>
              <a:rPr lang="de-DE" sz="2400" b="1" dirty="0" err="1" smtClean="0">
                <a:solidFill>
                  <a:srgbClr val="3399FF"/>
                </a:solidFill>
              </a:rPr>
              <a:t>Started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smtClean="0">
                <a:solidFill>
                  <a:srgbClr val="3399FF"/>
                </a:solidFill>
              </a:rPr>
              <a:t>Demos</a:t>
            </a: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Documentation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smtClean="0">
                <a:solidFill>
                  <a:srgbClr val="3399FF"/>
                </a:solidFill>
              </a:rPr>
              <a:t>Community</a:t>
            </a:r>
            <a:endParaRPr lang="de-DE" sz="2400" b="1" dirty="0">
              <a:solidFill>
                <a:srgbClr val="3399FF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6" b="4706"/>
          <a:stretch/>
        </p:blipFill>
        <p:spPr bwMode="auto">
          <a:xfrm>
            <a:off x="971600" y="406186"/>
            <a:ext cx="1728274" cy="63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feil nach rechts 1"/>
          <p:cNvSpPr/>
          <p:nvPr/>
        </p:nvSpPr>
        <p:spPr>
          <a:xfrm>
            <a:off x="3203848" y="2708920"/>
            <a:ext cx="1440160" cy="144016"/>
          </a:xfrm>
          <a:prstGeom prst="right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36912"/>
            <a:ext cx="2385510" cy="2752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9136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47026" y="1400475"/>
            <a:ext cx="28769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3399FF"/>
                </a:solidFill>
              </a:rPr>
              <a:t>Home</a:t>
            </a: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About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Getting</a:t>
            </a:r>
            <a:r>
              <a:rPr lang="de-DE" sz="2400" b="1" dirty="0" smtClean="0">
                <a:solidFill>
                  <a:srgbClr val="3399FF"/>
                </a:solidFill>
              </a:rPr>
              <a:t> </a:t>
            </a:r>
            <a:r>
              <a:rPr lang="de-DE" sz="2400" b="1" dirty="0" err="1" smtClean="0">
                <a:solidFill>
                  <a:srgbClr val="3399FF"/>
                </a:solidFill>
              </a:rPr>
              <a:t>Started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smtClean="0">
                <a:solidFill>
                  <a:srgbClr val="3399FF"/>
                </a:solidFill>
              </a:rPr>
              <a:t>Demos</a:t>
            </a: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Documentation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smtClean="0">
                <a:solidFill>
                  <a:srgbClr val="3399FF"/>
                </a:solidFill>
              </a:rPr>
              <a:t>Community</a:t>
            </a:r>
            <a:endParaRPr lang="de-DE" sz="2400" b="1" dirty="0">
              <a:solidFill>
                <a:srgbClr val="3399FF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6" b="4706"/>
          <a:stretch/>
        </p:blipFill>
        <p:spPr bwMode="auto">
          <a:xfrm>
            <a:off x="971600" y="406186"/>
            <a:ext cx="1728274" cy="63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feil nach rechts 1"/>
          <p:cNvSpPr/>
          <p:nvPr/>
        </p:nvSpPr>
        <p:spPr>
          <a:xfrm>
            <a:off x="3275856" y="3068960"/>
            <a:ext cx="1440160" cy="144016"/>
          </a:xfrm>
          <a:prstGeom prst="right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81230"/>
            <a:ext cx="2026019" cy="2070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80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47026" y="1400475"/>
            <a:ext cx="28769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3399FF"/>
                </a:solidFill>
              </a:rPr>
              <a:t>Home</a:t>
            </a: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About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Getting</a:t>
            </a:r>
            <a:r>
              <a:rPr lang="de-DE" sz="2400" b="1" dirty="0" smtClean="0">
                <a:solidFill>
                  <a:srgbClr val="3399FF"/>
                </a:solidFill>
              </a:rPr>
              <a:t> </a:t>
            </a:r>
            <a:r>
              <a:rPr lang="de-DE" sz="2400" b="1" dirty="0" err="1" smtClean="0">
                <a:solidFill>
                  <a:srgbClr val="3399FF"/>
                </a:solidFill>
              </a:rPr>
              <a:t>Started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smtClean="0">
                <a:solidFill>
                  <a:srgbClr val="3399FF"/>
                </a:solidFill>
              </a:rPr>
              <a:t>Demos</a:t>
            </a:r>
          </a:p>
          <a:p>
            <a:r>
              <a:rPr lang="de-DE" sz="2400" b="1" dirty="0" err="1" smtClean="0">
                <a:solidFill>
                  <a:srgbClr val="3399FF"/>
                </a:solidFill>
              </a:rPr>
              <a:t>Documentation</a:t>
            </a:r>
            <a:endParaRPr lang="de-DE" sz="2400" b="1" dirty="0" smtClean="0">
              <a:solidFill>
                <a:srgbClr val="3399FF"/>
              </a:solidFill>
            </a:endParaRPr>
          </a:p>
          <a:p>
            <a:r>
              <a:rPr lang="de-DE" sz="2400" b="1" dirty="0" smtClean="0">
                <a:solidFill>
                  <a:srgbClr val="3399FF"/>
                </a:solidFill>
              </a:rPr>
              <a:t>Community</a:t>
            </a:r>
            <a:endParaRPr lang="de-DE" sz="2400" b="1" dirty="0">
              <a:solidFill>
                <a:srgbClr val="3399FF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6" b="4706"/>
          <a:stretch/>
        </p:blipFill>
        <p:spPr bwMode="auto">
          <a:xfrm>
            <a:off x="971600" y="406186"/>
            <a:ext cx="1728274" cy="63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feil nach rechts 1"/>
          <p:cNvSpPr/>
          <p:nvPr/>
        </p:nvSpPr>
        <p:spPr>
          <a:xfrm>
            <a:off x="3131840" y="3429000"/>
            <a:ext cx="1440160" cy="144016"/>
          </a:xfrm>
          <a:prstGeom prst="right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84984"/>
            <a:ext cx="2341160" cy="217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13368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Bildschirmpräsentation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Loetz</dc:creator>
  <cp:lastModifiedBy>Loetz</cp:lastModifiedBy>
  <cp:revision>3</cp:revision>
  <cp:lastPrinted>2021-03-10T16:07:01Z</cp:lastPrinted>
  <dcterms:created xsi:type="dcterms:W3CDTF">2021-03-10T15:42:42Z</dcterms:created>
  <dcterms:modified xsi:type="dcterms:W3CDTF">2021-03-10T16:08:17Z</dcterms:modified>
</cp:coreProperties>
</file>