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  <p:sldMasterId id="2147483659" r:id="rId3"/>
    <p:sldMasterId id="2147483660" r:id="rId4"/>
    <p:sldMasterId id="2147483661" r:id="rId5"/>
    <p:sldMasterId id="2147483662" r:id="rId6"/>
  </p:sldMasterIdLst>
  <p:notesMasterIdLst>
    <p:notesMasterId r:id="rId9"/>
  </p:notesMasterIdLst>
  <p:handoutMasterIdLst>
    <p:handoutMasterId r:id="rId10"/>
  </p:handoutMasterIdLst>
  <p:sldIdLst>
    <p:sldId id="256" r:id="rId7"/>
    <p:sldId id="257" r:id="rId8"/>
  </p:sldIdLst>
  <p:sldSz cx="9144000" cy="6858000" type="screen4x3"/>
  <p:notesSz cx="9836150" cy="67087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B"/>
    <a:srgbClr val="AF0814"/>
    <a:srgbClr val="638600"/>
    <a:srgbClr val="C4FF1D"/>
    <a:srgbClr val="C0C0C0"/>
    <a:srgbClr val="DDDDDD"/>
    <a:srgbClr val="067F2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54" autoAdjust="0"/>
  </p:normalViewPr>
  <p:slideViewPr>
    <p:cSldViewPr>
      <p:cViewPr>
        <p:scale>
          <a:sx n="100" d="100"/>
          <a:sy n="100" d="100"/>
        </p:scale>
        <p:origin x="-462" y="-162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3713" y="0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2225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3713" y="6372225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9945BCF-AFCF-41ED-AB42-4F1D52FC9B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2125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3238"/>
            <a:ext cx="3354388" cy="251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186113"/>
            <a:ext cx="78708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2125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fld id="{74BBCC85-5031-4CBE-A8C6-38C0459AA3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BCC85-5031-4CBE-A8C6-38C0459AA38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 cap="none" baseline="0">
                <a:solidFill>
                  <a:srgbClr val="0070C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ViF-K2_Logobar-foot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ViF-K2_Logobar_v0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215900" y="6611422"/>
            <a:ext cx="1655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2012-05-16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2986088" y="6628884"/>
            <a:ext cx="3025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VIF-</a:t>
            </a:r>
            <a:r>
              <a:rPr lang="de-DE" sz="1200" b="1" i="1" dirty="0" err="1" smtClean="0">
                <a:solidFill>
                  <a:schemeClr val="bg1"/>
                </a:solidFill>
                <a:latin typeface="Trebuchet MS" pitchFamily="34" charset="0"/>
              </a:rPr>
              <a:t>Presentation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92955F0-D777-4997-AC28-325EF0C46B18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144463"/>
            <a:ext cx="3959696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  <p:pic>
        <p:nvPicPr>
          <p:cNvPr id="10" name="Picture 2" descr="C:\Dokumente und Einstellungen\driussi\Eigene Dateien\Eigene Bilder\eclipse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0"/>
            <a:ext cx="1628775" cy="866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ViF-K2_Logobar_v07-Area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E183079-8342-40AF-BFE7-5F0AEC3C051A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ViF-K2_Logobar_v07-Area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A8DACAB9-319C-4DB1-9A89-77B274B354FF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ViF-K2_Logobar_v07-Are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76DD014-EC0D-4213-97AE-55E00E9799A1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ViF-K2_Logobar_v07-Area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6421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6422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88DF6B48-ED98-484A-9CCD-507FC2D75F40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ViF-K2_Logobar_v07-Area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ECAA6E88-FC2D-40D0-BF9C-35F9A33CAED9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AUTO IWG WP5 </a:t>
            </a:r>
            <a:r>
              <a:rPr lang="de-DE" dirty="0" err="1" smtClean="0"/>
              <a:t>Telco</a:t>
            </a:r>
            <a:r>
              <a:rPr lang="de-DE" dirty="0" smtClean="0"/>
              <a:t> </a:t>
            </a:r>
            <a:r>
              <a:rPr lang="de-DE" dirty="0" smtClean="0"/>
              <a:t>16</a:t>
            </a:r>
            <a:r>
              <a:rPr lang="de-DE" dirty="0" smtClean="0"/>
              <a:t>.05.2012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Agenda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: </a:t>
            </a: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15 </a:t>
            </a:r>
            <a:r>
              <a:rPr lang="de-DE" dirty="0" smtClean="0"/>
              <a:t>min: </a:t>
            </a:r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roadmap</a:t>
            </a:r>
            <a:r>
              <a:rPr lang="de-DE" dirty="0" smtClean="0"/>
              <a:t>: QA, </a:t>
            </a:r>
            <a:r>
              <a:rPr lang="de-DE" dirty="0" err="1" smtClean="0"/>
              <a:t>Liasion</a:t>
            </a:r>
            <a:r>
              <a:rPr lang="de-DE" dirty="0" smtClean="0"/>
              <a:t> </a:t>
            </a:r>
            <a:r>
              <a:rPr lang="de-DE" dirty="0" smtClean="0"/>
              <a:t>	</a:t>
            </a:r>
            <a:r>
              <a:rPr lang="de-DE" dirty="0" err="1" smtClean="0"/>
              <a:t>Processes</a:t>
            </a:r>
            <a:r>
              <a:rPr lang="de-DE" dirty="0" smtClean="0"/>
              <a:t>, </a:t>
            </a:r>
            <a:r>
              <a:rPr lang="de-DE" dirty="0" err="1" smtClean="0"/>
              <a:t>Qualification</a:t>
            </a:r>
            <a:r>
              <a:rPr lang="de-DE" dirty="0" smtClean="0"/>
              <a:t> Data </a:t>
            </a: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30 </a:t>
            </a:r>
            <a:r>
              <a:rPr lang="de-DE" dirty="0" smtClean="0"/>
              <a:t>min: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Roadmap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(s) in 	Toulouse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Open </a:t>
            </a:r>
            <a:r>
              <a:rPr lang="de-DE" dirty="0" err="1" smtClean="0"/>
              <a:t>discussion</a:t>
            </a:r>
            <a:r>
              <a:rPr lang="de-DE" dirty="0" smtClean="0"/>
              <a:t>:</a:t>
            </a: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Proposal for Roadmap presentation(s) Toulouse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</a:t>
            </a:r>
            <a:r>
              <a:rPr lang="en-US" dirty="0" smtClean="0"/>
              <a:t>vehicle: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User </a:t>
            </a:r>
            <a:r>
              <a:rPr lang="en-US" dirty="0" smtClean="0"/>
              <a:t>Requirements </a:t>
            </a:r>
            <a:r>
              <a:rPr lang="en-US" dirty="0" smtClean="0"/>
              <a:t>Modeling State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All: Feedback </a:t>
            </a:r>
            <a:r>
              <a:rPr lang="de-DE" dirty="0" err="1" smtClean="0"/>
              <a:t>round</a:t>
            </a:r>
            <a:endParaRPr lang="de-DE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0100310-vifK2_MasterTemplate_v08">
  <a:themeElements>
    <a:clrScheme name="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0810_vif-Standardpraesentation_v7">
  <a:themeElements>
    <a:clrScheme name="1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70810_vif-Standardpraesentation_v7">
  <a:themeElements>
    <a:clrScheme name="2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20070810_vif-Standardpraesentation_v7">
  <a:themeElements>
    <a:clrScheme name="3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20070810_vif-Standardpraesentation_v7">
  <a:themeElements>
    <a:clrScheme name="4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20070810_vif-Standardpraesentation_v7">
  <a:themeElements>
    <a:clrScheme name="5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20100310-vifK2_MasterTemplate_v08</Template>
  <TotalTime>0</TotalTime>
  <Words>20</Words>
  <Application>Microsoft Office PowerPoint</Application>
  <PresentationFormat>Bildschirmpräsentation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20100310-vifK2_MasterTemplate_v08</vt:lpstr>
      <vt:lpstr>1_20070810_vif-Standardpraesentation_v7</vt:lpstr>
      <vt:lpstr>2_20070810_vif-Standardpraesentation_v7</vt:lpstr>
      <vt:lpstr>3_20070810_vif-Standardpraesentation_v7</vt:lpstr>
      <vt:lpstr>4_20070810_vif-Standardpraesentation_v7</vt:lpstr>
      <vt:lpstr>5_20070810_vif-Standardpraesentation_v7</vt:lpstr>
      <vt:lpstr>AUTO IWG WP5 Telco 16.05.2012 Agenda</vt:lpstr>
      <vt:lpstr>Folie 2</vt:lpstr>
    </vt:vector>
  </TitlesOfParts>
  <Company>Kompetenzzentrum - Das virtuelle Fahrzeug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IWG WP5 Telco 04.04.2012 Agenda</dc:title>
  <dc:creator>driussi</dc:creator>
  <cp:lastModifiedBy>driussi</cp:lastModifiedBy>
  <cp:revision>736</cp:revision>
  <dcterms:created xsi:type="dcterms:W3CDTF">2012-04-04T08:08:10Z</dcterms:created>
  <dcterms:modified xsi:type="dcterms:W3CDTF">2012-05-16T06:22:16Z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1638909245</vt:i4>
  </property>
  <property fmtid="{D5CDD505-2E9C-101B-9397-08002B2CF9AE}" pid="3" name="_NewReviewCycle">
    <vt:lpwstr/>
  </property>
  <property fmtid="{D5CDD505-2E9C-101B-9397-08002B2CF9AE}" pid="4" name="_EmailSubject">
    <vt:lpwstr>AUTO IWG WP5 Agenda for today</vt:lpwstr>
  </property>
  <property fmtid="{D5CDD505-2E9C-101B-9397-08002B2CF9AE}" pid="5" name="_AuthorEmail">
    <vt:lpwstr>Mario.Driussi@v2c2.at</vt:lpwstr>
  </property>
  <property fmtid="{D5CDD505-2E9C-101B-9397-08002B2CF9AE}" pid="6" name="_AuthorEmailDisplayName">
    <vt:lpwstr>Driussi, Mario</vt:lpwstr>
  </property>
</Properties>
</file>