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6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BCC85-5031-4CBE-A8C6-38C0459AA38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2012-05-30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</a:t>
            </a:r>
            <a:r>
              <a:rPr lang="de-DE" dirty="0" smtClean="0"/>
              <a:t>30</a:t>
            </a:r>
            <a:r>
              <a:rPr lang="de-DE" dirty="0" smtClean="0"/>
              <a:t>.05.2012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 (15 min): Last </a:t>
            </a:r>
            <a:r>
              <a:rPr lang="de-DE" dirty="0" err="1" smtClean="0"/>
              <a:t>steps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: </a:t>
            </a:r>
            <a:r>
              <a:rPr lang="de-DE" dirty="0" err="1" smtClean="0"/>
              <a:t>Verification</a:t>
            </a:r>
            <a:r>
              <a:rPr lang="de-DE" dirty="0" smtClean="0"/>
              <a:t>, Additional </a:t>
            </a:r>
            <a:r>
              <a:rPr lang="de-DE" dirty="0" err="1" smtClean="0"/>
              <a:t>Considerations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 </a:t>
            </a:r>
            <a:r>
              <a:rPr lang="de-DE" dirty="0" smtClean="0"/>
              <a:t>(15 min): </a:t>
            </a:r>
            <a:r>
              <a:rPr lang="de-DE" dirty="0" err="1" smtClean="0"/>
              <a:t>Discussion</a:t>
            </a:r>
            <a:r>
              <a:rPr lang="de-DE" dirty="0" smtClean="0"/>
              <a:t> on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publication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Toulouse </a:t>
            </a:r>
            <a:r>
              <a:rPr lang="de-DE" dirty="0" err="1" smtClean="0"/>
              <a:t>discussions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Polarsys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 </a:t>
            </a:r>
            <a:r>
              <a:rPr lang="de-DE" dirty="0" smtClean="0"/>
              <a:t>(30 min): "</a:t>
            </a:r>
            <a:r>
              <a:rPr lang="de-DE" dirty="0" err="1" smtClean="0"/>
              <a:t>Eat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Dog Food!": Plan </a:t>
            </a:r>
            <a:r>
              <a:rPr lang="de-DE" dirty="0" err="1" smtClean="0"/>
              <a:t>for</a:t>
            </a:r>
            <a:r>
              <a:rPr lang="de-DE" dirty="0" smtClean="0"/>
              <a:t> Demonstration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endParaRPr lang="de-DE" dirty="0" smtClean="0"/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Open </a:t>
            </a:r>
            <a:r>
              <a:rPr lang="en-US" dirty="0" smtClean="0"/>
              <a:t>discussion</a:t>
            </a:r>
            <a:r>
              <a:rPr lang="de-DE" dirty="0" smtClean="0"/>
              <a:t>  </a:t>
            </a:r>
            <a:endParaRPr lang="de-DE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59</Words>
  <Application>Microsoft Office PowerPoint</Application>
  <PresentationFormat>Bildschirmpräsentation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30.05.2012 Agenda</vt:lpstr>
      <vt:lpstr>Folie 2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1435</cp:revision>
  <dcterms:created xsi:type="dcterms:W3CDTF">2012-04-04T08:08:10Z</dcterms:created>
  <dcterms:modified xsi:type="dcterms:W3CDTF">2012-05-30T06:57:33Z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1080766057</vt:i4>
  </property>
  <property fmtid="{D5CDD505-2E9C-101B-9397-08002B2CF9AE}" pid="3" name="_NewReviewCycle">
    <vt:lpwstr/>
  </property>
  <property fmtid="{D5CDD505-2E9C-101B-9397-08002B2CF9AE}" pid="4" name="_EmailSubject">
    <vt:lpwstr>Agenda for WP5 Telco today</vt:lpwstr>
  </property>
  <property fmtid="{D5CDD505-2E9C-101B-9397-08002B2CF9AE}" pid="5" name="_AuthorEmail">
    <vt:lpwstr>Mario.Driussi@v2c2.at</vt:lpwstr>
  </property>
  <property fmtid="{D5CDD505-2E9C-101B-9397-08002B2CF9AE}" pid="6" name="_AuthorEmailDisplayName">
    <vt:lpwstr>Driussi, Mario</vt:lpwstr>
  </property>
</Properties>
</file>