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8" r:id="rId2"/>
    <p:sldMasterId id="2147483659" r:id="rId3"/>
    <p:sldMasterId id="2147483660" r:id="rId4"/>
    <p:sldMasterId id="2147483661" r:id="rId5"/>
    <p:sldMasterId id="2147483662" r:id="rId6"/>
  </p:sldMasterIdLst>
  <p:notesMasterIdLst>
    <p:notesMasterId r:id="rId9"/>
  </p:notesMasterIdLst>
  <p:handoutMasterIdLst>
    <p:handoutMasterId r:id="rId10"/>
  </p:handoutMasterIdLst>
  <p:sldIdLst>
    <p:sldId id="256" r:id="rId7"/>
    <p:sldId id="257" r:id="rId8"/>
  </p:sldIdLst>
  <p:sldSz cx="9144000" cy="6858000" type="screen4x3"/>
  <p:notesSz cx="9836150" cy="67087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6B"/>
    <a:srgbClr val="AF0814"/>
    <a:srgbClr val="638600"/>
    <a:srgbClr val="C4FF1D"/>
    <a:srgbClr val="C0C0C0"/>
    <a:srgbClr val="DDDDDD"/>
    <a:srgbClr val="067F2D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4" autoAdjust="0"/>
    <p:restoredTop sz="94654" autoAdjust="0"/>
  </p:normalViewPr>
  <p:slideViewPr>
    <p:cSldViewPr>
      <p:cViewPr>
        <p:scale>
          <a:sx n="100" d="100"/>
          <a:sy n="100" d="100"/>
        </p:scale>
        <p:origin x="-462" y="-258"/>
      </p:cViewPr>
      <p:guideLst>
        <p:guide orient="horz" pos="2160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592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3713" y="0"/>
            <a:ext cx="42608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8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72225"/>
            <a:ext cx="42592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8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3713" y="6372225"/>
            <a:ext cx="42608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E9945BCF-AFCF-41ED-AB42-4F1D52FC9BC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6243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6" tIns="45218" rIns="90436" bIns="45218" numCol="1" anchor="t" anchorCtr="0" compatLnSpc="1">
            <a:prstTxWarp prst="textNoShape">
              <a:avLst/>
            </a:prstTxWarp>
          </a:bodyPr>
          <a:lstStyle>
            <a:lvl1pPr defTabSz="904875">
              <a:defRPr sz="11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72125" y="0"/>
            <a:ext cx="426243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6" tIns="45218" rIns="90436" bIns="45218" numCol="1" anchor="t" anchorCtr="0" compatLnSpc="1">
            <a:prstTxWarp prst="textNoShape">
              <a:avLst/>
            </a:prstTxWarp>
          </a:bodyPr>
          <a:lstStyle>
            <a:lvl1pPr algn="r" defTabSz="904875">
              <a:defRPr sz="11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4850" y="503238"/>
            <a:ext cx="3354388" cy="2516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2663" y="3186113"/>
            <a:ext cx="787082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6" tIns="45218" rIns="90436" bIns="45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72225"/>
            <a:ext cx="426243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6" tIns="45218" rIns="90436" bIns="45218" numCol="1" anchor="b" anchorCtr="0" compatLnSpc="1">
            <a:prstTxWarp prst="textNoShape">
              <a:avLst/>
            </a:prstTxWarp>
          </a:bodyPr>
          <a:lstStyle>
            <a:lvl1pPr defTabSz="904875">
              <a:defRPr sz="11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72125" y="6372225"/>
            <a:ext cx="426243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6" tIns="45218" rIns="90436" bIns="45218" numCol="1" anchor="b" anchorCtr="0" compatLnSpc="1">
            <a:prstTxWarp prst="textNoShape">
              <a:avLst/>
            </a:prstTxWarp>
          </a:bodyPr>
          <a:lstStyle>
            <a:lvl1pPr algn="r" defTabSz="904875">
              <a:defRPr sz="1100"/>
            </a:lvl1pPr>
          </a:lstStyle>
          <a:p>
            <a:pPr>
              <a:defRPr/>
            </a:pPr>
            <a:fld id="{74BBCC85-5031-4CBE-A8C6-38C0459AA3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BBCC85-5031-4CBE-A8C6-38C0459AA381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 cap="none" baseline="0">
                <a:solidFill>
                  <a:srgbClr val="0070C0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6063" y="144463"/>
            <a:ext cx="2090737" cy="623728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2263" y="144463"/>
            <a:ext cx="6121400" cy="623728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66B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981075"/>
            <a:ext cx="40687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981075"/>
            <a:ext cx="40703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6063" y="144463"/>
            <a:ext cx="2090737" cy="623728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2263" y="144463"/>
            <a:ext cx="6121400" cy="623728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66B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981075"/>
            <a:ext cx="40687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981075"/>
            <a:ext cx="40703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66B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14348" y="292893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6063" y="144463"/>
            <a:ext cx="2090737" cy="623728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2263" y="144463"/>
            <a:ext cx="6121400" cy="623728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66B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981075"/>
            <a:ext cx="40687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981075"/>
            <a:ext cx="40703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981075"/>
            <a:ext cx="40687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981075"/>
            <a:ext cx="40703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6063" y="144463"/>
            <a:ext cx="2090737" cy="623728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2263" y="144463"/>
            <a:ext cx="6121400" cy="623728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66B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981075"/>
            <a:ext cx="40687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981075"/>
            <a:ext cx="40703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6063" y="144463"/>
            <a:ext cx="2090737" cy="623728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2263" y="144463"/>
            <a:ext cx="6121400" cy="623728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66B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981075"/>
            <a:ext cx="40687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981075"/>
            <a:ext cx="40703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6063" y="144463"/>
            <a:ext cx="2090737" cy="623728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2263" y="144463"/>
            <a:ext cx="6121400" cy="623728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ViF-K2_Logobar-foot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1" descr="ViF-K2_Logobar_v0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24" name="Text Box 4"/>
          <p:cNvSpPr txBox="1">
            <a:spLocks noChangeArrowheads="1"/>
          </p:cNvSpPr>
          <p:nvPr/>
        </p:nvSpPr>
        <p:spPr bwMode="auto">
          <a:xfrm>
            <a:off x="215900" y="6611422"/>
            <a:ext cx="16557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defRPr/>
            </a:pPr>
            <a:r>
              <a:rPr lang="de-DE" sz="1200" b="1" i="1" dirty="0" smtClean="0">
                <a:solidFill>
                  <a:schemeClr val="bg1"/>
                </a:solidFill>
                <a:latin typeface="Trebuchet MS" pitchFamily="34" charset="0"/>
              </a:rPr>
              <a:t>2012-06-27</a:t>
            </a:r>
            <a:endParaRPr lang="de-DE" sz="1200" b="1" i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952325" name="Text Box 5"/>
          <p:cNvSpPr txBox="1">
            <a:spLocks noChangeArrowheads="1"/>
          </p:cNvSpPr>
          <p:nvPr/>
        </p:nvSpPr>
        <p:spPr bwMode="auto">
          <a:xfrm>
            <a:off x="2986088" y="6628884"/>
            <a:ext cx="30257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200" b="1" i="1" dirty="0" smtClean="0">
                <a:solidFill>
                  <a:schemeClr val="bg1"/>
                </a:solidFill>
                <a:latin typeface="Trebuchet MS" pitchFamily="34" charset="0"/>
              </a:rPr>
              <a:t>VIF-</a:t>
            </a:r>
            <a:r>
              <a:rPr lang="de-DE" sz="1200" b="1" i="1" dirty="0" err="1" smtClean="0">
                <a:solidFill>
                  <a:schemeClr val="bg1"/>
                </a:solidFill>
                <a:latin typeface="Trebuchet MS" pitchFamily="34" charset="0"/>
              </a:rPr>
              <a:t>Presentation</a:t>
            </a:r>
            <a:endParaRPr lang="de-DE" sz="1200" b="1" i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952326" name="Text Box 6"/>
          <p:cNvSpPr txBox="1">
            <a:spLocks noChangeArrowheads="1"/>
          </p:cNvSpPr>
          <p:nvPr/>
        </p:nvSpPr>
        <p:spPr bwMode="auto">
          <a:xfrm>
            <a:off x="7750175" y="6630988"/>
            <a:ext cx="1143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 eaLnBrk="0" hangingPunct="0">
              <a:defRPr/>
            </a:pPr>
            <a:fld id="{F92955F0-D777-4997-AC28-325EF0C46B18}" type="slidenum"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pPr algn="r" eaLnBrk="0" hangingPunct="0">
                <a:defRPr/>
              </a:pPr>
              <a:t>‹Nr.›</a:t>
            </a:fld>
            <a:endParaRPr lang="de-DE" sz="1200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1075"/>
            <a:ext cx="82915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907704" y="144463"/>
            <a:ext cx="3959696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308850" y="6638925"/>
            <a:ext cx="10080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000" i="1">
                <a:solidFill>
                  <a:srgbClr val="86B1C0"/>
                </a:solidFill>
              </a:rPr>
              <a:t>©</a:t>
            </a:r>
            <a:r>
              <a:rPr lang="de-DE" sz="700" i="1">
                <a:solidFill>
                  <a:srgbClr val="86B1C0"/>
                </a:solidFill>
              </a:rPr>
              <a:t> VIRTUAL VEHICLE</a:t>
            </a:r>
          </a:p>
        </p:txBody>
      </p:sp>
      <p:pic>
        <p:nvPicPr>
          <p:cNvPr id="10" name="Picture 2" descr="C:\Dokumente und Einstellungen\driussi\Eigene Dateien\Eigene Bilder\eclipse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5536" y="0"/>
            <a:ext cx="1628775" cy="8667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rgbClr val="00466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466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rgbClr val="00466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400" b="1">
          <a:solidFill>
            <a:srgbClr val="00466B"/>
          </a:solidFill>
          <a:latin typeface="Arial Narrow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ViF-K2_Logobar_v07-Area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ViF-K2_Logobar-foot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3348" name="Text Box 4"/>
          <p:cNvSpPr txBox="1">
            <a:spLocks noChangeArrowheads="1"/>
          </p:cNvSpPr>
          <p:nvPr/>
        </p:nvSpPr>
        <p:spPr bwMode="auto">
          <a:xfrm>
            <a:off x="215900" y="6613525"/>
            <a:ext cx="1655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2008-09-00</a:t>
            </a:r>
          </a:p>
        </p:txBody>
      </p:sp>
      <p:sp>
        <p:nvSpPr>
          <p:cNvPr id="953349" name="Text Box 5"/>
          <p:cNvSpPr txBox="1">
            <a:spLocks noChangeArrowheads="1"/>
          </p:cNvSpPr>
          <p:nvPr/>
        </p:nvSpPr>
        <p:spPr bwMode="auto">
          <a:xfrm>
            <a:off x="2986088" y="6630988"/>
            <a:ext cx="3025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VIF-K2-Presentation</a:t>
            </a:r>
          </a:p>
        </p:txBody>
      </p:sp>
      <p:sp>
        <p:nvSpPr>
          <p:cNvPr id="953350" name="Text Box 6"/>
          <p:cNvSpPr txBox="1">
            <a:spLocks noChangeArrowheads="1"/>
          </p:cNvSpPr>
          <p:nvPr/>
        </p:nvSpPr>
        <p:spPr bwMode="auto">
          <a:xfrm>
            <a:off x="7750175" y="6630988"/>
            <a:ext cx="1143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 eaLnBrk="0" hangingPunct="0">
              <a:defRPr/>
            </a:pPr>
            <a:fld id="{FE183079-8342-40AF-BFE7-5F0AEC3C051A}" type="slidenum"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pPr algn="r" eaLnBrk="0" hangingPunct="0">
                <a:defRPr/>
              </a:pPr>
              <a:t>‹Nr.›</a:t>
            </a:fld>
            <a:endParaRPr lang="de-DE" sz="1200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1075"/>
            <a:ext cx="82915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144463"/>
            <a:ext cx="5545137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52325" name="Text Box 5"/>
          <p:cNvSpPr txBox="1">
            <a:spLocks noChangeArrowheads="1"/>
          </p:cNvSpPr>
          <p:nvPr/>
        </p:nvSpPr>
        <p:spPr bwMode="auto">
          <a:xfrm>
            <a:off x="7308850" y="6638925"/>
            <a:ext cx="10080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000" i="1">
                <a:solidFill>
                  <a:srgbClr val="86B1C0"/>
                </a:solidFill>
              </a:rPr>
              <a:t>©</a:t>
            </a:r>
            <a:r>
              <a:rPr lang="de-DE" sz="700" i="1">
                <a:solidFill>
                  <a:srgbClr val="86B1C0"/>
                </a:solidFill>
              </a:rPr>
              <a:t> VIRTUAL VEHICLE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466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466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66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 b="1">
          <a:solidFill>
            <a:srgbClr val="00466B"/>
          </a:solidFill>
          <a:latin typeface="Arial Narrow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ViF-K2_Logobar_v07-AreaB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" descr="ViF-K2_Logobar-foot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4372" name="Text Box 4"/>
          <p:cNvSpPr txBox="1">
            <a:spLocks noChangeArrowheads="1"/>
          </p:cNvSpPr>
          <p:nvPr/>
        </p:nvSpPr>
        <p:spPr bwMode="auto">
          <a:xfrm>
            <a:off x="215900" y="6613525"/>
            <a:ext cx="1655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2008-09-00</a:t>
            </a:r>
          </a:p>
        </p:txBody>
      </p:sp>
      <p:sp>
        <p:nvSpPr>
          <p:cNvPr id="954373" name="Text Box 5"/>
          <p:cNvSpPr txBox="1">
            <a:spLocks noChangeArrowheads="1"/>
          </p:cNvSpPr>
          <p:nvPr/>
        </p:nvSpPr>
        <p:spPr bwMode="auto">
          <a:xfrm>
            <a:off x="2986088" y="6630988"/>
            <a:ext cx="3025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VIF-K2-Presentation</a:t>
            </a:r>
          </a:p>
        </p:txBody>
      </p:sp>
      <p:sp>
        <p:nvSpPr>
          <p:cNvPr id="954374" name="Text Box 6"/>
          <p:cNvSpPr txBox="1">
            <a:spLocks noChangeArrowheads="1"/>
          </p:cNvSpPr>
          <p:nvPr/>
        </p:nvSpPr>
        <p:spPr bwMode="auto">
          <a:xfrm>
            <a:off x="7750175" y="6630988"/>
            <a:ext cx="1143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 eaLnBrk="0" hangingPunct="0">
              <a:defRPr/>
            </a:pPr>
            <a:fld id="{A8DACAB9-319C-4DB1-9A89-77B274B354FF}" type="slidenum"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pPr algn="r" eaLnBrk="0" hangingPunct="0">
                <a:defRPr/>
              </a:pPr>
              <a:t>‹Nr.›</a:t>
            </a:fld>
            <a:endParaRPr lang="de-DE" sz="1200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1075"/>
            <a:ext cx="82915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144463"/>
            <a:ext cx="5545137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52325" name="Text Box 5"/>
          <p:cNvSpPr txBox="1">
            <a:spLocks noChangeArrowheads="1"/>
          </p:cNvSpPr>
          <p:nvPr/>
        </p:nvSpPr>
        <p:spPr bwMode="auto">
          <a:xfrm>
            <a:off x="7308850" y="6638925"/>
            <a:ext cx="10080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000" i="1">
                <a:solidFill>
                  <a:srgbClr val="86B1C0"/>
                </a:solidFill>
              </a:rPr>
              <a:t>©</a:t>
            </a:r>
            <a:r>
              <a:rPr lang="de-DE" sz="700" i="1">
                <a:solidFill>
                  <a:srgbClr val="86B1C0"/>
                </a:solidFill>
              </a:rPr>
              <a:t> VIRTUAL VEHICLE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466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466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66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 b="1">
          <a:solidFill>
            <a:srgbClr val="00466B"/>
          </a:solidFill>
          <a:latin typeface="Arial Narrow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 descr="ViF-K2_Logobar_v07-Area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 descr="ViF-K2_Logobar-foot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5396" name="Text Box 4"/>
          <p:cNvSpPr txBox="1">
            <a:spLocks noChangeArrowheads="1"/>
          </p:cNvSpPr>
          <p:nvPr/>
        </p:nvSpPr>
        <p:spPr bwMode="auto">
          <a:xfrm>
            <a:off x="215900" y="6613525"/>
            <a:ext cx="1655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2008-09-00</a:t>
            </a:r>
          </a:p>
        </p:txBody>
      </p:sp>
      <p:sp>
        <p:nvSpPr>
          <p:cNvPr id="955397" name="Text Box 5"/>
          <p:cNvSpPr txBox="1">
            <a:spLocks noChangeArrowheads="1"/>
          </p:cNvSpPr>
          <p:nvPr/>
        </p:nvSpPr>
        <p:spPr bwMode="auto">
          <a:xfrm>
            <a:off x="2986088" y="6630988"/>
            <a:ext cx="3025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VIF-K2-Presentation</a:t>
            </a:r>
          </a:p>
        </p:txBody>
      </p:sp>
      <p:sp>
        <p:nvSpPr>
          <p:cNvPr id="955398" name="Text Box 6"/>
          <p:cNvSpPr txBox="1">
            <a:spLocks noChangeArrowheads="1"/>
          </p:cNvSpPr>
          <p:nvPr/>
        </p:nvSpPr>
        <p:spPr bwMode="auto">
          <a:xfrm>
            <a:off x="7750175" y="6630988"/>
            <a:ext cx="1143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 eaLnBrk="0" hangingPunct="0">
              <a:defRPr/>
            </a:pPr>
            <a:fld id="{B76DD014-EC0D-4213-97AE-55E00E9799A1}" type="slidenum"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pPr algn="r" eaLnBrk="0" hangingPunct="0">
                <a:defRPr/>
              </a:pPr>
              <a:t>‹Nr.›</a:t>
            </a:fld>
            <a:endParaRPr lang="de-DE" sz="1200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1075"/>
            <a:ext cx="82915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144463"/>
            <a:ext cx="5545137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52325" name="Text Box 5"/>
          <p:cNvSpPr txBox="1">
            <a:spLocks noChangeArrowheads="1"/>
          </p:cNvSpPr>
          <p:nvPr/>
        </p:nvSpPr>
        <p:spPr bwMode="auto">
          <a:xfrm>
            <a:off x="7308850" y="6638925"/>
            <a:ext cx="10080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000" i="1">
                <a:solidFill>
                  <a:srgbClr val="86B1C0"/>
                </a:solidFill>
              </a:rPr>
              <a:t>©</a:t>
            </a:r>
            <a:r>
              <a:rPr lang="de-DE" sz="700" i="1">
                <a:solidFill>
                  <a:srgbClr val="86B1C0"/>
                </a:solidFill>
              </a:rPr>
              <a:t> VIRTUAL VEHICLE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466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466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66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 b="1">
          <a:solidFill>
            <a:srgbClr val="00466B"/>
          </a:solidFill>
          <a:latin typeface="Arial Narrow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 descr="ViF-K2_Logobar_v07-Area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" descr="ViF-K2_Logobar-foot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6420" name="Text Box 4"/>
          <p:cNvSpPr txBox="1">
            <a:spLocks noChangeArrowheads="1"/>
          </p:cNvSpPr>
          <p:nvPr/>
        </p:nvSpPr>
        <p:spPr bwMode="auto">
          <a:xfrm>
            <a:off x="215900" y="6613525"/>
            <a:ext cx="1655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2008-09-00</a:t>
            </a:r>
          </a:p>
        </p:txBody>
      </p:sp>
      <p:sp>
        <p:nvSpPr>
          <p:cNvPr id="956421" name="Text Box 5"/>
          <p:cNvSpPr txBox="1">
            <a:spLocks noChangeArrowheads="1"/>
          </p:cNvSpPr>
          <p:nvPr/>
        </p:nvSpPr>
        <p:spPr bwMode="auto">
          <a:xfrm>
            <a:off x="2986088" y="6630988"/>
            <a:ext cx="3025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VIF-K2-Presentation</a:t>
            </a:r>
          </a:p>
        </p:txBody>
      </p:sp>
      <p:sp>
        <p:nvSpPr>
          <p:cNvPr id="956422" name="Text Box 6"/>
          <p:cNvSpPr txBox="1">
            <a:spLocks noChangeArrowheads="1"/>
          </p:cNvSpPr>
          <p:nvPr/>
        </p:nvSpPr>
        <p:spPr bwMode="auto">
          <a:xfrm>
            <a:off x="7750175" y="6630988"/>
            <a:ext cx="1143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 eaLnBrk="0" hangingPunct="0">
              <a:defRPr/>
            </a:pPr>
            <a:fld id="{88DF6B48-ED98-484A-9CCD-507FC2D75F40}" type="slidenum"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pPr algn="r" eaLnBrk="0" hangingPunct="0">
                <a:defRPr/>
              </a:pPr>
              <a:t>‹Nr.›</a:t>
            </a:fld>
            <a:endParaRPr lang="de-DE" sz="1200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1075"/>
            <a:ext cx="82915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144463"/>
            <a:ext cx="5545137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52325" name="Text Box 5"/>
          <p:cNvSpPr txBox="1">
            <a:spLocks noChangeArrowheads="1"/>
          </p:cNvSpPr>
          <p:nvPr/>
        </p:nvSpPr>
        <p:spPr bwMode="auto">
          <a:xfrm>
            <a:off x="7308850" y="6638925"/>
            <a:ext cx="10080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000" i="1">
                <a:solidFill>
                  <a:srgbClr val="86B1C0"/>
                </a:solidFill>
              </a:rPr>
              <a:t>©</a:t>
            </a:r>
            <a:r>
              <a:rPr lang="de-DE" sz="700" i="1">
                <a:solidFill>
                  <a:srgbClr val="86B1C0"/>
                </a:solidFill>
              </a:rPr>
              <a:t> VIRTUAL VEHICLE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466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466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66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 b="1">
          <a:solidFill>
            <a:srgbClr val="00466B"/>
          </a:solidFill>
          <a:latin typeface="Arial Narrow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 descr="ViF-K2_Logobar_v07-Area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2" descr="ViF-K2_Logobar-foot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7444" name="Text Box 4"/>
          <p:cNvSpPr txBox="1">
            <a:spLocks noChangeArrowheads="1"/>
          </p:cNvSpPr>
          <p:nvPr/>
        </p:nvSpPr>
        <p:spPr bwMode="auto">
          <a:xfrm>
            <a:off x="215900" y="6613525"/>
            <a:ext cx="1655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2008-09-00</a:t>
            </a:r>
          </a:p>
        </p:txBody>
      </p:sp>
      <p:sp>
        <p:nvSpPr>
          <p:cNvPr id="957445" name="Text Box 5"/>
          <p:cNvSpPr txBox="1">
            <a:spLocks noChangeArrowheads="1"/>
          </p:cNvSpPr>
          <p:nvPr/>
        </p:nvSpPr>
        <p:spPr bwMode="auto">
          <a:xfrm>
            <a:off x="2986088" y="6630988"/>
            <a:ext cx="3025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t>VIF-K2-Presentation</a:t>
            </a:r>
          </a:p>
        </p:txBody>
      </p:sp>
      <p:sp>
        <p:nvSpPr>
          <p:cNvPr id="957446" name="Text Box 6"/>
          <p:cNvSpPr txBox="1">
            <a:spLocks noChangeArrowheads="1"/>
          </p:cNvSpPr>
          <p:nvPr/>
        </p:nvSpPr>
        <p:spPr bwMode="auto">
          <a:xfrm>
            <a:off x="7750175" y="6630988"/>
            <a:ext cx="1143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 eaLnBrk="0" hangingPunct="0">
              <a:defRPr/>
            </a:pPr>
            <a:fld id="{ECAA6E88-FC2D-40D0-BF9C-35F9A33CAED9}" type="slidenum">
              <a:rPr lang="de-DE" sz="1200" b="1" i="1">
                <a:solidFill>
                  <a:schemeClr val="bg1"/>
                </a:solidFill>
                <a:latin typeface="Trebuchet MS" pitchFamily="34" charset="0"/>
              </a:rPr>
              <a:pPr algn="r" eaLnBrk="0" hangingPunct="0">
                <a:defRPr/>
              </a:pPr>
              <a:t>‹Nr.›</a:t>
            </a:fld>
            <a:endParaRPr lang="de-DE" sz="1200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1075"/>
            <a:ext cx="82915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144463"/>
            <a:ext cx="5545137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52325" name="Text Box 5"/>
          <p:cNvSpPr txBox="1">
            <a:spLocks noChangeArrowheads="1"/>
          </p:cNvSpPr>
          <p:nvPr/>
        </p:nvSpPr>
        <p:spPr bwMode="auto">
          <a:xfrm>
            <a:off x="7308850" y="6638925"/>
            <a:ext cx="10080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ctr" eaLnBrk="0" hangingPunct="0">
              <a:defRPr/>
            </a:pPr>
            <a:r>
              <a:rPr lang="de-DE" sz="1000" i="1">
                <a:solidFill>
                  <a:srgbClr val="86B1C0"/>
                </a:solidFill>
              </a:rPr>
              <a:t>©</a:t>
            </a:r>
            <a:r>
              <a:rPr lang="de-DE" sz="700" i="1">
                <a:solidFill>
                  <a:srgbClr val="86B1C0"/>
                </a:solidFill>
              </a:rPr>
              <a:t> VIRTUAL VEHICLE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466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466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66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 b="1">
          <a:solidFill>
            <a:srgbClr val="00466B"/>
          </a:solidFill>
          <a:latin typeface="Arial Narrow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000">
          <a:solidFill>
            <a:srgbClr val="00466B"/>
          </a:solidFill>
          <a:latin typeface="Arial Narrow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470025"/>
          </a:xfrm>
        </p:spPr>
        <p:txBody>
          <a:bodyPr/>
          <a:lstStyle/>
          <a:p>
            <a:r>
              <a:rPr lang="de-DE" dirty="0" smtClean="0"/>
              <a:t>AUTO IWG WP5 </a:t>
            </a:r>
            <a:r>
              <a:rPr lang="de-DE" dirty="0" err="1" smtClean="0"/>
              <a:t>Telco</a:t>
            </a:r>
            <a:r>
              <a:rPr lang="de-DE" dirty="0" smtClean="0"/>
              <a:t> 27.06.2012</a:t>
            </a:r>
            <a:br>
              <a:rPr lang="de-DE" dirty="0" smtClean="0"/>
            </a:br>
            <a:r>
              <a:rPr lang="de-DE" dirty="0" smtClean="0"/>
              <a:t>Agenda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virtual vehicle: Crystal Project 15 minutes</a:t>
            </a:r>
          </a:p>
          <a:p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Open </a:t>
            </a:r>
            <a:r>
              <a:rPr lang="de-DE" dirty="0" err="1" smtClean="0"/>
              <a:t>discussion</a:t>
            </a:r>
            <a:endParaRPr lang="de-DE" dirty="0" smtClean="0"/>
          </a:p>
          <a:p>
            <a:r>
              <a:rPr lang="de-DE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de-DE" sz="2400" dirty="0" smtClean="0">
                <a:ea typeface="+mn-ea"/>
                <a:cs typeface="+mn-cs"/>
              </a:rPr>
              <a:t>WP5 </a:t>
            </a:r>
            <a:r>
              <a:rPr lang="de-DE" sz="2400" dirty="0" err="1" smtClean="0">
                <a:ea typeface="+mn-ea"/>
                <a:cs typeface="+mn-cs"/>
              </a:rPr>
              <a:t>contribution</a:t>
            </a:r>
            <a:r>
              <a:rPr lang="de-DE" sz="2400" dirty="0" smtClean="0">
                <a:ea typeface="+mn-ea"/>
                <a:cs typeface="+mn-cs"/>
              </a:rPr>
              <a:t> – „</a:t>
            </a:r>
            <a:r>
              <a:rPr lang="de-DE" sz="2400" dirty="0" err="1" smtClean="0">
                <a:ea typeface="+mn-ea"/>
                <a:cs typeface="+mn-cs"/>
              </a:rPr>
              <a:t>implementation</a:t>
            </a:r>
            <a:r>
              <a:rPr lang="de-DE" sz="2400" dirty="0" smtClean="0">
                <a:ea typeface="+mn-ea"/>
                <a:cs typeface="+mn-cs"/>
              </a:rPr>
              <a:t> </a:t>
            </a:r>
            <a:r>
              <a:rPr lang="de-DE" sz="2400" dirty="0" err="1" smtClean="0">
                <a:ea typeface="+mn-ea"/>
                <a:cs typeface="+mn-cs"/>
              </a:rPr>
              <a:t>refecence</a:t>
            </a:r>
            <a:r>
              <a:rPr lang="de-DE" sz="2400" dirty="0" smtClean="0">
                <a:ea typeface="+mn-ea"/>
                <a:cs typeface="+mn-cs"/>
              </a:rPr>
              <a:t> prototype“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All: Feedback </a:t>
            </a:r>
            <a:r>
              <a:rPr lang="de-DE" dirty="0" err="1" smtClean="0"/>
              <a:t>round</a:t>
            </a:r>
            <a:endParaRPr lang="de-DE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20100310-vifK2_MasterTemplate_v08">
  <a:themeElements>
    <a:clrScheme name="20070810_vif-Standardpraesentation_v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70810_vif-Standardpraesentation_v7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0070810_vif-Standardpraesentation_v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0810_vif-Standardpraesentation_v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0810_vif-Standardpraesentation_v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0810_vif-Standardpraesentation_v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0810_vif-Standardpraesentation_v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0810_vif-Standardpraesentation_v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0810_vif-Standardpraesentation_v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0810_vif-Standardpraesentation_v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0810_vif-Standardpraesentation_v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0810_vif-Standardpraesentation_v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0810_vif-Standardpraesentation_v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0810_vif-Standardpraesentation_v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20070810_vif-Standardpraesentation_v7">
  <a:themeElements>
    <a:clrScheme name="1_20070810_vif-Standardpraesentation_v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20070810_vif-Standardpraesentation_v7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20070810_vif-Standardpraesentation_v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0070810_vif-Standardpraesentation_v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0070810_vif-Standardpraesentation_v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0070810_vif-Standardpraesentation_v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0070810_vif-Standardpraesentation_v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0070810_vif-Standardpraesentation_v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0070810_vif-Standardpraesentation_v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0070810_vif-Standardpraesentation_v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0070810_vif-Standardpraesentation_v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0070810_vif-Standardpraesentation_v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0070810_vif-Standardpraesentation_v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0070810_vif-Standardpraesentation_v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20070810_vif-Standardpraesentation_v7">
  <a:themeElements>
    <a:clrScheme name="2_20070810_vif-Standardpraesentation_v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20070810_vif-Standardpraesentation_v7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20070810_vif-Standardpraesentation_v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20070810_vif-Standardpraesentation_v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20070810_vif-Standardpraesentation_v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20070810_vif-Standardpraesentation_v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20070810_vif-Standardpraesentation_v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20070810_vif-Standardpraesentation_v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20070810_vif-Standardpraesentation_v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20070810_vif-Standardpraesentation_v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20070810_vif-Standardpraesentation_v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20070810_vif-Standardpraesentation_v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20070810_vif-Standardpraesentation_v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20070810_vif-Standardpraesentation_v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20070810_vif-Standardpraesentation_v7">
  <a:themeElements>
    <a:clrScheme name="3_20070810_vif-Standardpraesentation_v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20070810_vif-Standardpraesentation_v7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20070810_vif-Standardpraesentation_v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70810_vif-Standardpraesentation_v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70810_vif-Standardpraesentation_v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70810_vif-Standardpraesentation_v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70810_vif-Standardpraesentation_v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70810_vif-Standardpraesentation_v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70810_vif-Standardpraesentation_v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70810_vif-Standardpraesentation_v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70810_vif-Standardpraesentation_v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70810_vif-Standardpraesentation_v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70810_vif-Standardpraesentation_v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70810_vif-Standardpraesentation_v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20070810_vif-Standardpraesentation_v7">
  <a:themeElements>
    <a:clrScheme name="4_20070810_vif-Standardpraesentation_v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20070810_vif-Standardpraesentation_v7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20070810_vif-Standardpraesentation_v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20070810_vif-Standardpraesentation_v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20070810_vif-Standardpraesentation_v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20070810_vif-Standardpraesentation_v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20070810_vif-Standardpraesentation_v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20070810_vif-Standardpraesentation_v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20070810_vif-Standardpraesentation_v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20070810_vif-Standardpraesentation_v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20070810_vif-Standardpraesentation_v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20070810_vif-Standardpraesentation_v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20070810_vif-Standardpraesentation_v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20070810_vif-Standardpraesentation_v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20070810_vif-Standardpraesentation_v7">
  <a:themeElements>
    <a:clrScheme name="5_20070810_vif-Standardpraesentation_v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20070810_vif-Standardpraesentation_v7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20070810_vif-Standardpraesentation_v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20070810_vif-Standardpraesentation_v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20070810_vif-Standardpraesentation_v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20070810_vif-Standardpraesentation_v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20070810_vif-Standardpraesentation_v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20070810_vif-Standardpraesentation_v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20070810_vif-Standardpraesentation_v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20070810_vif-Standardpraesentation_v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20070810_vif-Standardpraesentation_v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20070810_vif-Standardpraesentation_v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20070810_vif-Standardpraesentation_v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20070810_vif-Standardpraesentation_v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20100310-vifK2_MasterTemplate_v08</Template>
  <TotalTime>0</TotalTime>
  <Words>29</Words>
  <Application>Microsoft Office PowerPoint</Application>
  <PresentationFormat>Bildschirmpräsentation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6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20100310-vifK2_MasterTemplate_v08</vt:lpstr>
      <vt:lpstr>1_20070810_vif-Standardpraesentation_v7</vt:lpstr>
      <vt:lpstr>2_20070810_vif-Standardpraesentation_v7</vt:lpstr>
      <vt:lpstr>3_20070810_vif-Standardpraesentation_v7</vt:lpstr>
      <vt:lpstr>4_20070810_vif-Standardpraesentation_v7</vt:lpstr>
      <vt:lpstr>5_20070810_vif-Standardpraesentation_v7</vt:lpstr>
      <vt:lpstr>AUTO IWG WP5 Telco 27.06.2012 Agenda</vt:lpstr>
      <vt:lpstr>Overview</vt:lpstr>
    </vt:vector>
  </TitlesOfParts>
  <Company>Kompetenzzentrum - Das virtuelle Fahrzeug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 IWG WP5 Telco 04.04.2012 Agenda</dc:title>
  <dc:creator>driussi</dc:creator>
  <cp:lastModifiedBy>driussi</cp:lastModifiedBy>
  <cp:revision>738</cp:revision>
  <dcterms:created xsi:type="dcterms:W3CDTF">2012-04-04T08:08:10Z</dcterms:created>
  <dcterms:modified xsi:type="dcterms:W3CDTF">2012-06-27T07:35:57Z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-1979838470</vt:i4>
  </property>
  <property fmtid="{D5CDD505-2E9C-101B-9397-08002B2CF9AE}" pid="3" name="_NewReviewCycle">
    <vt:lpwstr/>
  </property>
  <property fmtid="{D5CDD505-2E9C-101B-9397-08002B2CF9AE}" pid="4" name="_EmailSubject">
    <vt:lpwstr>Agenda for today</vt:lpwstr>
  </property>
  <property fmtid="{D5CDD505-2E9C-101B-9397-08002B2CF9AE}" pid="5" name="_AuthorEmail">
    <vt:lpwstr>Mario.Driussi@v2c2.at</vt:lpwstr>
  </property>
  <property fmtid="{D5CDD505-2E9C-101B-9397-08002B2CF9AE}" pid="6" name="_AuthorEmailDisplayName">
    <vt:lpwstr>Driussi, Mario</vt:lpwstr>
  </property>
</Properties>
</file>