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notesSlides/notesSlide10.xml" ContentType="application/vnd.openxmlformats-officedocument.presentationml.notesSlide+xml"/>
  <Override PartName="/ppt/ink/ink2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  <p:sldMasterId id="2147483698" r:id="rId3"/>
    <p:sldMasterId id="2147483710" r:id="rId4"/>
    <p:sldMasterId id="2147483716" r:id="rId5"/>
  </p:sldMasterIdLst>
  <p:notesMasterIdLst>
    <p:notesMasterId r:id="rId85"/>
  </p:notesMasterIdLst>
  <p:sldIdLst>
    <p:sldId id="256" r:id="rId6"/>
    <p:sldId id="330" r:id="rId7"/>
    <p:sldId id="318" r:id="rId8"/>
    <p:sldId id="352" r:id="rId9"/>
    <p:sldId id="324" r:id="rId10"/>
    <p:sldId id="327" r:id="rId11"/>
    <p:sldId id="332" r:id="rId12"/>
    <p:sldId id="329" r:id="rId13"/>
    <p:sldId id="347" r:id="rId14"/>
    <p:sldId id="348" r:id="rId15"/>
    <p:sldId id="349" r:id="rId16"/>
    <p:sldId id="350" r:id="rId17"/>
    <p:sldId id="351" r:id="rId18"/>
    <p:sldId id="380" r:id="rId19"/>
    <p:sldId id="345" r:id="rId20"/>
    <p:sldId id="353" r:id="rId21"/>
    <p:sldId id="354" r:id="rId22"/>
    <p:sldId id="355" r:id="rId23"/>
    <p:sldId id="328" r:id="rId24"/>
    <p:sldId id="357" r:id="rId25"/>
    <p:sldId id="360" r:id="rId26"/>
    <p:sldId id="403" r:id="rId27"/>
    <p:sldId id="404" r:id="rId28"/>
    <p:sldId id="344" r:id="rId29"/>
    <p:sldId id="363" r:id="rId30"/>
    <p:sldId id="405" r:id="rId31"/>
    <p:sldId id="406" r:id="rId32"/>
    <p:sldId id="358" r:id="rId33"/>
    <p:sldId id="407" r:id="rId34"/>
    <p:sldId id="408" r:id="rId35"/>
    <p:sldId id="359" r:id="rId36"/>
    <p:sldId id="361" r:id="rId37"/>
    <p:sldId id="409" r:id="rId38"/>
    <p:sldId id="362" r:id="rId39"/>
    <p:sldId id="365" r:id="rId40"/>
    <p:sldId id="370" r:id="rId41"/>
    <p:sldId id="368" r:id="rId42"/>
    <p:sldId id="366" r:id="rId43"/>
    <p:sldId id="371" r:id="rId44"/>
    <p:sldId id="356" r:id="rId45"/>
    <p:sldId id="372" r:id="rId46"/>
    <p:sldId id="373" r:id="rId47"/>
    <p:sldId id="374" r:id="rId48"/>
    <p:sldId id="417" r:id="rId49"/>
    <p:sldId id="377" r:id="rId50"/>
    <p:sldId id="375" r:id="rId51"/>
    <p:sldId id="376" r:id="rId52"/>
    <p:sldId id="378" r:id="rId53"/>
    <p:sldId id="379" r:id="rId54"/>
    <p:sldId id="381" r:id="rId55"/>
    <p:sldId id="382" r:id="rId56"/>
    <p:sldId id="383" r:id="rId57"/>
    <p:sldId id="384" r:id="rId58"/>
    <p:sldId id="385" r:id="rId59"/>
    <p:sldId id="386" r:id="rId60"/>
    <p:sldId id="387" r:id="rId61"/>
    <p:sldId id="388" r:id="rId62"/>
    <p:sldId id="389" r:id="rId63"/>
    <p:sldId id="390" r:id="rId64"/>
    <p:sldId id="391" r:id="rId65"/>
    <p:sldId id="392" r:id="rId66"/>
    <p:sldId id="393" r:id="rId67"/>
    <p:sldId id="395" r:id="rId68"/>
    <p:sldId id="394" r:id="rId69"/>
    <p:sldId id="397" r:id="rId70"/>
    <p:sldId id="398" r:id="rId71"/>
    <p:sldId id="396" r:id="rId72"/>
    <p:sldId id="399" r:id="rId73"/>
    <p:sldId id="400" r:id="rId74"/>
    <p:sldId id="410" r:id="rId75"/>
    <p:sldId id="415" r:id="rId76"/>
    <p:sldId id="416" r:id="rId77"/>
    <p:sldId id="413" r:id="rId78"/>
    <p:sldId id="414" r:id="rId79"/>
    <p:sldId id="418" r:id="rId80"/>
    <p:sldId id="411" r:id="rId81"/>
    <p:sldId id="402" r:id="rId82"/>
    <p:sldId id="401" r:id="rId83"/>
    <p:sldId id="412" r:id="rId84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00"/>
    <a:srgbClr val="ECFDB9"/>
    <a:srgbClr val="FFFED5"/>
    <a:srgbClr val="024CD6"/>
    <a:srgbClr val="FF99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836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84" Type="http://schemas.openxmlformats.org/officeDocument/2006/relationships/slide" Target="slides/slide79.xml"/><Relationship Id="rId89" Type="http://schemas.openxmlformats.org/officeDocument/2006/relationships/tableStyles" Target="tableStyle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2T13:51:01.8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18797 6447 14 0,'0'-6'7'0,"0"-9"-7"15,0 9 7-15,0-6-8 16,0 0 1-16,-3 0-1 16,0 0 1-16,-4-3-1 15,0 0 1-15,-6 3-1 16,-1 0 1-16,-3 6 0 16,0 3 0-16,-6 0 1 15,-1 3 1-15,-3 0 0 16,0 3 0-16,-3 0 0 15,-4 6 1-15,-6 3-1 16,-1-3 0-16,1 6-2 16,-1 6 1-16,-9 3-1 15,-14 6 0-15,-1 6 0 0,-5-3 0 16,-5 12 0-16,5 6 0 16,-8 6 0-16,-6 6 1 0,-7 0-1 15,-4 12 1-15,4-3-1 16,7 9 1-16,-7 6-1 15,-7 3 1-15,-3 12-1 16,3 9 1-16,13-3 0 16,-2 8 0-16,-8 7 0 15,8-3 0-15,2 6 0 0,1 9 0 16,3-3-1-16,13-6 1 16,11 6-2-16,3 3 1 15,3 6 0-15,1 6 0 16,-1 3-1-16,7 0 1 15,7 3 0-15,10-3 0 16,7 6 0 0,7-1 1-16,13 4-1 15,0 0 1-15,6 3-1 16,15-6 1-16,2-3-1 16,4 6 1-16,0-3-1 15,4 0 1-15,9-6 0 16,11 9 0-16,6-15-1 15,17 0 1-15,7-3-1 16,-10 2 1-16,13-11-2 16,7 9 1-16,4-6 0 15,9 3 0-15,-2-6 0 0,6-3 0 16,10 0-1-16,13-3 1 0,-6-6-1 0,13-3 1 16,14 0 0-16,-3-3 0 15,9-6 0-15,11-3 0 16,-7-12 0-16,6 0 0 15,11-6 0-15,-3-1 1 16,2-11 0-16,8-3 1 31,10-9-1-31,9-9 0 0,-9-6 0 16,10-6 0-16,0-12-1 16,3 0 1-16,10-12-1 15,-13-3 0-15,6-9 0 16,-2-9 1-16,5-9-1 15,11-6 0-15,-23-9 0 16,6-3 0-16,-10-6 0 0,4-3 0 0,-4-6 0 16,-17-6 1-16,7 0 0 15,-7-18 0-15,-10-6 0 16,0-8 0-16,-10-10-1 16,-4 0 1-16,-16-6-1 15,-14-3 1-15,-3-6-1 31,-3-9 0-31,-11-3 0 0,-3-6 1 16,-17-9-1-16,-7 3 1 16,7-12-1-16,-6 0 1 15,-8-12-1-15,-3 9 1 16,-3-9-1-16,-10 3 0 16,-7 4 0-16,-7 2 0 15,-6-9 0-15,-14 6 1 0,3-3-1 16,-3-6 1-16,-3 0 0 15,-7-9 0-15,-1-6-1 16,-5-3 1-16,-5 0-1 16,-6 3 1-16,-6 3-1 15,-8 13 1-15,-6-1-1 16,-14 6 0-16,-6-6 0 16,-14 9 1-16,-14 3-1 15,-3 0 0-15,4 0 0 16,-14 0 1-16,-4 3-1 15,-16-3 0-15,-10 12 0 16,0 3 0-16,-7 6 0 16,-14 9 0-16,-10-6-1 15,4 13 1-15,-17-7 0 16,0 15 0-16,-7 6 0 16,-10-6 0-16,0 18 0 15,-4-6 0-15,-9 12 0 16,9-3 1-16,1 9-1 15,-14-6 0-15,17 0 0 16,-10 6 0-16,-11-3-1 16,15 9 1-16,-8 0-1 15,-3 9 1-15,4 3-1 16,-8 9 0-16,15 15 1 16,-11 3 0-16,-14 12 0 0,11 9 0 15,-4 12 0-15,1 9 1 16,6 3-2-16,-7 6 1 15,14 12-5-15,0 3 1 16,3 0-6-16,20 6 0 16</inkml:trace>
  <inkml:trace contextRef="#ctx0" brushRef="#br0" timeOffset="1975.3023">17688 13305 7 0,'-7'-9'3'0,"-7"21"1"15,14-12 4-15,0-3-7 16,-3 0 0-16,0-3 0 15,-1 0 1-15,4 0-2 16,0-3 0-16,0-3 1 31,0 3 1-31,0 0-1 0,0 0 0 16,0 0 0-16,0 0 1 16,4 0-2-16,2 0 1 15,1-3 0-15,7 3 0 16,-1-6-1-16,1-3 1 0,2-3-1 15,5-3 1-15,6 0-1 16,10-12 1-16,3-6 0 16,7 3 0-16,4-15 0 15,10-6 0-15,-4-9 0 16,1 3 1-16,12-12-1 16,15-3 1-16,9-15-1 0,4-6 0 15,-7 0-1-15,10-15 0 16,7 0 0-1,4-3 0-15,-5 1 0 16,8-10 1-16,7-3-1 16,6 0 0-16,-10 0 0 15,3-3 1-15,8 0-1 16,2-3 1-16,-6 0-1 16,3 0 0-16,10-9 0 15,1 3 1-15,-8 3-1 0,4 6 0 16,4-6 0-16,2 3 0 15,-13 1 0-15,4 8 1 16,0 0-1-16,-1 0 1 0,-9 0 0 16,2 6 1-16,1-6-1 15,0 0 0-15,-4 9 0 32,-9-6 0-32,-1 9 0 15,-3 3 0-15,-7 12-1 16,1 0 0-16,-11 9 0 0,-14 6 1 15,-6 15-1-15,0 3 1 16,-4-3 0-16,-6 10 0 16,0 8-1-16,-11-3 1 15,-2 6-2-15,-11-6 1 16,-4 15 0-16,-6 9 0 16,-3 6-1-16,-4 3 0 15,-3 3-2-15,-10 0 0 16,0 0-6-16,-7-6 1 0</inkml:trace>
  <inkml:trace contextRef="#ctx0" brushRef="#br0" timeOffset="3602.8226">17441 7464 19 0,'-3'0'9'0,"3"3"-7"0,0-9 9 15,3 0-12-15,1 0 0 16,-1 0-2-16,0 0 0 16,1 0 2-1,-1 0 0-15,1-3-2 16,-4 3 1-16,0 0 0 16,0 3 1-16,0 0 1 15,-4 0 1-15,4 0 2 16,0 0 0-16,0 3 0 15,0-3 0-15,0 0-1 16,0 3 1-16,0 0-1 16,0 0 0-16,4 3-1 15,2 0 0-15,1 3 0 16,3 6 1-16,4 3-1 16,-1 3 1-16,4-3-1 15,7-3 1-15,6 3-2 16,4 3 1-16,-4 3-1 15,4 6 1-15,6-1-1 16,8-2 1-16,9 3-1 0,4 9 1 16,6-3-1-16,1 6 1 15,-8 6-2-15,8 9 1 16,6-3 0-16,10 12 1 16,1-6-2-16,6 6 1 15,-4 3 0-15,8-3 1 16,3 12-1-16,10-3 1 15,-4 0-1-15,1 0 0 0,10 12 0 16,3 0 1-16,0 6 0 16,-10 3 0-16,10 9 0 15,7-6 0-15,3 3 0 16,-10 3 1-16,7-3-2 16,6 12 1-16,1-9-1 15,-7 3 0-15,-4 2 1 16,11 4 0-16,-8 0-1 15,-2 3 1-15,3 0 0 16,-1 0 1-16,-2-6-1 16,6-3 1-16,-6-3-2 15,-1-3 1-15,0 9 0 16,4-15 0-16,-10 0-1 16,-4-3 1-16,4 3-1 15,0-6 0-15,-4 6 0 16,-6-6 0-16,-1 3 0 15,4-6 0-15,-3 3 0 16,-1 0 0-16,-9-1 0 0,-11 1 0 16,0-6 0-16,4 0 0 15,-4-9 0-15,4 0 0 16,-7-3 0-16,-7-6 1 16,-6-6-1-16,-4 3 1 15,0-6-1-15,3-9 1 0,-9-6-1 16,-4 0 1-16,-7 0-1 15,-6 0 0-15,-8-6 0 16,-2 0 1-16,-1-9-1 0,0-3 0 16,-3 3 0-16,0-3 0 15,-3 0-1-15,0-3 1 16,-4-3 0 0,-3-3 0-16,-4 3 0 15,-3-3 0-15,0 0-4 16,-3-3 1-16,-3-3-8 15,2-12 1-15</inkml:trace>
  <inkml:trace contextRef="#ctx0" brushRef="#br0" timeOffset="7648.2222">18743 6315 9 0,'-6'3'4'0,"6"0"-5"0,0-3 5 0,0 0-3 16,0 0 0-16,0 0 1 15,3 0 0-15,-3 0-1 31,0 0 0-31,0 3 2 16,0 0 0-16,0-3 0 0,0 3 0 16,0-3-1-16,0-3 0 15,0 3-1-15,3 0 0 16,4 0 0-16,3 0 0 16,4 0 0-16,-7 0 0 15,-1-3-1-15,1 0 1 0,3 0-1 16,4-3 1-16,6 0-1 15,0-3 1-15,4 3-2 16,-4-3 0-16,-3 0-5 16,-10 12 0-16</inkml:trace>
  <inkml:trace contextRef="#ctx0" brushRef="#br0" timeOffset="9091.2327">18791 6333 4 0,'6'-3'2'0,"-9"0"0"15,6-3 2-15,-3 0-4 16,0 6 1-16,0-6 0 16,0 0 0-16,0 6-1 15,4 0 0 1,-1-3 1-16,4 3 0 16,3-3 0-16,4 0 1 15,2 0-1-15,5-3 1 0,2 0-1 16,4-3 1-16,0-6-1 15,0 0 1-15,0 0-1 16,-3 6 0-16,-4 0-1 16,-3 0 1-16,-4 9-1 15,-2-6 1-15,-5 3-1 16,-2-3 1-16,-4 6-1 0,-4 0 1 16,-2 3-2-16,-5 0 1 15,-5 3-1-15,-5 3 1 16,-2 0 0-16,-4 0 0 15,-4 6 1-15,4-3 0 0,4 0 0 16,-1 3 1-16,7-6-1 16,0-3 0-16,4-3-2 15,3 6 1-15,6-9-1 16,4 0 0-16,11-6 0 16,2-3 1-16,11 0-3 31,6-6 1-31,4-6-3 0,-4-3 1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2T13:51:01.8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18797 6447 14 0,'0'-6'7'0,"0"-9"-7"15,0 9 7-15,0-6-8 16,0 0 1-16,-3 0-1 16,0 0 1-16,-4-3-1 15,0 0 1-15,-6 3-1 16,-1 0 1-16,-3 6 0 16,0 3 0-16,-6 0 1 15,-1 3 1-15,-3 0 0 16,0 3 0-16,-3 0 0 15,-4 6 1-15,-6 3-1 16,-1-3 0-16,1 6-2 16,-1 6 1-16,-9 3-1 15,-14 6 0-15,-1 6 0 0,-5-3 0 16,-5 12 0-16,5 6 0 16,-8 6 0-16,-6 6 1 0,-7 0-1 15,-4 12 1-15,4-3-1 16,7 9 1-16,-7 6-1 15,-7 3 1-15,-3 12-1 16,3 9 1-16,13-3 0 16,-2 8 0-16,-8 7 0 15,8-3 0-15,2 6 0 0,1 9 0 16,3-3-1-16,13-6 1 16,11 6-2-16,3 3 1 15,3 6 0-15,1 6 0 16,-1 3-1-16,7 0 1 15,7 3 0-15,10-3 0 16,7 6 0 0,7-1 1-16,13 4-1 15,0 0 1-15,6 3-1 16,15-6 1-16,2-3-1 16,4 6 1-16,0-3-1 15,4 0 1-15,9-6 0 16,11 9 0-16,6-15-1 15,17 0 1-15,7-3-1 16,-10 2 1-16,13-11-2 16,7 9 1-16,4-6 0 15,9 3 0-15,-2-6 0 0,6-3 0 16,10 0-1-16,13-3 1 0,-6-6-1 0,13-3 1 16,14 0 0-16,-3-3 0 15,9-6 0-15,11-3 0 16,-7-12 0-16,6 0 0 15,11-6 0-15,-3-1 1 16,2-11 0-16,8-3 1 31,10-9-1-31,9-9 0 0,-9-6 0 16,10-6 0-16,0-12-1 16,3 0 1-16,10-12-1 15,-13-3 0-15,6-9 0 16,-2-9 1-16,5-9-1 15,11-6 0-15,-23-9 0 16,6-3 0-16,-10-6 0 0,4-3 0 0,-4-6 0 16,-17-6 1-16,7 0 0 15,-7-18 0-15,-10-6 0 16,0-8 0-16,-10-10-1 16,-4 0 1-16,-16-6-1 15,-14-3 1-15,-3-6-1 31,-3-9 0-31,-11-3 0 0,-3-6 1 16,-17-9-1-16,-7 3 1 16,7-12-1-16,-6 0 1 15,-8-12-1-15,-3 9 1 16,-3-9-1-16,-10 3 0 16,-7 4 0-16,-7 2 0 15,-6-9 0-15,-14 6 1 0,3-3-1 16,-3-6 1-16,-3 0 0 15,-7-9 0-15,-1-6-1 16,-5-3 1-16,-5 0-1 16,-6 3 1-16,-6 3-1 15,-8 13 1-15,-6-1-1 16,-14 6 0-16,-6-6 0 16,-14 9 1-16,-14 3-1 15,-3 0 0-15,4 0 0 16,-14 0 1-16,-4 3-1 15,-16-3 0-15,-10 12 0 16,0 3 0-16,-7 6 0 16,-14 9 0-16,-10-6-1 15,4 13 1-15,-17-7 0 16,0 15 0-16,-7 6 0 16,-10-6 0-16,0 18 0 15,-4-6 0-15,-9 12 0 16,9-3 1-16,1 9-1 15,-14-6 0-15,17 0 0 16,-10 6 0-16,-11-3-1 16,15 9 1-16,-8 0-1 15,-3 9 1-15,4 3-1 16,-8 9 0-16,15 15 1 16,-11 3 0-16,-14 12 0 0,11 9 0 15,-4 12 0-15,1 9 1 16,6 3-2-16,-7 6 1 15,14 12-5-15,0 3 1 16,3 0-6-16,20 6 0 16</inkml:trace>
  <inkml:trace contextRef="#ctx0" brushRef="#br0" timeOffset="1975.3023">17688 13305 7 0,'-7'-9'3'0,"-7"21"1"15,14-12 4-15,0-3-7 16,-3 0 0-16,0-3 0 15,-1 0 1-15,4 0-2 16,0-3 0-16,0-3 1 31,0 3 1-31,0 0-1 0,0 0 0 16,0 0 0-16,0 0 1 16,4 0-2-16,2 0 1 15,1-3 0-15,7 3 0 16,-1-6-1-16,1-3 1 0,2-3-1 15,5-3 1-15,6 0-1 16,10-12 1-16,3-6 0 16,7 3 0-16,4-15 0 15,10-6 0-15,-4-9 0 16,1 3 1-16,12-12-1 16,15-3 1-16,9-15-1 0,4-6 0 15,-7 0-1-15,10-15 0 16,7 0 0-1,4-3 0-15,-5 1 0 16,8-10 1-16,7-3-1 16,6 0 0-16,-10 0 0 15,3-3 1-15,8 0-1 16,2-3 1-16,-6 0-1 16,3 0 0-16,10-9 0 15,1 3 1-15,-8 3-1 0,4 6 0 16,4-6 0-16,2 3 0 15,-13 1 0-15,4 8 1 16,0 0-1-16,-1 0 1 0,-9 0 0 16,2 6 1-16,1-6-1 15,0 0 0-15,-4 9 0 32,-9-6 0-32,-1 9 0 15,-3 3 0-15,-7 12-1 16,1 0 0-16,-11 9 0 0,-14 6 1 15,-6 15-1-15,0 3 1 16,-4-3 0-16,-6 10 0 16,0 8-1-16,-11-3 1 15,-2 6-2-15,-11-6 1 16,-4 15 0-16,-6 9 0 16,-3 6-1-16,-4 3 0 15,-3 3-2-15,-10 0 0 16,0 0-6-16,-7-6 1 0</inkml:trace>
  <inkml:trace contextRef="#ctx0" brushRef="#br0" timeOffset="3602.8226">17441 7464 19 0,'-3'0'9'0,"3"3"-7"0,0-9 9 15,3 0-12-15,1 0 0 16,-1 0-2-16,0 0 0 16,1 0 2-1,-1 0 0-15,1-3-2 16,-4 3 1-16,0 0 0 16,0 3 1-16,0 0 1 15,-4 0 1-15,4 0 2 16,0 0 0-16,0 3 0 15,0-3 0-15,0 0-1 16,0 3 1-16,0 0-1 16,0 0 0-16,4 3-1 15,2 0 0-15,1 3 0 16,3 6 1-16,4 3-1 16,-1 3 1-16,4-3-1 15,7-3 1-15,6 3-2 16,4 3 1-16,-4 3-1 15,4 6 1-15,6-1-1 16,8-2 1-16,9 3-1 0,4 9 1 16,6-3-1-16,1 6 1 15,-8 6-2-15,8 9 1 16,6-3 0-16,10 12 1 16,1-6-2-16,6 6 1 15,-4 3 0-15,8-3 1 16,3 12-1-16,10-3 1 15,-4 0-1-15,1 0 0 0,10 12 0 16,3 0 1-16,0 6 0 16,-10 3 0-16,10 9 0 15,7-6 0-15,3 3 0 16,-10 3 1-16,7-3-2 16,6 12 1-16,1-9-1 15,-7 3 0-15,-4 2 1 16,11 4 0-16,-8 0-1 15,-2 3 1-15,3 0 0 16,-1 0 1-16,-2-6-1 16,6-3 1-16,-6-3-2 15,-1-3 1-15,0 9 0 16,4-15 0-16,-10 0-1 16,-4-3 1-16,4 3-1 15,0-6 0-15,-4 6 0 16,-6-6 0-16,-1 3 0 15,4-6 0-15,-3 3 0 16,-1 0 0-16,-9-1 0 0,-11 1 0 16,0-6 0-16,4 0 0 15,-4-9 0-15,4 0 0 16,-7-3 0-16,-7-6 1 16,-6-6-1-16,-4 3 1 15,0-6-1-15,3-9 1 0,-9-6-1 16,-4 0 1-16,-7 0-1 15,-6 0 0-15,-8-6 0 16,-2 0 1-16,-1-9-1 0,0-3 0 16,-3 3 0-16,0-3 0 15,-3 0-1-15,0-3 1 16,-4-3 0 0,-3-3 0-16,-4 3 0 15,-3-3 0-15,0 0-4 16,-3-3 1-16,-3-3-8 15,2-12 1-15</inkml:trace>
  <inkml:trace contextRef="#ctx0" brushRef="#br0" timeOffset="7648.2222">18743 6315 9 0,'-6'3'4'0,"6"0"-5"0,0-3 5 0,0 0-3 16,0 0 0-16,0 0 1 15,3 0 0-15,-3 0-1 31,0 0 0-31,0 3 2 16,0 0 0-16,0-3 0 0,0 3 0 16,0-3-1-16,0-3 0 15,0 3-1-15,3 0 0 16,4 0 0-16,3 0 0 16,4 0 0-16,-7 0 0 15,-1-3-1-15,1 0 1 0,3 0-1 16,4-3 1-16,6 0-1 15,0-3 1-15,4 3-2 16,-4-3 0-16,-3 0-5 16,-10 12 0-16</inkml:trace>
  <inkml:trace contextRef="#ctx0" brushRef="#br0" timeOffset="9091.2327">18791 6333 4 0,'6'-3'2'0,"-9"0"0"15,6-3 2-15,-3 0-4 16,0 6 1-16,0-6 0 16,0 0 0-16,0 6-1 15,4 0 0 1,-1-3 1-16,4 3 0 16,3-3 0-16,4 0 1 15,2 0-1-15,5-3 1 0,2 0-1 16,4-3 1-16,0-6-1 15,0 0 1-15,0 0-1 16,-3 6 0-16,-4 0-1 16,-3 0 1-16,-4 9-1 15,-2-6 1-15,-5 3-1 16,-2-3 1-16,-4 6-1 0,-4 0 1 16,-2 3-2-16,-5 0 1 15,-5 3-1-15,-5 3 1 16,-2 0 0-16,-4 0 0 15,-4 6 1-15,4-3 0 0,4 0 0 16,-1 3 1-16,7-6-1 16,0-3 0-16,4-3-2 15,3 6 1-15,6-9-1 16,4 0 0-16,11-6 0 16,2-3 1-16,11 0-3 31,6-6 1-31,4-6-3 0,-4-3 1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6E168-8CF3-405C-B40C-5BE5FCB6EF5F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8CEB7-4E5C-4FAA-B165-97110EF2F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57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8CEB7-4E5C-4FAA-B165-97110EF2F5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52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8CEB7-4E5C-4FAA-B165-97110EF2F55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965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8CEB7-4E5C-4FAA-B165-97110EF2F55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27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8CEB7-4E5C-4FAA-B165-97110EF2F55C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5577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8CEB7-4E5C-4FAA-B165-97110EF2F55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38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8CEB7-4E5C-4FAA-B165-97110EF2F55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298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8CEB7-4E5C-4FAA-B165-97110EF2F55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816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8CEB7-4E5C-4FAA-B165-97110EF2F55C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247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8CEB7-4E5C-4FAA-B165-97110EF2F55C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459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8CEB7-4E5C-4FAA-B165-97110EF2F55C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3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8CEB7-4E5C-4FAA-B165-97110EF2F55C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62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9pPr>
          </a:lstStyle>
          <a:p>
            <a:fld id="{69429665-4CC1-4C7C-B365-DEEDF04B925E}" type="slidenum">
              <a:rPr lang="pt-BR" altLang="en-US">
                <a:solidFill>
                  <a:srgbClr val="000000"/>
                </a:solidFill>
              </a:rPr>
              <a:pPr/>
              <a:t>4</a:t>
            </a:fld>
            <a:endParaRPr lang="pt-B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6450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8CEB7-4E5C-4FAA-B165-97110EF2F55C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212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8CEB7-4E5C-4FAA-B165-97110EF2F55C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834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8CEB7-4E5C-4FAA-B165-97110EF2F55C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488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8CEB7-4E5C-4FAA-B165-97110EF2F55C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97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8CEB7-4E5C-4FAA-B165-97110EF2F55C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265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8CEB7-4E5C-4FAA-B165-97110EF2F55C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142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8CEB7-4E5C-4FAA-B165-97110EF2F55C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412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8CEB7-4E5C-4FAA-B165-97110EF2F55C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067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8CEB7-4E5C-4FAA-B165-97110EF2F55C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624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8CEB7-4E5C-4FAA-B165-97110EF2F55C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0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8CEB7-4E5C-4FAA-B165-97110EF2F5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233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8CEB7-4E5C-4FAA-B165-97110EF2F55C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1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8CEB7-4E5C-4FAA-B165-97110EF2F55C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677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8CEB7-4E5C-4FAA-B165-97110EF2F55C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268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8CEB7-4E5C-4FAA-B165-97110EF2F55C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993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8CEB7-4E5C-4FAA-B165-97110EF2F55C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902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8CEB7-4E5C-4FAA-B165-97110EF2F55C}" type="slidenum">
              <a:rPr lang="en-US" smtClean="0">
                <a:solidFill>
                  <a:prstClr val="black"/>
                </a:solidFill>
              </a:rPr>
              <a:pPr/>
              <a:t>70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3110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8CEB7-4E5C-4FAA-B165-97110EF2F55C}" type="slidenum">
              <a:rPr lang="en-US" smtClean="0">
                <a:solidFill>
                  <a:prstClr val="black"/>
                </a:solidFill>
              </a:rPr>
              <a:pPr/>
              <a:t>71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2540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8CEB7-4E5C-4FAA-B165-97110EF2F55C}" type="slidenum">
              <a:rPr lang="en-US" smtClean="0">
                <a:solidFill>
                  <a:prstClr val="black"/>
                </a:solidFill>
              </a:rPr>
              <a:pPr/>
              <a:t>72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991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8CEB7-4E5C-4FAA-B165-97110EF2F55C}" type="slidenum">
              <a:rPr lang="en-US" smtClean="0">
                <a:solidFill>
                  <a:prstClr val="black"/>
                </a:solidFill>
              </a:rPr>
              <a:pPr/>
              <a:t>74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066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8CEB7-4E5C-4FAA-B165-97110EF2F55C}" type="slidenum">
              <a:rPr lang="en-US" smtClean="0">
                <a:solidFill>
                  <a:prstClr val="black"/>
                </a:solidFill>
              </a:rPr>
              <a:pPr/>
              <a:t>76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450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8CEB7-4E5C-4FAA-B165-97110EF2F5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2566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8CEB7-4E5C-4FAA-B165-97110EF2F55C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95257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8CEB7-4E5C-4FAA-B165-97110EF2F55C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70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8CEB7-4E5C-4FAA-B165-97110EF2F5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5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8CEB7-4E5C-4FAA-B165-97110EF2F55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678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7CEAB4B-54F2-274F-B60D-1D0CA151170B}" type="slidenum">
              <a:rPr lang="en-US" sz="1200">
                <a:solidFill>
                  <a:prstClr val="black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239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8CEB7-4E5C-4FAA-B165-97110EF2F55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8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8CEB7-4E5C-4FAA-B165-97110EF2F55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47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65"/>
              </a:lnSpc>
            </a:pPr>
            <a:r>
              <a:rPr spc="5" dirty="0"/>
              <a:t>Tuesday, November 6,</a:t>
            </a:r>
            <a:r>
              <a:rPr dirty="0"/>
              <a:t> </a:t>
            </a:r>
            <a:r>
              <a:rPr spc="10" dirty="0"/>
              <a:t>2007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26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332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8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4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3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EC46E-8DF6-2747-946D-0400604618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4EAA-0ACE-5440-AFC1-78E691927F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644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EC46E-8DF6-2747-946D-0400604618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4EAA-0ACE-5440-AFC1-78E691927F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103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EC46E-8DF6-2747-946D-0400604618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4EAA-0ACE-5440-AFC1-78E691927F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715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442460" cy="5129425"/>
          </a:xfrm>
        </p:spPr>
        <p:txBody>
          <a:bodyPr/>
          <a:lstStyle>
            <a:lvl1pPr>
              <a:defRPr sz="3080"/>
            </a:lvl1pPr>
            <a:lvl2pPr>
              <a:defRPr sz="2640"/>
            </a:lvl2pPr>
            <a:lvl3pPr>
              <a:defRPr sz="2200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29425"/>
          </a:xfrm>
        </p:spPr>
        <p:txBody>
          <a:bodyPr/>
          <a:lstStyle>
            <a:lvl1pPr>
              <a:defRPr sz="3080"/>
            </a:lvl1pPr>
            <a:lvl2pPr>
              <a:defRPr sz="2640"/>
            </a:lvl2pPr>
            <a:lvl3pPr>
              <a:defRPr sz="2200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EC46E-8DF6-2747-946D-0400604618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4EAA-0ACE-5440-AFC1-78E691927F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612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EC46E-8DF6-2747-946D-0400604618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4EAA-0ACE-5440-AFC1-78E691927F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470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EC46E-8DF6-2747-946D-0400604618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4EAA-0ACE-5440-AFC1-78E691927F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774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EC46E-8DF6-2747-946D-0400604618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4EAA-0ACE-5440-AFC1-78E691927F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380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EC46E-8DF6-2747-946D-0400604618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4EAA-0ACE-5440-AFC1-78E691927F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9233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EC46E-8DF6-2747-946D-0400604618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4EAA-0ACE-5440-AFC1-78E691927F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919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35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65"/>
              </a:lnSpc>
            </a:pPr>
            <a:r>
              <a:rPr spc="5" dirty="0"/>
              <a:t>Tuesday, November 6,</a:t>
            </a:r>
            <a:r>
              <a:rPr dirty="0"/>
              <a:t> </a:t>
            </a:r>
            <a:r>
              <a:rPr spc="10" dirty="0"/>
              <a:t>2007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26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EC46E-8DF6-2747-946D-0400604618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4EAA-0ACE-5440-AFC1-78E691927F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408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EC46E-8DF6-2747-946D-0400604618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4EAA-0ACE-5440-AFC1-78E691927F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205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058398" cy="77723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26085" y="2157202"/>
            <a:ext cx="5729796" cy="5532797"/>
          </a:xfrm>
          <a:custGeom>
            <a:avLst/>
            <a:gdLst/>
            <a:ahLst/>
            <a:cxnLst/>
            <a:rect l="l" t="t" r="r" b="b"/>
            <a:pathLst>
              <a:path w="5208905" h="4881880">
                <a:moveTo>
                  <a:pt x="1562098" y="3968749"/>
                </a:moveTo>
                <a:lnTo>
                  <a:pt x="1770696" y="4138611"/>
                </a:lnTo>
                <a:lnTo>
                  <a:pt x="1980887" y="4300537"/>
                </a:lnTo>
                <a:lnTo>
                  <a:pt x="2199039" y="4452937"/>
                </a:lnTo>
                <a:lnTo>
                  <a:pt x="2418784" y="4586287"/>
                </a:lnTo>
                <a:lnTo>
                  <a:pt x="2636936" y="4700587"/>
                </a:lnTo>
                <a:lnTo>
                  <a:pt x="2847126" y="4795837"/>
                </a:lnTo>
                <a:lnTo>
                  <a:pt x="3066872" y="4881562"/>
                </a:lnTo>
                <a:lnTo>
                  <a:pt x="3084388" y="4881562"/>
                </a:lnTo>
                <a:lnTo>
                  <a:pt x="2866235" y="4795837"/>
                </a:lnTo>
                <a:lnTo>
                  <a:pt x="2646490" y="4700587"/>
                </a:lnTo>
                <a:lnTo>
                  <a:pt x="2428339" y="4586287"/>
                </a:lnTo>
                <a:lnTo>
                  <a:pt x="2208593" y="4452937"/>
                </a:lnTo>
                <a:lnTo>
                  <a:pt x="1990441" y="4300537"/>
                </a:lnTo>
                <a:lnTo>
                  <a:pt x="1562098" y="3968749"/>
                </a:lnTo>
                <a:close/>
              </a:path>
              <a:path w="5208905" h="4881880">
                <a:moveTo>
                  <a:pt x="1495219" y="9525"/>
                </a:moveTo>
                <a:lnTo>
                  <a:pt x="1418786" y="9525"/>
                </a:lnTo>
                <a:lnTo>
                  <a:pt x="1648085" y="38100"/>
                </a:lnTo>
                <a:lnTo>
                  <a:pt x="1885345" y="95250"/>
                </a:lnTo>
                <a:lnTo>
                  <a:pt x="2124199" y="161925"/>
                </a:lnTo>
                <a:lnTo>
                  <a:pt x="2371013" y="257175"/>
                </a:lnTo>
                <a:lnTo>
                  <a:pt x="2617828" y="381000"/>
                </a:lnTo>
                <a:lnTo>
                  <a:pt x="2875789" y="514350"/>
                </a:lnTo>
                <a:lnTo>
                  <a:pt x="3122604" y="674687"/>
                </a:lnTo>
                <a:lnTo>
                  <a:pt x="3371011" y="846137"/>
                </a:lnTo>
                <a:lnTo>
                  <a:pt x="3617826" y="1046162"/>
                </a:lnTo>
                <a:lnTo>
                  <a:pt x="3856678" y="1265237"/>
                </a:lnTo>
                <a:lnTo>
                  <a:pt x="4151264" y="1570037"/>
                </a:lnTo>
                <a:lnTo>
                  <a:pt x="4409225" y="1884362"/>
                </a:lnTo>
                <a:lnTo>
                  <a:pt x="4636932" y="2208212"/>
                </a:lnTo>
                <a:lnTo>
                  <a:pt x="4828014" y="2540000"/>
                </a:lnTo>
                <a:lnTo>
                  <a:pt x="4912409" y="2701925"/>
                </a:lnTo>
                <a:lnTo>
                  <a:pt x="4988841" y="2863850"/>
                </a:lnTo>
                <a:lnTo>
                  <a:pt x="5103491" y="3187700"/>
                </a:lnTo>
                <a:lnTo>
                  <a:pt x="5141708" y="3349625"/>
                </a:lnTo>
                <a:lnTo>
                  <a:pt x="5170370" y="3502025"/>
                </a:lnTo>
                <a:lnTo>
                  <a:pt x="5189479" y="3654425"/>
                </a:lnTo>
                <a:lnTo>
                  <a:pt x="5199033" y="3806824"/>
                </a:lnTo>
                <a:lnTo>
                  <a:pt x="5199033" y="3940174"/>
                </a:lnTo>
                <a:lnTo>
                  <a:pt x="5179924" y="4071936"/>
                </a:lnTo>
                <a:lnTo>
                  <a:pt x="5160816" y="4195762"/>
                </a:lnTo>
                <a:lnTo>
                  <a:pt x="5122599" y="4310062"/>
                </a:lnTo>
                <a:lnTo>
                  <a:pt x="5027058" y="4519612"/>
                </a:lnTo>
                <a:lnTo>
                  <a:pt x="4960180" y="4614862"/>
                </a:lnTo>
                <a:lnTo>
                  <a:pt x="4885339" y="4700587"/>
                </a:lnTo>
                <a:lnTo>
                  <a:pt x="4770690" y="4795837"/>
                </a:lnTo>
                <a:lnTo>
                  <a:pt x="4646486" y="4881562"/>
                </a:lnTo>
                <a:lnTo>
                  <a:pt x="4665595" y="4881562"/>
                </a:lnTo>
                <a:lnTo>
                  <a:pt x="4780244" y="4805362"/>
                </a:lnTo>
                <a:lnTo>
                  <a:pt x="4885339" y="4710112"/>
                </a:lnTo>
                <a:lnTo>
                  <a:pt x="4960180" y="4624387"/>
                </a:lnTo>
                <a:lnTo>
                  <a:pt x="5027058" y="4529137"/>
                </a:lnTo>
                <a:lnTo>
                  <a:pt x="5084384" y="4424362"/>
                </a:lnTo>
                <a:lnTo>
                  <a:pt x="5132153" y="4319587"/>
                </a:lnTo>
                <a:lnTo>
                  <a:pt x="5170370" y="4195762"/>
                </a:lnTo>
                <a:lnTo>
                  <a:pt x="5189479" y="4071936"/>
                </a:lnTo>
                <a:lnTo>
                  <a:pt x="5208587" y="3940174"/>
                </a:lnTo>
                <a:lnTo>
                  <a:pt x="5208587" y="3806824"/>
                </a:lnTo>
                <a:lnTo>
                  <a:pt x="5199033" y="3654425"/>
                </a:lnTo>
                <a:lnTo>
                  <a:pt x="5179924" y="3502025"/>
                </a:lnTo>
                <a:lnTo>
                  <a:pt x="5151262" y="3349625"/>
                </a:lnTo>
                <a:lnTo>
                  <a:pt x="5113045" y="3187700"/>
                </a:lnTo>
                <a:lnTo>
                  <a:pt x="4998396" y="2863850"/>
                </a:lnTo>
                <a:lnTo>
                  <a:pt x="4921963" y="2701925"/>
                </a:lnTo>
                <a:lnTo>
                  <a:pt x="4837568" y="2530475"/>
                </a:lnTo>
                <a:lnTo>
                  <a:pt x="4646486" y="2208212"/>
                </a:lnTo>
                <a:lnTo>
                  <a:pt x="4418779" y="1874837"/>
                </a:lnTo>
                <a:lnTo>
                  <a:pt x="4160818" y="1560512"/>
                </a:lnTo>
                <a:lnTo>
                  <a:pt x="3866233" y="1255712"/>
                </a:lnTo>
                <a:lnTo>
                  <a:pt x="3627380" y="1036637"/>
                </a:lnTo>
                <a:lnTo>
                  <a:pt x="3380566" y="836612"/>
                </a:lnTo>
                <a:lnTo>
                  <a:pt x="3132159" y="665162"/>
                </a:lnTo>
                <a:lnTo>
                  <a:pt x="2875789" y="504825"/>
                </a:lnTo>
                <a:lnTo>
                  <a:pt x="2627382" y="371475"/>
                </a:lnTo>
                <a:lnTo>
                  <a:pt x="2371013" y="247650"/>
                </a:lnTo>
                <a:lnTo>
                  <a:pt x="2124199" y="152400"/>
                </a:lnTo>
                <a:lnTo>
                  <a:pt x="1885345" y="85725"/>
                </a:lnTo>
                <a:lnTo>
                  <a:pt x="1648085" y="28575"/>
                </a:lnTo>
                <a:lnTo>
                  <a:pt x="1495219" y="9525"/>
                </a:lnTo>
                <a:close/>
              </a:path>
              <a:path w="5208905" h="4881880">
                <a:moveTo>
                  <a:pt x="9554" y="1103312"/>
                </a:moveTo>
                <a:lnTo>
                  <a:pt x="0" y="1236662"/>
                </a:lnTo>
                <a:lnTo>
                  <a:pt x="9554" y="1389062"/>
                </a:lnTo>
                <a:lnTo>
                  <a:pt x="28662" y="1541462"/>
                </a:lnTo>
                <a:lnTo>
                  <a:pt x="57324" y="1693862"/>
                </a:lnTo>
                <a:lnTo>
                  <a:pt x="95541" y="1855787"/>
                </a:lnTo>
                <a:lnTo>
                  <a:pt x="210190" y="2179637"/>
                </a:lnTo>
                <a:lnTo>
                  <a:pt x="286623" y="2339975"/>
                </a:lnTo>
                <a:lnTo>
                  <a:pt x="371018" y="2511425"/>
                </a:lnTo>
                <a:lnTo>
                  <a:pt x="457005" y="2673350"/>
                </a:lnTo>
                <a:lnTo>
                  <a:pt x="562100" y="2835275"/>
                </a:lnTo>
                <a:lnTo>
                  <a:pt x="789807" y="3159125"/>
                </a:lnTo>
                <a:lnTo>
                  <a:pt x="1057321" y="3473450"/>
                </a:lnTo>
                <a:lnTo>
                  <a:pt x="799361" y="3159125"/>
                </a:lnTo>
                <a:lnTo>
                  <a:pt x="571654" y="2835275"/>
                </a:lnTo>
                <a:lnTo>
                  <a:pt x="380572" y="2501900"/>
                </a:lnTo>
                <a:lnTo>
                  <a:pt x="296177" y="2339975"/>
                </a:lnTo>
                <a:lnTo>
                  <a:pt x="219744" y="2179637"/>
                </a:lnTo>
                <a:lnTo>
                  <a:pt x="105095" y="1855787"/>
                </a:lnTo>
                <a:lnTo>
                  <a:pt x="66878" y="1693862"/>
                </a:lnTo>
                <a:lnTo>
                  <a:pt x="38216" y="1541462"/>
                </a:lnTo>
                <a:lnTo>
                  <a:pt x="19108" y="1389062"/>
                </a:lnTo>
                <a:lnTo>
                  <a:pt x="9554" y="1236662"/>
                </a:lnTo>
                <a:lnTo>
                  <a:pt x="9554" y="1103312"/>
                </a:lnTo>
                <a:close/>
              </a:path>
              <a:path w="5208905" h="4881880">
                <a:moveTo>
                  <a:pt x="47770" y="846137"/>
                </a:moveTo>
                <a:lnTo>
                  <a:pt x="19108" y="969962"/>
                </a:lnTo>
                <a:lnTo>
                  <a:pt x="9554" y="1103312"/>
                </a:lnTo>
                <a:lnTo>
                  <a:pt x="28662" y="969962"/>
                </a:lnTo>
                <a:lnTo>
                  <a:pt x="47770" y="846137"/>
                </a:lnTo>
                <a:close/>
              </a:path>
              <a:path w="5208905" h="4881880">
                <a:moveTo>
                  <a:pt x="1418786" y="0"/>
                </a:moveTo>
                <a:lnTo>
                  <a:pt x="1200633" y="0"/>
                </a:lnTo>
                <a:lnTo>
                  <a:pt x="990443" y="19050"/>
                </a:lnTo>
                <a:lnTo>
                  <a:pt x="799361" y="57150"/>
                </a:lnTo>
                <a:lnTo>
                  <a:pt x="628979" y="123825"/>
                </a:lnTo>
                <a:lnTo>
                  <a:pt x="466559" y="219075"/>
                </a:lnTo>
                <a:lnTo>
                  <a:pt x="324839" y="333375"/>
                </a:lnTo>
                <a:lnTo>
                  <a:pt x="248407" y="419100"/>
                </a:lnTo>
                <a:lnTo>
                  <a:pt x="181528" y="514350"/>
                </a:lnTo>
                <a:lnTo>
                  <a:pt x="124203" y="617537"/>
                </a:lnTo>
                <a:lnTo>
                  <a:pt x="76432" y="731837"/>
                </a:lnTo>
                <a:lnTo>
                  <a:pt x="47770" y="846137"/>
                </a:lnTo>
                <a:lnTo>
                  <a:pt x="85987" y="731837"/>
                </a:lnTo>
                <a:lnTo>
                  <a:pt x="133757" y="617537"/>
                </a:lnTo>
                <a:lnTo>
                  <a:pt x="191082" y="523875"/>
                </a:lnTo>
                <a:lnTo>
                  <a:pt x="257961" y="428625"/>
                </a:lnTo>
                <a:lnTo>
                  <a:pt x="332801" y="342900"/>
                </a:lnTo>
                <a:lnTo>
                  <a:pt x="476113" y="228600"/>
                </a:lnTo>
                <a:lnTo>
                  <a:pt x="628979" y="133350"/>
                </a:lnTo>
                <a:lnTo>
                  <a:pt x="808915" y="66675"/>
                </a:lnTo>
                <a:lnTo>
                  <a:pt x="999997" y="28575"/>
                </a:lnTo>
                <a:lnTo>
                  <a:pt x="1200633" y="9525"/>
                </a:lnTo>
                <a:lnTo>
                  <a:pt x="1495219" y="9525"/>
                </a:lnTo>
                <a:lnTo>
                  <a:pt x="1418786" y="0"/>
                </a:lnTo>
                <a:close/>
              </a:path>
            </a:pathLst>
          </a:custGeom>
          <a:solidFill>
            <a:srgbClr val="5F6157"/>
          </a:solidFill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27940" y="1390757"/>
            <a:ext cx="6911658" cy="6094137"/>
          </a:xfrm>
          <a:custGeom>
            <a:avLst/>
            <a:gdLst/>
            <a:ahLst/>
            <a:cxnLst/>
            <a:rect l="l" t="t" r="r" b="b"/>
            <a:pathLst>
              <a:path w="6283325" h="5377180">
                <a:moveTo>
                  <a:pt x="6283294" y="4957761"/>
                </a:moveTo>
                <a:lnTo>
                  <a:pt x="6245078" y="5167311"/>
                </a:lnTo>
                <a:lnTo>
                  <a:pt x="6187754" y="5376861"/>
                </a:lnTo>
                <a:lnTo>
                  <a:pt x="6254633" y="5167311"/>
                </a:lnTo>
                <a:lnTo>
                  <a:pt x="6283294" y="4957761"/>
                </a:lnTo>
                <a:close/>
              </a:path>
              <a:path w="6283325" h="5377180">
                <a:moveTo>
                  <a:pt x="6026931" y="3549650"/>
                </a:moveTo>
                <a:lnTo>
                  <a:pt x="6103363" y="3759200"/>
                </a:lnTo>
                <a:lnTo>
                  <a:pt x="6170240" y="3959225"/>
                </a:lnTo>
                <a:lnTo>
                  <a:pt x="6112916" y="3759200"/>
                </a:lnTo>
                <a:lnTo>
                  <a:pt x="6026931" y="3549650"/>
                </a:lnTo>
                <a:close/>
              </a:path>
              <a:path w="6283325" h="5377180">
                <a:moveTo>
                  <a:pt x="5721206" y="2941637"/>
                </a:moveTo>
                <a:lnTo>
                  <a:pt x="5835853" y="3149600"/>
                </a:lnTo>
                <a:lnTo>
                  <a:pt x="5940945" y="3349625"/>
                </a:lnTo>
                <a:lnTo>
                  <a:pt x="5835853" y="3140075"/>
                </a:lnTo>
                <a:lnTo>
                  <a:pt x="5721206" y="2941637"/>
                </a:lnTo>
                <a:close/>
              </a:path>
              <a:path w="6283325" h="5377180">
                <a:moveTo>
                  <a:pt x="5311979" y="2332037"/>
                </a:moveTo>
                <a:lnTo>
                  <a:pt x="5455288" y="2532062"/>
                </a:lnTo>
                <a:lnTo>
                  <a:pt x="5589043" y="2741612"/>
                </a:lnTo>
                <a:lnTo>
                  <a:pt x="5721206" y="2941637"/>
                </a:lnTo>
                <a:lnTo>
                  <a:pt x="5598596" y="2732087"/>
                </a:lnTo>
                <a:lnTo>
                  <a:pt x="5464843" y="2532062"/>
                </a:lnTo>
                <a:lnTo>
                  <a:pt x="5311979" y="2332037"/>
                </a:lnTo>
                <a:close/>
              </a:path>
              <a:path w="6283325" h="5377180">
                <a:moveTo>
                  <a:pt x="1600281" y="9525"/>
                </a:moveTo>
                <a:lnTo>
                  <a:pt x="1885307" y="47625"/>
                </a:lnTo>
                <a:lnTo>
                  <a:pt x="2170332" y="114300"/>
                </a:lnTo>
                <a:lnTo>
                  <a:pt x="2476058" y="209550"/>
                </a:lnTo>
                <a:lnTo>
                  <a:pt x="2780191" y="323850"/>
                </a:lnTo>
                <a:lnTo>
                  <a:pt x="3093877" y="466725"/>
                </a:lnTo>
                <a:lnTo>
                  <a:pt x="3399603" y="638175"/>
                </a:lnTo>
                <a:lnTo>
                  <a:pt x="3713290" y="838200"/>
                </a:lnTo>
                <a:lnTo>
                  <a:pt x="4017424" y="1057275"/>
                </a:lnTo>
                <a:lnTo>
                  <a:pt x="4323148" y="1303337"/>
                </a:lnTo>
                <a:lnTo>
                  <a:pt x="4617727" y="1570037"/>
                </a:lnTo>
                <a:lnTo>
                  <a:pt x="4979184" y="1941512"/>
                </a:lnTo>
                <a:lnTo>
                  <a:pt x="5151155" y="2141537"/>
                </a:lnTo>
                <a:lnTo>
                  <a:pt x="5311979" y="2332037"/>
                </a:lnTo>
                <a:lnTo>
                  <a:pt x="5160708" y="2132012"/>
                </a:lnTo>
                <a:lnTo>
                  <a:pt x="4816768" y="1751012"/>
                </a:lnTo>
                <a:lnTo>
                  <a:pt x="4627281" y="1560512"/>
                </a:lnTo>
                <a:lnTo>
                  <a:pt x="4332702" y="1293812"/>
                </a:lnTo>
                <a:lnTo>
                  <a:pt x="4026976" y="1047750"/>
                </a:lnTo>
                <a:lnTo>
                  <a:pt x="3713290" y="828675"/>
                </a:lnTo>
                <a:lnTo>
                  <a:pt x="3409157" y="628650"/>
                </a:lnTo>
                <a:lnTo>
                  <a:pt x="3093877" y="457200"/>
                </a:lnTo>
                <a:lnTo>
                  <a:pt x="2780191" y="314325"/>
                </a:lnTo>
                <a:lnTo>
                  <a:pt x="2476058" y="200025"/>
                </a:lnTo>
                <a:lnTo>
                  <a:pt x="2170332" y="104775"/>
                </a:lnTo>
                <a:lnTo>
                  <a:pt x="1885307" y="38100"/>
                </a:lnTo>
                <a:lnTo>
                  <a:pt x="1600281" y="9525"/>
                </a:lnTo>
                <a:close/>
              </a:path>
              <a:path w="6283325" h="5377180">
                <a:moveTo>
                  <a:pt x="837560" y="76200"/>
                </a:moveTo>
                <a:lnTo>
                  <a:pt x="619412" y="161925"/>
                </a:lnTo>
                <a:lnTo>
                  <a:pt x="418780" y="276225"/>
                </a:lnTo>
                <a:lnTo>
                  <a:pt x="246809" y="419100"/>
                </a:lnTo>
                <a:lnTo>
                  <a:pt x="181524" y="495300"/>
                </a:lnTo>
                <a:lnTo>
                  <a:pt x="114647" y="581025"/>
                </a:lnTo>
                <a:lnTo>
                  <a:pt x="0" y="771525"/>
                </a:lnTo>
                <a:lnTo>
                  <a:pt x="0" y="790575"/>
                </a:lnTo>
                <a:lnTo>
                  <a:pt x="114647" y="590550"/>
                </a:lnTo>
                <a:lnTo>
                  <a:pt x="256363" y="419100"/>
                </a:lnTo>
                <a:lnTo>
                  <a:pt x="428334" y="276225"/>
                </a:lnTo>
                <a:lnTo>
                  <a:pt x="628966" y="161925"/>
                </a:lnTo>
                <a:lnTo>
                  <a:pt x="837560" y="76200"/>
                </a:lnTo>
                <a:close/>
              </a:path>
              <a:path w="6283325" h="5377180">
                <a:moveTo>
                  <a:pt x="1332772" y="0"/>
                </a:moveTo>
                <a:lnTo>
                  <a:pt x="1076408" y="19050"/>
                </a:lnTo>
                <a:lnTo>
                  <a:pt x="837560" y="76200"/>
                </a:lnTo>
                <a:lnTo>
                  <a:pt x="1076408" y="28575"/>
                </a:lnTo>
                <a:lnTo>
                  <a:pt x="1332772" y="9525"/>
                </a:lnTo>
                <a:lnTo>
                  <a:pt x="1600281" y="9525"/>
                </a:lnTo>
                <a:lnTo>
                  <a:pt x="1332772" y="0"/>
                </a:lnTo>
                <a:close/>
              </a:path>
            </a:pathLst>
          </a:custGeom>
          <a:solidFill>
            <a:srgbClr val="5F6157"/>
          </a:solidFill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38418" y="1639042"/>
            <a:ext cx="6641338" cy="6050957"/>
          </a:xfrm>
          <a:custGeom>
            <a:avLst/>
            <a:gdLst/>
            <a:ahLst/>
            <a:cxnLst/>
            <a:rect l="l" t="t" r="r" b="b"/>
            <a:pathLst>
              <a:path w="6037580" h="5339080">
                <a:moveTo>
                  <a:pt x="2541670" y="5138736"/>
                </a:moveTo>
                <a:lnTo>
                  <a:pt x="2866544" y="5338761"/>
                </a:lnTo>
                <a:lnTo>
                  <a:pt x="2876100" y="5338761"/>
                </a:lnTo>
                <a:lnTo>
                  <a:pt x="2541670" y="5138736"/>
                </a:lnTo>
                <a:close/>
              </a:path>
              <a:path w="6037580" h="5339080">
                <a:moveTo>
                  <a:pt x="6037262" y="4435474"/>
                </a:moveTo>
                <a:lnTo>
                  <a:pt x="6018151" y="4691062"/>
                </a:lnTo>
                <a:lnTo>
                  <a:pt x="5970375" y="4929186"/>
                </a:lnTo>
                <a:lnTo>
                  <a:pt x="5884379" y="5148261"/>
                </a:lnTo>
                <a:lnTo>
                  <a:pt x="5769717" y="5338761"/>
                </a:lnTo>
                <a:lnTo>
                  <a:pt x="5779273" y="5338761"/>
                </a:lnTo>
                <a:lnTo>
                  <a:pt x="5893934" y="5148261"/>
                </a:lnTo>
                <a:lnTo>
                  <a:pt x="5970375" y="4938711"/>
                </a:lnTo>
                <a:lnTo>
                  <a:pt x="6018151" y="4710112"/>
                </a:lnTo>
                <a:lnTo>
                  <a:pt x="6037262" y="4454524"/>
                </a:lnTo>
                <a:lnTo>
                  <a:pt x="6037262" y="4435474"/>
                </a:lnTo>
                <a:close/>
              </a:path>
              <a:path w="6037580" h="5339080">
                <a:moveTo>
                  <a:pt x="789892" y="3463925"/>
                </a:moveTo>
                <a:lnTo>
                  <a:pt x="923664" y="3654425"/>
                </a:lnTo>
                <a:lnTo>
                  <a:pt x="1076546" y="3844925"/>
                </a:lnTo>
                <a:lnTo>
                  <a:pt x="1227836" y="4025900"/>
                </a:lnTo>
                <a:lnTo>
                  <a:pt x="1571821" y="4378324"/>
                </a:lnTo>
                <a:lnTo>
                  <a:pt x="1885549" y="4652962"/>
                </a:lnTo>
                <a:lnTo>
                  <a:pt x="2208832" y="4910136"/>
                </a:lnTo>
                <a:lnTo>
                  <a:pt x="2541670" y="5138736"/>
                </a:lnTo>
                <a:lnTo>
                  <a:pt x="2218386" y="4910136"/>
                </a:lnTo>
                <a:lnTo>
                  <a:pt x="1895104" y="4652962"/>
                </a:lnTo>
                <a:lnTo>
                  <a:pt x="1581377" y="4378324"/>
                </a:lnTo>
                <a:lnTo>
                  <a:pt x="1237391" y="4025900"/>
                </a:lnTo>
                <a:lnTo>
                  <a:pt x="1076546" y="3835400"/>
                </a:lnTo>
                <a:lnTo>
                  <a:pt x="933219" y="3654425"/>
                </a:lnTo>
                <a:lnTo>
                  <a:pt x="789892" y="3463925"/>
                </a:lnTo>
                <a:close/>
              </a:path>
              <a:path w="6037580" h="5339080">
                <a:moveTo>
                  <a:pt x="5788827" y="3340100"/>
                </a:moveTo>
                <a:lnTo>
                  <a:pt x="5922600" y="3721100"/>
                </a:lnTo>
                <a:lnTo>
                  <a:pt x="5970375" y="3902075"/>
                </a:lnTo>
                <a:lnTo>
                  <a:pt x="5922600" y="3711575"/>
                </a:lnTo>
                <a:lnTo>
                  <a:pt x="5865268" y="3530600"/>
                </a:lnTo>
                <a:lnTo>
                  <a:pt x="5788827" y="3340100"/>
                </a:lnTo>
                <a:close/>
              </a:path>
              <a:path w="6037580" h="5339080">
                <a:moveTo>
                  <a:pt x="543050" y="3082925"/>
                </a:moveTo>
                <a:lnTo>
                  <a:pt x="657712" y="3273425"/>
                </a:lnTo>
                <a:lnTo>
                  <a:pt x="789892" y="3463925"/>
                </a:lnTo>
                <a:lnTo>
                  <a:pt x="667267" y="3273425"/>
                </a:lnTo>
                <a:lnTo>
                  <a:pt x="543050" y="3082925"/>
                </a:lnTo>
                <a:close/>
              </a:path>
              <a:path w="6037580" h="5339080">
                <a:moveTo>
                  <a:pt x="5113596" y="2198687"/>
                </a:moveTo>
                <a:lnTo>
                  <a:pt x="5247369" y="2389187"/>
                </a:lnTo>
                <a:lnTo>
                  <a:pt x="5379548" y="2579687"/>
                </a:lnTo>
                <a:lnTo>
                  <a:pt x="5494211" y="2770187"/>
                </a:lnTo>
                <a:lnTo>
                  <a:pt x="5608872" y="2959100"/>
                </a:lnTo>
                <a:lnTo>
                  <a:pt x="5503765" y="2760662"/>
                </a:lnTo>
                <a:lnTo>
                  <a:pt x="5255332" y="2379662"/>
                </a:lnTo>
                <a:lnTo>
                  <a:pt x="5113596" y="2198687"/>
                </a:lnTo>
                <a:close/>
              </a:path>
              <a:path w="6037580" h="5339080">
                <a:moveTo>
                  <a:pt x="4807832" y="1827212"/>
                </a:moveTo>
                <a:lnTo>
                  <a:pt x="4960715" y="2008187"/>
                </a:lnTo>
                <a:lnTo>
                  <a:pt x="5113596" y="2198687"/>
                </a:lnTo>
                <a:lnTo>
                  <a:pt x="4970270" y="2008187"/>
                </a:lnTo>
                <a:lnTo>
                  <a:pt x="4807832" y="1827212"/>
                </a:lnTo>
                <a:close/>
              </a:path>
              <a:path w="6037580" h="5339080">
                <a:moveTo>
                  <a:pt x="38220" y="1770062"/>
                </a:moveTo>
                <a:lnTo>
                  <a:pt x="66886" y="1951037"/>
                </a:lnTo>
                <a:lnTo>
                  <a:pt x="124216" y="2132012"/>
                </a:lnTo>
                <a:lnTo>
                  <a:pt x="76441" y="1951037"/>
                </a:lnTo>
                <a:lnTo>
                  <a:pt x="38220" y="1770062"/>
                </a:lnTo>
                <a:close/>
              </a:path>
              <a:path w="6037580" h="5339080">
                <a:moveTo>
                  <a:pt x="1380718" y="0"/>
                </a:moveTo>
                <a:lnTo>
                  <a:pt x="1141840" y="19050"/>
                </a:lnTo>
                <a:lnTo>
                  <a:pt x="923664" y="66675"/>
                </a:lnTo>
                <a:lnTo>
                  <a:pt x="713451" y="142875"/>
                </a:lnTo>
                <a:lnTo>
                  <a:pt x="533495" y="257175"/>
                </a:lnTo>
                <a:lnTo>
                  <a:pt x="371058" y="390525"/>
                </a:lnTo>
                <a:lnTo>
                  <a:pt x="285061" y="485775"/>
                </a:lnTo>
                <a:lnTo>
                  <a:pt x="210213" y="600075"/>
                </a:lnTo>
                <a:lnTo>
                  <a:pt x="143327" y="714375"/>
                </a:lnTo>
                <a:lnTo>
                  <a:pt x="95551" y="838200"/>
                </a:lnTo>
                <a:lnTo>
                  <a:pt x="57330" y="971550"/>
                </a:lnTo>
                <a:lnTo>
                  <a:pt x="19110" y="1112837"/>
                </a:lnTo>
                <a:lnTo>
                  <a:pt x="0" y="1417637"/>
                </a:lnTo>
                <a:lnTo>
                  <a:pt x="9555" y="1589087"/>
                </a:lnTo>
                <a:lnTo>
                  <a:pt x="38220" y="1770062"/>
                </a:lnTo>
                <a:lnTo>
                  <a:pt x="19110" y="1589087"/>
                </a:lnTo>
                <a:lnTo>
                  <a:pt x="9555" y="1417637"/>
                </a:lnTo>
                <a:lnTo>
                  <a:pt x="28665" y="1112837"/>
                </a:lnTo>
                <a:lnTo>
                  <a:pt x="66886" y="971550"/>
                </a:lnTo>
                <a:lnTo>
                  <a:pt x="105106" y="838200"/>
                </a:lnTo>
                <a:lnTo>
                  <a:pt x="152882" y="714375"/>
                </a:lnTo>
                <a:lnTo>
                  <a:pt x="219768" y="600075"/>
                </a:lnTo>
                <a:lnTo>
                  <a:pt x="294617" y="485775"/>
                </a:lnTo>
                <a:lnTo>
                  <a:pt x="380613" y="390525"/>
                </a:lnTo>
                <a:lnTo>
                  <a:pt x="543050" y="257175"/>
                </a:lnTo>
                <a:lnTo>
                  <a:pt x="723006" y="152400"/>
                </a:lnTo>
                <a:lnTo>
                  <a:pt x="923664" y="76200"/>
                </a:lnTo>
                <a:lnTo>
                  <a:pt x="1151395" y="28575"/>
                </a:lnTo>
                <a:lnTo>
                  <a:pt x="1380718" y="9525"/>
                </a:lnTo>
                <a:lnTo>
                  <a:pt x="1637115" y="9525"/>
                </a:lnTo>
                <a:lnTo>
                  <a:pt x="1380718" y="0"/>
                </a:lnTo>
                <a:close/>
              </a:path>
              <a:path w="6037580" h="5339080">
                <a:moveTo>
                  <a:pt x="3903278" y="990600"/>
                </a:moveTo>
                <a:lnTo>
                  <a:pt x="4189933" y="1227137"/>
                </a:lnTo>
                <a:lnTo>
                  <a:pt x="4465439" y="1474787"/>
                </a:lnTo>
                <a:lnTo>
                  <a:pt x="4189933" y="1217612"/>
                </a:lnTo>
                <a:lnTo>
                  <a:pt x="3903278" y="990600"/>
                </a:lnTo>
                <a:close/>
              </a:path>
              <a:path w="6037580" h="5339080">
                <a:moveTo>
                  <a:pt x="3323598" y="600075"/>
                </a:moveTo>
                <a:lnTo>
                  <a:pt x="3618217" y="790575"/>
                </a:lnTo>
                <a:lnTo>
                  <a:pt x="3903278" y="990600"/>
                </a:lnTo>
                <a:lnTo>
                  <a:pt x="3618217" y="781050"/>
                </a:lnTo>
                <a:lnTo>
                  <a:pt x="3323598" y="600075"/>
                </a:lnTo>
                <a:close/>
              </a:path>
              <a:path w="6037580" h="5339080">
                <a:moveTo>
                  <a:pt x="2742327" y="304800"/>
                </a:moveTo>
                <a:lnTo>
                  <a:pt x="3027390" y="447675"/>
                </a:lnTo>
                <a:lnTo>
                  <a:pt x="3323598" y="600075"/>
                </a:lnTo>
                <a:lnTo>
                  <a:pt x="3027390" y="438150"/>
                </a:lnTo>
                <a:lnTo>
                  <a:pt x="2742327" y="304800"/>
                </a:lnTo>
                <a:close/>
              </a:path>
              <a:path w="6037580" h="5339080">
                <a:moveTo>
                  <a:pt x="1637115" y="9525"/>
                </a:moveTo>
                <a:lnTo>
                  <a:pt x="1904659" y="47625"/>
                </a:lnTo>
                <a:lnTo>
                  <a:pt x="2170611" y="104775"/>
                </a:lnTo>
                <a:lnTo>
                  <a:pt x="1895104" y="38100"/>
                </a:lnTo>
                <a:lnTo>
                  <a:pt x="1637115" y="9525"/>
                </a:lnTo>
                <a:close/>
              </a:path>
            </a:pathLst>
          </a:custGeom>
          <a:solidFill>
            <a:srgbClr val="5F6157"/>
          </a:solidFill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227013" y="1887327"/>
            <a:ext cx="6178233" cy="5802672"/>
          </a:xfrm>
          <a:custGeom>
            <a:avLst/>
            <a:gdLst/>
            <a:ahLst/>
            <a:cxnLst/>
            <a:rect l="l" t="t" r="r" b="b"/>
            <a:pathLst>
              <a:path w="5616575" h="5120005">
                <a:moveTo>
                  <a:pt x="1455500" y="4083049"/>
                </a:moveTo>
                <a:lnTo>
                  <a:pt x="1818579" y="4405312"/>
                </a:lnTo>
                <a:lnTo>
                  <a:pt x="1998525" y="4548187"/>
                </a:lnTo>
                <a:lnTo>
                  <a:pt x="2180065" y="4681537"/>
                </a:lnTo>
                <a:lnTo>
                  <a:pt x="2369567" y="4805362"/>
                </a:lnTo>
                <a:lnTo>
                  <a:pt x="2560660" y="4919661"/>
                </a:lnTo>
                <a:lnTo>
                  <a:pt x="2742200" y="5024436"/>
                </a:lnTo>
                <a:lnTo>
                  <a:pt x="2931702" y="5119687"/>
                </a:lnTo>
                <a:lnTo>
                  <a:pt x="2950810" y="5119687"/>
                </a:lnTo>
                <a:lnTo>
                  <a:pt x="2761308" y="5024436"/>
                </a:lnTo>
                <a:lnTo>
                  <a:pt x="2570215" y="4919661"/>
                </a:lnTo>
                <a:lnTo>
                  <a:pt x="2379121" y="4805362"/>
                </a:lnTo>
                <a:lnTo>
                  <a:pt x="2189619" y="4681537"/>
                </a:lnTo>
                <a:lnTo>
                  <a:pt x="2008080" y="4548187"/>
                </a:lnTo>
                <a:lnTo>
                  <a:pt x="1818579" y="4395787"/>
                </a:lnTo>
                <a:lnTo>
                  <a:pt x="1455500" y="4083049"/>
                </a:lnTo>
                <a:close/>
              </a:path>
              <a:path w="5616575" h="5120005">
                <a:moveTo>
                  <a:pt x="5532173" y="4652962"/>
                </a:moveTo>
                <a:lnTo>
                  <a:pt x="5474845" y="4776787"/>
                </a:lnTo>
                <a:lnTo>
                  <a:pt x="5417517" y="4881561"/>
                </a:lnTo>
                <a:lnTo>
                  <a:pt x="5350634" y="4986336"/>
                </a:lnTo>
                <a:lnTo>
                  <a:pt x="5264642" y="5081587"/>
                </a:lnTo>
                <a:lnTo>
                  <a:pt x="5226423" y="5119687"/>
                </a:lnTo>
                <a:lnTo>
                  <a:pt x="5235977" y="5119687"/>
                </a:lnTo>
                <a:lnTo>
                  <a:pt x="5274196" y="5081587"/>
                </a:lnTo>
                <a:lnTo>
                  <a:pt x="5360188" y="4986336"/>
                </a:lnTo>
                <a:lnTo>
                  <a:pt x="5427071" y="4881561"/>
                </a:lnTo>
                <a:lnTo>
                  <a:pt x="5484401" y="4776787"/>
                </a:lnTo>
                <a:lnTo>
                  <a:pt x="5532173" y="4652962"/>
                </a:lnTo>
                <a:close/>
              </a:path>
              <a:path w="5616575" h="5120005">
                <a:moveTo>
                  <a:pt x="5616573" y="4111624"/>
                </a:moveTo>
                <a:lnTo>
                  <a:pt x="5607019" y="4254499"/>
                </a:lnTo>
                <a:lnTo>
                  <a:pt x="5597464" y="4395787"/>
                </a:lnTo>
                <a:lnTo>
                  <a:pt x="5616573" y="4254499"/>
                </a:lnTo>
                <a:lnTo>
                  <a:pt x="5616573" y="4111624"/>
                </a:lnTo>
                <a:close/>
              </a:path>
              <a:path w="5616575" h="5120005">
                <a:moveTo>
                  <a:pt x="608316" y="3063875"/>
                </a:moveTo>
                <a:lnTo>
                  <a:pt x="722972" y="3235325"/>
                </a:lnTo>
                <a:lnTo>
                  <a:pt x="856738" y="3416300"/>
                </a:lnTo>
                <a:lnTo>
                  <a:pt x="1141787" y="3759200"/>
                </a:lnTo>
                <a:lnTo>
                  <a:pt x="1455500" y="4083049"/>
                </a:lnTo>
                <a:lnTo>
                  <a:pt x="1141787" y="3749675"/>
                </a:lnTo>
                <a:lnTo>
                  <a:pt x="856738" y="3406775"/>
                </a:lnTo>
                <a:lnTo>
                  <a:pt x="608316" y="3063875"/>
                </a:lnTo>
                <a:close/>
              </a:path>
              <a:path w="5616575" h="5120005">
                <a:moveTo>
                  <a:pt x="5388853" y="3092450"/>
                </a:moveTo>
                <a:lnTo>
                  <a:pt x="5455735" y="3273425"/>
                </a:lnTo>
                <a:lnTo>
                  <a:pt x="5513064" y="3444875"/>
                </a:lnTo>
                <a:lnTo>
                  <a:pt x="5455735" y="3263900"/>
                </a:lnTo>
                <a:lnTo>
                  <a:pt x="5388853" y="3092450"/>
                </a:lnTo>
                <a:close/>
              </a:path>
              <a:path w="5616575" h="5120005">
                <a:moveTo>
                  <a:pt x="5216869" y="2740025"/>
                </a:moveTo>
                <a:lnTo>
                  <a:pt x="5302860" y="2921000"/>
                </a:lnTo>
                <a:lnTo>
                  <a:pt x="5388853" y="3092450"/>
                </a:lnTo>
                <a:lnTo>
                  <a:pt x="5312415" y="2911475"/>
                </a:lnTo>
                <a:lnTo>
                  <a:pt x="5216869" y="2740025"/>
                </a:lnTo>
                <a:close/>
              </a:path>
              <a:path w="5616575" h="5120005">
                <a:moveTo>
                  <a:pt x="28664" y="1655762"/>
                </a:moveTo>
                <a:lnTo>
                  <a:pt x="55735" y="1827212"/>
                </a:lnTo>
                <a:lnTo>
                  <a:pt x="103509" y="1998662"/>
                </a:lnTo>
                <a:lnTo>
                  <a:pt x="160837" y="2179637"/>
                </a:lnTo>
                <a:lnTo>
                  <a:pt x="227720" y="2351087"/>
                </a:lnTo>
                <a:lnTo>
                  <a:pt x="304158" y="2532062"/>
                </a:lnTo>
                <a:lnTo>
                  <a:pt x="399705" y="2711450"/>
                </a:lnTo>
                <a:lnTo>
                  <a:pt x="495252" y="2882900"/>
                </a:lnTo>
                <a:lnTo>
                  <a:pt x="608316" y="3063875"/>
                </a:lnTo>
                <a:lnTo>
                  <a:pt x="504806" y="2882900"/>
                </a:lnTo>
                <a:lnTo>
                  <a:pt x="399705" y="2701925"/>
                </a:lnTo>
                <a:lnTo>
                  <a:pt x="313712" y="2522537"/>
                </a:lnTo>
                <a:lnTo>
                  <a:pt x="237275" y="2351087"/>
                </a:lnTo>
                <a:lnTo>
                  <a:pt x="170392" y="2170112"/>
                </a:lnTo>
                <a:lnTo>
                  <a:pt x="113064" y="1998662"/>
                </a:lnTo>
                <a:lnTo>
                  <a:pt x="65290" y="1827212"/>
                </a:lnTo>
                <a:lnTo>
                  <a:pt x="28664" y="1655762"/>
                </a:lnTo>
                <a:close/>
              </a:path>
              <a:path w="5616575" h="5120005">
                <a:moveTo>
                  <a:pt x="4893600" y="2208212"/>
                </a:moveTo>
                <a:lnTo>
                  <a:pt x="5008257" y="2389187"/>
                </a:lnTo>
                <a:lnTo>
                  <a:pt x="5121321" y="2559050"/>
                </a:lnTo>
                <a:lnTo>
                  <a:pt x="5008257" y="2379662"/>
                </a:lnTo>
                <a:lnTo>
                  <a:pt x="4893600" y="2208212"/>
                </a:lnTo>
                <a:close/>
              </a:path>
              <a:path w="5616575" h="5120005">
                <a:moveTo>
                  <a:pt x="4161073" y="1360487"/>
                </a:moveTo>
                <a:lnTo>
                  <a:pt x="4474786" y="1693862"/>
                </a:lnTo>
                <a:lnTo>
                  <a:pt x="4759835" y="2036762"/>
                </a:lnTo>
                <a:lnTo>
                  <a:pt x="4893600" y="2208212"/>
                </a:lnTo>
                <a:lnTo>
                  <a:pt x="4759835" y="2027237"/>
                </a:lnTo>
                <a:lnTo>
                  <a:pt x="4484340" y="1684337"/>
                </a:lnTo>
                <a:lnTo>
                  <a:pt x="4161073" y="1360487"/>
                </a:lnTo>
                <a:close/>
              </a:path>
              <a:path w="5616575" h="5120005">
                <a:moveTo>
                  <a:pt x="3637158" y="912812"/>
                </a:moveTo>
                <a:lnTo>
                  <a:pt x="3903096" y="1131887"/>
                </a:lnTo>
                <a:lnTo>
                  <a:pt x="4161073" y="1360487"/>
                </a:lnTo>
                <a:lnTo>
                  <a:pt x="3903096" y="1122362"/>
                </a:lnTo>
                <a:lnTo>
                  <a:pt x="3637158" y="912812"/>
                </a:lnTo>
                <a:close/>
              </a:path>
              <a:path w="5616575" h="5120005">
                <a:moveTo>
                  <a:pt x="19109" y="1046162"/>
                </a:moveTo>
                <a:lnTo>
                  <a:pt x="0" y="1189037"/>
                </a:lnTo>
                <a:lnTo>
                  <a:pt x="0" y="1331912"/>
                </a:lnTo>
                <a:lnTo>
                  <a:pt x="19109" y="1046162"/>
                </a:lnTo>
                <a:close/>
              </a:path>
              <a:path w="5616575" h="5120005">
                <a:moveTo>
                  <a:pt x="1065349" y="19050"/>
                </a:moveTo>
                <a:lnTo>
                  <a:pt x="856738" y="66675"/>
                </a:lnTo>
                <a:lnTo>
                  <a:pt x="665644" y="133350"/>
                </a:lnTo>
                <a:lnTo>
                  <a:pt x="495252" y="238125"/>
                </a:lnTo>
                <a:lnTo>
                  <a:pt x="342376" y="361950"/>
                </a:lnTo>
                <a:lnTo>
                  <a:pt x="265939" y="457200"/>
                </a:lnTo>
                <a:lnTo>
                  <a:pt x="189501" y="561975"/>
                </a:lnTo>
                <a:lnTo>
                  <a:pt x="132173" y="666750"/>
                </a:lnTo>
                <a:lnTo>
                  <a:pt x="84399" y="790575"/>
                </a:lnTo>
                <a:lnTo>
                  <a:pt x="47773" y="912812"/>
                </a:lnTo>
                <a:lnTo>
                  <a:pt x="93954" y="790575"/>
                </a:lnTo>
                <a:lnTo>
                  <a:pt x="141728" y="666750"/>
                </a:lnTo>
                <a:lnTo>
                  <a:pt x="199056" y="561975"/>
                </a:lnTo>
                <a:lnTo>
                  <a:pt x="275493" y="457200"/>
                </a:lnTo>
                <a:lnTo>
                  <a:pt x="351931" y="361950"/>
                </a:lnTo>
                <a:lnTo>
                  <a:pt x="504806" y="238125"/>
                </a:lnTo>
                <a:lnTo>
                  <a:pt x="675199" y="142875"/>
                </a:lnTo>
                <a:lnTo>
                  <a:pt x="866293" y="66675"/>
                </a:lnTo>
                <a:lnTo>
                  <a:pt x="1065349" y="19050"/>
                </a:lnTo>
                <a:close/>
              </a:path>
              <a:path w="5616575" h="5120005">
                <a:moveTo>
                  <a:pt x="2560660" y="276225"/>
                </a:moveTo>
                <a:lnTo>
                  <a:pt x="2826599" y="409575"/>
                </a:lnTo>
                <a:lnTo>
                  <a:pt x="3103686" y="552450"/>
                </a:lnTo>
                <a:lnTo>
                  <a:pt x="2826599" y="400050"/>
                </a:lnTo>
                <a:lnTo>
                  <a:pt x="2560660" y="276225"/>
                </a:lnTo>
                <a:close/>
              </a:path>
              <a:path w="5616575" h="5120005">
                <a:moveTo>
                  <a:pt x="2027189" y="95250"/>
                </a:moveTo>
                <a:lnTo>
                  <a:pt x="2294721" y="180975"/>
                </a:lnTo>
                <a:lnTo>
                  <a:pt x="2560660" y="276225"/>
                </a:lnTo>
                <a:lnTo>
                  <a:pt x="2285166" y="171450"/>
                </a:lnTo>
                <a:lnTo>
                  <a:pt x="2027189" y="95250"/>
                </a:lnTo>
                <a:close/>
              </a:path>
              <a:path w="5616575" h="5120005">
                <a:moveTo>
                  <a:pt x="1522383" y="0"/>
                </a:moveTo>
                <a:lnTo>
                  <a:pt x="1294662" y="0"/>
                </a:lnTo>
                <a:lnTo>
                  <a:pt x="1522383" y="9525"/>
                </a:lnTo>
                <a:lnTo>
                  <a:pt x="1770805" y="38100"/>
                </a:lnTo>
                <a:lnTo>
                  <a:pt x="1522383" y="0"/>
                </a:lnTo>
                <a:close/>
              </a:path>
              <a:path w="5616575" h="5120005">
                <a:moveTo>
                  <a:pt x="1294662" y="0"/>
                </a:moveTo>
                <a:lnTo>
                  <a:pt x="1285107" y="0"/>
                </a:lnTo>
                <a:lnTo>
                  <a:pt x="1065349" y="19050"/>
                </a:lnTo>
                <a:lnTo>
                  <a:pt x="1294662" y="0"/>
                </a:lnTo>
                <a:close/>
              </a:path>
            </a:pathLst>
          </a:custGeom>
          <a:solidFill>
            <a:srgbClr val="5F6157"/>
          </a:solidFill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27940" y="863601"/>
            <a:ext cx="7446010" cy="6642523"/>
          </a:xfrm>
          <a:custGeom>
            <a:avLst/>
            <a:gdLst/>
            <a:ahLst/>
            <a:cxnLst/>
            <a:rect l="l" t="t" r="r" b="b"/>
            <a:pathLst>
              <a:path w="6769100" h="5861050">
                <a:moveTo>
                  <a:pt x="6759544" y="5527673"/>
                </a:moveTo>
                <a:lnTo>
                  <a:pt x="6740436" y="5699123"/>
                </a:lnTo>
                <a:lnTo>
                  <a:pt x="6711773" y="5861048"/>
                </a:lnTo>
                <a:lnTo>
                  <a:pt x="6749990" y="5699123"/>
                </a:lnTo>
                <a:lnTo>
                  <a:pt x="6759544" y="5527673"/>
                </a:lnTo>
                <a:close/>
              </a:path>
              <a:path w="6769100" h="5861050">
                <a:moveTo>
                  <a:pt x="5979290" y="3101973"/>
                </a:moveTo>
                <a:lnTo>
                  <a:pt x="6113048" y="3340098"/>
                </a:lnTo>
                <a:lnTo>
                  <a:pt x="6245214" y="3567111"/>
                </a:lnTo>
                <a:lnTo>
                  <a:pt x="6359864" y="3795711"/>
                </a:lnTo>
                <a:lnTo>
                  <a:pt x="6464959" y="4024311"/>
                </a:lnTo>
                <a:lnTo>
                  <a:pt x="6550947" y="4252911"/>
                </a:lnTo>
                <a:lnTo>
                  <a:pt x="6627379" y="4481511"/>
                </a:lnTo>
                <a:lnTo>
                  <a:pt x="6683112" y="4710111"/>
                </a:lnTo>
                <a:lnTo>
                  <a:pt x="6721328" y="4929186"/>
                </a:lnTo>
                <a:lnTo>
                  <a:pt x="6749990" y="5138736"/>
                </a:lnTo>
                <a:lnTo>
                  <a:pt x="6759544" y="5346698"/>
                </a:lnTo>
                <a:lnTo>
                  <a:pt x="6759544" y="5527673"/>
                </a:lnTo>
                <a:lnTo>
                  <a:pt x="6769098" y="5346698"/>
                </a:lnTo>
                <a:lnTo>
                  <a:pt x="6759544" y="5138736"/>
                </a:lnTo>
                <a:lnTo>
                  <a:pt x="6730881" y="4919661"/>
                </a:lnTo>
                <a:lnTo>
                  <a:pt x="6692666" y="4700586"/>
                </a:lnTo>
                <a:lnTo>
                  <a:pt x="6635341" y="4481511"/>
                </a:lnTo>
                <a:lnTo>
                  <a:pt x="6560499" y="4252911"/>
                </a:lnTo>
                <a:lnTo>
                  <a:pt x="6474513" y="4024311"/>
                </a:lnTo>
                <a:lnTo>
                  <a:pt x="6369418" y="3795711"/>
                </a:lnTo>
                <a:lnTo>
                  <a:pt x="6254769" y="3567111"/>
                </a:lnTo>
                <a:lnTo>
                  <a:pt x="6122602" y="3330573"/>
                </a:lnTo>
                <a:lnTo>
                  <a:pt x="5979290" y="3101973"/>
                </a:lnTo>
                <a:close/>
              </a:path>
              <a:path w="6769100" h="5861050">
                <a:moveTo>
                  <a:pt x="5656042" y="2644773"/>
                </a:moveTo>
                <a:lnTo>
                  <a:pt x="5816870" y="2873373"/>
                </a:lnTo>
                <a:lnTo>
                  <a:pt x="5979290" y="3101973"/>
                </a:lnTo>
                <a:lnTo>
                  <a:pt x="5826424" y="2873373"/>
                </a:lnTo>
                <a:lnTo>
                  <a:pt x="5656042" y="2644773"/>
                </a:lnTo>
                <a:close/>
              </a:path>
              <a:path w="6769100" h="5861050">
                <a:moveTo>
                  <a:pt x="3522287" y="741362"/>
                </a:moveTo>
                <a:lnTo>
                  <a:pt x="3866236" y="960437"/>
                </a:lnTo>
                <a:lnTo>
                  <a:pt x="4208593" y="1208086"/>
                </a:lnTo>
                <a:lnTo>
                  <a:pt x="4550949" y="1484311"/>
                </a:lnTo>
                <a:lnTo>
                  <a:pt x="4218146" y="1208086"/>
                </a:lnTo>
                <a:lnTo>
                  <a:pt x="3875791" y="960437"/>
                </a:lnTo>
                <a:lnTo>
                  <a:pt x="3522287" y="741362"/>
                </a:lnTo>
                <a:close/>
              </a:path>
              <a:path w="6769100" h="5861050">
                <a:moveTo>
                  <a:pt x="1476112" y="9525"/>
                </a:moveTo>
                <a:lnTo>
                  <a:pt x="1218151" y="9525"/>
                </a:lnTo>
                <a:lnTo>
                  <a:pt x="1523883" y="28575"/>
                </a:lnTo>
                <a:lnTo>
                  <a:pt x="1837576" y="74612"/>
                </a:lnTo>
                <a:lnTo>
                  <a:pt x="2160824" y="150812"/>
                </a:lnTo>
                <a:lnTo>
                  <a:pt x="2495219" y="255587"/>
                </a:lnTo>
                <a:lnTo>
                  <a:pt x="2837576" y="388937"/>
                </a:lnTo>
                <a:lnTo>
                  <a:pt x="3179931" y="550862"/>
                </a:lnTo>
                <a:lnTo>
                  <a:pt x="3522287" y="741362"/>
                </a:lnTo>
                <a:lnTo>
                  <a:pt x="3170377" y="541337"/>
                </a:lnTo>
                <a:lnTo>
                  <a:pt x="2818467" y="369887"/>
                </a:lnTo>
                <a:lnTo>
                  <a:pt x="2466557" y="227012"/>
                </a:lnTo>
                <a:lnTo>
                  <a:pt x="2113053" y="122237"/>
                </a:lnTo>
                <a:lnTo>
                  <a:pt x="1789805" y="55562"/>
                </a:lnTo>
                <a:lnTo>
                  <a:pt x="1476112" y="9525"/>
                </a:lnTo>
                <a:close/>
              </a:path>
              <a:path w="6769100" h="5861050">
                <a:moveTo>
                  <a:pt x="1179934" y="0"/>
                </a:moveTo>
                <a:lnTo>
                  <a:pt x="904457" y="28575"/>
                </a:lnTo>
                <a:lnTo>
                  <a:pt x="638534" y="74612"/>
                </a:lnTo>
                <a:lnTo>
                  <a:pt x="409235" y="160337"/>
                </a:lnTo>
                <a:lnTo>
                  <a:pt x="191082" y="274637"/>
                </a:lnTo>
                <a:lnTo>
                  <a:pt x="0" y="417512"/>
                </a:lnTo>
                <a:lnTo>
                  <a:pt x="0" y="427037"/>
                </a:lnTo>
                <a:lnTo>
                  <a:pt x="200636" y="274637"/>
                </a:lnTo>
                <a:lnTo>
                  <a:pt x="418789" y="160337"/>
                </a:lnTo>
                <a:lnTo>
                  <a:pt x="667196" y="74612"/>
                </a:lnTo>
                <a:lnTo>
                  <a:pt x="933119" y="28575"/>
                </a:lnTo>
                <a:lnTo>
                  <a:pt x="1218151" y="9525"/>
                </a:lnTo>
                <a:lnTo>
                  <a:pt x="1476112" y="9525"/>
                </a:lnTo>
                <a:lnTo>
                  <a:pt x="1179934" y="0"/>
                </a:lnTo>
                <a:close/>
              </a:path>
            </a:pathLst>
          </a:custGeom>
          <a:solidFill>
            <a:srgbClr val="5F6157"/>
          </a:solidFill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27940" y="1110087"/>
            <a:ext cx="7196646" cy="6579912"/>
          </a:xfrm>
          <a:custGeom>
            <a:avLst/>
            <a:gdLst/>
            <a:ahLst/>
            <a:cxnLst/>
            <a:rect l="l" t="t" r="r" b="b"/>
            <a:pathLst>
              <a:path w="6542405" h="5805805">
                <a:moveTo>
                  <a:pt x="6542086" y="5072061"/>
                </a:moveTo>
                <a:lnTo>
                  <a:pt x="6532532" y="5272086"/>
                </a:lnTo>
                <a:lnTo>
                  <a:pt x="6513421" y="5462586"/>
                </a:lnTo>
                <a:lnTo>
                  <a:pt x="6465644" y="5634036"/>
                </a:lnTo>
                <a:lnTo>
                  <a:pt x="6408314" y="5805486"/>
                </a:lnTo>
                <a:lnTo>
                  <a:pt x="6417870" y="5805486"/>
                </a:lnTo>
                <a:lnTo>
                  <a:pt x="6475200" y="5643561"/>
                </a:lnTo>
                <a:lnTo>
                  <a:pt x="6513421" y="5472111"/>
                </a:lnTo>
                <a:lnTo>
                  <a:pt x="6532532" y="5291136"/>
                </a:lnTo>
                <a:lnTo>
                  <a:pt x="6542086" y="5100636"/>
                </a:lnTo>
                <a:lnTo>
                  <a:pt x="6542086" y="5072061"/>
                </a:lnTo>
                <a:close/>
              </a:path>
              <a:path w="6542405" h="5805805">
                <a:moveTo>
                  <a:pt x="6408314" y="4254500"/>
                </a:moveTo>
                <a:lnTo>
                  <a:pt x="6465644" y="4473575"/>
                </a:lnTo>
                <a:lnTo>
                  <a:pt x="6503865" y="4673599"/>
                </a:lnTo>
                <a:lnTo>
                  <a:pt x="6465644" y="4464050"/>
                </a:lnTo>
                <a:lnTo>
                  <a:pt x="6408314" y="4254500"/>
                </a:lnTo>
                <a:close/>
              </a:path>
              <a:path w="6542405" h="5805805">
                <a:moveTo>
                  <a:pt x="6255431" y="3825875"/>
                </a:moveTo>
                <a:lnTo>
                  <a:pt x="6331873" y="4044950"/>
                </a:lnTo>
                <a:lnTo>
                  <a:pt x="6408314" y="4254500"/>
                </a:lnTo>
                <a:lnTo>
                  <a:pt x="6341428" y="4044950"/>
                </a:lnTo>
                <a:lnTo>
                  <a:pt x="6255431" y="3825875"/>
                </a:lnTo>
                <a:close/>
              </a:path>
              <a:path w="6542405" h="5805805">
                <a:moveTo>
                  <a:pt x="2806903" y="369896"/>
                </a:moveTo>
                <a:lnTo>
                  <a:pt x="3103827" y="514350"/>
                </a:lnTo>
                <a:lnTo>
                  <a:pt x="3436665" y="695325"/>
                </a:lnTo>
                <a:lnTo>
                  <a:pt x="3771096" y="904875"/>
                </a:lnTo>
                <a:lnTo>
                  <a:pt x="4103932" y="1143000"/>
                </a:lnTo>
                <a:lnTo>
                  <a:pt x="4427214" y="1409700"/>
                </a:lnTo>
                <a:lnTo>
                  <a:pt x="4742535" y="1693862"/>
                </a:lnTo>
                <a:lnTo>
                  <a:pt x="4941600" y="1893887"/>
                </a:lnTo>
                <a:lnTo>
                  <a:pt x="5132702" y="2093912"/>
                </a:lnTo>
                <a:lnTo>
                  <a:pt x="5312658" y="2303462"/>
                </a:lnTo>
                <a:lnTo>
                  <a:pt x="5484651" y="2522537"/>
                </a:lnTo>
                <a:lnTo>
                  <a:pt x="5637533" y="2732087"/>
                </a:lnTo>
                <a:lnTo>
                  <a:pt x="5788822" y="2951162"/>
                </a:lnTo>
                <a:lnTo>
                  <a:pt x="5922595" y="3170237"/>
                </a:lnTo>
                <a:lnTo>
                  <a:pt x="6046811" y="3387725"/>
                </a:lnTo>
                <a:lnTo>
                  <a:pt x="6151918" y="3606800"/>
                </a:lnTo>
                <a:lnTo>
                  <a:pt x="6255431" y="3825875"/>
                </a:lnTo>
                <a:lnTo>
                  <a:pt x="6161473" y="3606800"/>
                </a:lnTo>
                <a:lnTo>
                  <a:pt x="6056367" y="3387725"/>
                </a:lnTo>
                <a:lnTo>
                  <a:pt x="5932149" y="3170237"/>
                </a:lnTo>
                <a:lnTo>
                  <a:pt x="5798378" y="2951162"/>
                </a:lnTo>
                <a:lnTo>
                  <a:pt x="5647088" y="2732087"/>
                </a:lnTo>
                <a:lnTo>
                  <a:pt x="5494206" y="2513012"/>
                </a:lnTo>
                <a:lnTo>
                  <a:pt x="5322213" y="2303462"/>
                </a:lnTo>
                <a:lnTo>
                  <a:pt x="5142259" y="2093912"/>
                </a:lnTo>
                <a:lnTo>
                  <a:pt x="4951155" y="1884362"/>
                </a:lnTo>
                <a:lnTo>
                  <a:pt x="4752089" y="1684337"/>
                </a:lnTo>
                <a:lnTo>
                  <a:pt x="4446325" y="1409700"/>
                </a:lnTo>
                <a:lnTo>
                  <a:pt x="4123043" y="1152525"/>
                </a:lnTo>
                <a:lnTo>
                  <a:pt x="3799761" y="914400"/>
                </a:lnTo>
                <a:lnTo>
                  <a:pt x="3465330" y="704850"/>
                </a:lnTo>
                <a:lnTo>
                  <a:pt x="3132493" y="523875"/>
                </a:lnTo>
                <a:lnTo>
                  <a:pt x="2806903" y="369896"/>
                </a:lnTo>
                <a:close/>
              </a:path>
              <a:path w="6542405" h="5805805">
                <a:moveTo>
                  <a:pt x="76441" y="447675"/>
                </a:moveTo>
                <a:lnTo>
                  <a:pt x="0" y="523875"/>
                </a:lnTo>
                <a:lnTo>
                  <a:pt x="0" y="533400"/>
                </a:lnTo>
                <a:lnTo>
                  <a:pt x="38220" y="495300"/>
                </a:lnTo>
                <a:lnTo>
                  <a:pt x="76441" y="447675"/>
                </a:lnTo>
                <a:close/>
              </a:path>
              <a:path w="6542405" h="5805805">
                <a:moveTo>
                  <a:pt x="2664938" y="311804"/>
                </a:moveTo>
                <a:lnTo>
                  <a:pt x="2790101" y="361950"/>
                </a:lnTo>
                <a:lnTo>
                  <a:pt x="2806903" y="369896"/>
                </a:lnTo>
                <a:lnTo>
                  <a:pt x="2770991" y="352425"/>
                </a:lnTo>
                <a:lnTo>
                  <a:pt x="2664938" y="311804"/>
                </a:lnTo>
                <a:close/>
              </a:path>
              <a:path w="6542405" h="5805805">
                <a:moveTo>
                  <a:pt x="1495379" y="9525"/>
                </a:moveTo>
                <a:lnTo>
                  <a:pt x="1227835" y="9525"/>
                </a:lnTo>
                <a:lnTo>
                  <a:pt x="1514490" y="19050"/>
                </a:lnTo>
                <a:lnTo>
                  <a:pt x="1809106" y="57150"/>
                </a:lnTo>
                <a:lnTo>
                  <a:pt x="2122834" y="133350"/>
                </a:lnTo>
                <a:lnTo>
                  <a:pt x="2447709" y="228600"/>
                </a:lnTo>
                <a:lnTo>
                  <a:pt x="2664938" y="311804"/>
                </a:lnTo>
                <a:lnTo>
                  <a:pt x="2457263" y="228600"/>
                </a:lnTo>
                <a:lnTo>
                  <a:pt x="2122834" y="123825"/>
                </a:lnTo>
                <a:lnTo>
                  <a:pt x="1799551" y="47625"/>
                </a:lnTo>
                <a:lnTo>
                  <a:pt x="1495379" y="9525"/>
                </a:lnTo>
                <a:close/>
              </a:path>
              <a:path w="6542405" h="5805805">
                <a:moveTo>
                  <a:pt x="1199170" y="0"/>
                </a:moveTo>
                <a:lnTo>
                  <a:pt x="933218" y="28575"/>
                </a:lnTo>
                <a:lnTo>
                  <a:pt x="686377" y="85725"/>
                </a:lnTo>
                <a:lnTo>
                  <a:pt x="457054" y="171450"/>
                </a:lnTo>
                <a:lnTo>
                  <a:pt x="256396" y="295275"/>
                </a:lnTo>
                <a:lnTo>
                  <a:pt x="466609" y="171450"/>
                </a:lnTo>
                <a:lnTo>
                  <a:pt x="703895" y="85725"/>
                </a:lnTo>
                <a:lnTo>
                  <a:pt x="952329" y="28575"/>
                </a:lnTo>
                <a:lnTo>
                  <a:pt x="1227835" y="9525"/>
                </a:lnTo>
                <a:lnTo>
                  <a:pt x="1495379" y="9525"/>
                </a:lnTo>
                <a:lnTo>
                  <a:pt x="1199170" y="0"/>
                </a:lnTo>
                <a:close/>
              </a:path>
            </a:pathLst>
          </a:custGeom>
          <a:solidFill>
            <a:srgbClr val="5F6157"/>
          </a:solidFill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2466659" y="1056628"/>
            <a:ext cx="351346" cy="4083389"/>
          </a:xfrm>
          <a:custGeom>
            <a:avLst/>
            <a:gdLst/>
            <a:ahLst/>
            <a:cxnLst/>
            <a:rect l="l" t="t" r="r" b="b"/>
            <a:pathLst>
              <a:path w="319405" h="3602990">
                <a:moveTo>
                  <a:pt x="318938" y="3602715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12447" y="2962474"/>
            <a:ext cx="2652205" cy="2223770"/>
          </a:xfrm>
          <a:custGeom>
            <a:avLst/>
            <a:gdLst/>
            <a:ahLst/>
            <a:cxnLst/>
            <a:rect l="l" t="t" r="r" b="b"/>
            <a:pathLst>
              <a:path w="2411095" h="1962150">
                <a:moveTo>
                  <a:pt x="2411006" y="1961894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28223" y="2523578"/>
            <a:ext cx="2645220" cy="2651972"/>
          </a:xfrm>
          <a:custGeom>
            <a:avLst/>
            <a:gdLst/>
            <a:ahLst/>
            <a:cxnLst/>
            <a:rect l="l" t="t" r="r" b="b"/>
            <a:pathLst>
              <a:path w="2404745" h="2339975">
                <a:moveTo>
                  <a:pt x="2404549" y="2339544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27781" y="1973041"/>
            <a:ext cx="2656396" cy="3189563"/>
          </a:xfrm>
          <a:custGeom>
            <a:avLst/>
            <a:gdLst/>
            <a:ahLst/>
            <a:cxnLst/>
            <a:rect l="l" t="t" r="r" b="b"/>
            <a:pathLst>
              <a:path w="2414905" h="2814320">
                <a:moveTo>
                  <a:pt x="2414879" y="2814189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44723" y="1327130"/>
            <a:ext cx="2645220" cy="3821430"/>
          </a:xfrm>
          <a:custGeom>
            <a:avLst/>
            <a:gdLst/>
            <a:ahLst/>
            <a:cxnLst/>
            <a:rect l="l" t="t" r="r" b="b"/>
            <a:pathLst>
              <a:path w="2404745" h="3371850">
                <a:moveTo>
                  <a:pt x="2404710" y="3371420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1221945" y="872033"/>
            <a:ext cx="1539494" cy="4267623"/>
          </a:xfrm>
          <a:custGeom>
            <a:avLst/>
            <a:gdLst/>
            <a:ahLst/>
            <a:cxnLst/>
            <a:rect l="l" t="t" r="r" b="b"/>
            <a:pathLst>
              <a:path w="1399539" h="3765550">
                <a:moveTo>
                  <a:pt x="1399369" y="3764957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29716" y="3372980"/>
            <a:ext cx="2626360" cy="1832991"/>
          </a:xfrm>
          <a:custGeom>
            <a:avLst/>
            <a:gdLst/>
            <a:ahLst/>
            <a:cxnLst/>
            <a:rect l="l" t="t" r="r" b="b"/>
            <a:pathLst>
              <a:path w="2387600" h="1617345">
                <a:moveTo>
                  <a:pt x="2387542" y="1616885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25370" y="3724876"/>
            <a:ext cx="2628456" cy="1499785"/>
          </a:xfrm>
          <a:custGeom>
            <a:avLst/>
            <a:gdLst/>
            <a:ahLst/>
            <a:cxnLst/>
            <a:rect l="l" t="t" r="r" b="b"/>
            <a:pathLst>
              <a:path w="2389505" h="1323339">
                <a:moveTo>
                  <a:pt x="2389098" y="1322914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737786" y="5377688"/>
            <a:ext cx="1966278" cy="558460"/>
          </a:xfrm>
          <a:custGeom>
            <a:avLst/>
            <a:gdLst/>
            <a:ahLst/>
            <a:cxnLst/>
            <a:rect l="l" t="t" r="r" b="b"/>
            <a:pathLst>
              <a:path w="1787525" h="492760">
                <a:moveTo>
                  <a:pt x="1787533" y="0"/>
                </a:moveTo>
                <a:lnTo>
                  <a:pt x="0" y="492167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224069" y="5128607"/>
            <a:ext cx="2455926" cy="203666"/>
          </a:xfrm>
          <a:custGeom>
            <a:avLst/>
            <a:gdLst/>
            <a:ahLst/>
            <a:cxnLst/>
            <a:rect l="l" t="t" r="r" b="b"/>
            <a:pathLst>
              <a:path w="2232660" h="179704">
                <a:moveTo>
                  <a:pt x="2232612" y="179245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29013" y="4330671"/>
            <a:ext cx="2631250" cy="941324"/>
          </a:xfrm>
          <a:custGeom>
            <a:avLst/>
            <a:gdLst/>
            <a:ahLst/>
            <a:cxnLst/>
            <a:rect l="l" t="t" r="r" b="b"/>
            <a:pathLst>
              <a:path w="2392045" h="830579">
                <a:moveTo>
                  <a:pt x="2391998" y="830130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1713203" y="5463876"/>
            <a:ext cx="1070801" cy="1535769"/>
          </a:xfrm>
          <a:custGeom>
            <a:avLst/>
            <a:gdLst/>
            <a:ahLst/>
            <a:cxnLst/>
            <a:rect l="l" t="t" r="r" b="b"/>
            <a:pathLst>
              <a:path w="973455" h="1355089">
                <a:moveTo>
                  <a:pt x="972897" y="0"/>
                </a:moveTo>
                <a:lnTo>
                  <a:pt x="0" y="1354481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1855558" y="5476372"/>
            <a:ext cx="939483" cy="1641560"/>
          </a:xfrm>
          <a:custGeom>
            <a:avLst/>
            <a:gdLst/>
            <a:ahLst/>
            <a:cxnLst/>
            <a:rect l="l" t="t" r="r" b="b"/>
            <a:pathLst>
              <a:path w="854075" h="1448435">
                <a:moveTo>
                  <a:pt x="853768" y="0"/>
                </a:moveTo>
                <a:lnTo>
                  <a:pt x="0" y="1448315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1986727" y="5476905"/>
            <a:ext cx="813054" cy="1757426"/>
          </a:xfrm>
          <a:custGeom>
            <a:avLst/>
            <a:gdLst/>
            <a:ahLst/>
            <a:cxnLst/>
            <a:rect l="l" t="t" r="r" b="b"/>
            <a:pathLst>
              <a:path w="739139" h="1550670">
                <a:moveTo>
                  <a:pt x="739107" y="0"/>
                </a:moveTo>
                <a:lnTo>
                  <a:pt x="0" y="1550562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37" name="bk object 37"/>
          <p:cNvSpPr/>
          <p:nvPr/>
        </p:nvSpPr>
        <p:spPr>
          <a:xfrm>
            <a:off x="2129190" y="5482632"/>
            <a:ext cx="678942" cy="1871853"/>
          </a:xfrm>
          <a:custGeom>
            <a:avLst/>
            <a:gdLst/>
            <a:ahLst/>
            <a:cxnLst/>
            <a:rect l="l" t="t" r="r" b="b"/>
            <a:pathLst>
              <a:path w="617219" h="1651635">
                <a:moveTo>
                  <a:pt x="616605" y="0"/>
                </a:moveTo>
                <a:lnTo>
                  <a:pt x="0" y="1651581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38" name="bk object 38"/>
          <p:cNvSpPr/>
          <p:nvPr/>
        </p:nvSpPr>
        <p:spPr>
          <a:xfrm>
            <a:off x="2291904" y="5494406"/>
            <a:ext cx="528065" cy="2001393"/>
          </a:xfrm>
          <a:custGeom>
            <a:avLst/>
            <a:gdLst/>
            <a:ahLst/>
            <a:cxnLst/>
            <a:rect l="l" t="t" r="r" b="b"/>
            <a:pathLst>
              <a:path w="480060" h="1765934">
                <a:moveTo>
                  <a:pt x="479513" y="0"/>
                </a:moveTo>
                <a:lnTo>
                  <a:pt x="0" y="1765741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39" name="bk object 39"/>
          <p:cNvSpPr/>
          <p:nvPr/>
        </p:nvSpPr>
        <p:spPr>
          <a:xfrm>
            <a:off x="2454510" y="5498563"/>
            <a:ext cx="373698" cy="2124456"/>
          </a:xfrm>
          <a:custGeom>
            <a:avLst/>
            <a:gdLst/>
            <a:ahLst/>
            <a:cxnLst/>
            <a:rect l="l" t="t" r="r" b="b"/>
            <a:pathLst>
              <a:path w="339725" h="1874520">
                <a:moveTo>
                  <a:pt x="339442" y="0"/>
                </a:moveTo>
                <a:lnTo>
                  <a:pt x="0" y="1874295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40" name="bk object 40"/>
          <p:cNvSpPr/>
          <p:nvPr/>
        </p:nvSpPr>
        <p:spPr>
          <a:xfrm>
            <a:off x="2855477" y="5521110"/>
            <a:ext cx="4890" cy="2183468"/>
          </a:xfrm>
          <a:custGeom>
            <a:avLst/>
            <a:gdLst/>
            <a:ahLst/>
            <a:cxnLst/>
            <a:rect l="l" t="t" r="r" b="b"/>
            <a:pathLst>
              <a:path w="4444" h="1926590">
                <a:moveTo>
                  <a:pt x="4110" y="0"/>
                </a:moveTo>
                <a:lnTo>
                  <a:pt x="0" y="1926581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41" name="bk object 41"/>
          <p:cNvSpPr/>
          <p:nvPr/>
        </p:nvSpPr>
        <p:spPr>
          <a:xfrm>
            <a:off x="2877363" y="5525299"/>
            <a:ext cx="187897" cy="2179151"/>
          </a:xfrm>
          <a:custGeom>
            <a:avLst/>
            <a:gdLst/>
            <a:ahLst/>
            <a:cxnLst/>
            <a:rect l="l" t="t" r="r" b="b"/>
            <a:pathLst>
              <a:path w="170814" h="1922779">
                <a:moveTo>
                  <a:pt x="0" y="0"/>
                </a:moveTo>
                <a:lnTo>
                  <a:pt x="170694" y="1922363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42" name="bk object 42"/>
          <p:cNvSpPr/>
          <p:nvPr/>
        </p:nvSpPr>
        <p:spPr>
          <a:xfrm>
            <a:off x="2897005" y="5536354"/>
            <a:ext cx="365316" cy="2149644"/>
          </a:xfrm>
          <a:custGeom>
            <a:avLst/>
            <a:gdLst/>
            <a:ahLst/>
            <a:cxnLst/>
            <a:rect l="l" t="t" r="r" b="b"/>
            <a:pathLst>
              <a:path w="332105" h="1896745">
                <a:moveTo>
                  <a:pt x="0" y="0"/>
                </a:moveTo>
                <a:lnTo>
                  <a:pt x="331828" y="1896502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43" name="bk object 43"/>
          <p:cNvSpPr/>
          <p:nvPr/>
        </p:nvSpPr>
        <p:spPr>
          <a:xfrm>
            <a:off x="2919390" y="5537799"/>
            <a:ext cx="565087" cy="2161159"/>
          </a:xfrm>
          <a:custGeom>
            <a:avLst/>
            <a:gdLst/>
            <a:ahLst/>
            <a:cxnLst/>
            <a:rect l="l" t="t" r="r" b="b"/>
            <a:pathLst>
              <a:path w="513714" h="1906904">
                <a:moveTo>
                  <a:pt x="0" y="0"/>
                </a:moveTo>
                <a:lnTo>
                  <a:pt x="513381" y="1906653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44" name="bk object 44"/>
          <p:cNvSpPr/>
          <p:nvPr/>
        </p:nvSpPr>
        <p:spPr>
          <a:xfrm>
            <a:off x="2941165" y="5538185"/>
            <a:ext cx="764159" cy="2162598"/>
          </a:xfrm>
          <a:custGeom>
            <a:avLst/>
            <a:gdLst/>
            <a:ahLst/>
            <a:cxnLst/>
            <a:rect l="l" t="t" r="r" b="b"/>
            <a:pathLst>
              <a:path w="694689" h="1908175">
                <a:moveTo>
                  <a:pt x="0" y="0"/>
                </a:moveTo>
                <a:lnTo>
                  <a:pt x="694450" y="190756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45" name="bk object 45"/>
          <p:cNvSpPr/>
          <p:nvPr/>
        </p:nvSpPr>
        <p:spPr>
          <a:xfrm>
            <a:off x="2953815" y="5536683"/>
            <a:ext cx="983488" cy="2143886"/>
          </a:xfrm>
          <a:custGeom>
            <a:avLst/>
            <a:gdLst/>
            <a:ahLst/>
            <a:cxnLst/>
            <a:rect l="l" t="t" r="r" b="b"/>
            <a:pathLst>
              <a:path w="894079" h="1891665">
                <a:moveTo>
                  <a:pt x="0" y="0"/>
                </a:moveTo>
                <a:lnTo>
                  <a:pt x="893701" y="189116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46" name="bk object 46"/>
          <p:cNvSpPr/>
          <p:nvPr/>
        </p:nvSpPr>
        <p:spPr>
          <a:xfrm>
            <a:off x="2980931" y="5543870"/>
            <a:ext cx="1213993" cy="2145326"/>
          </a:xfrm>
          <a:custGeom>
            <a:avLst/>
            <a:gdLst/>
            <a:ahLst/>
            <a:cxnLst/>
            <a:rect l="l" t="t" r="r" b="b"/>
            <a:pathLst>
              <a:path w="1103629" h="1892934">
                <a:moveTo>
                  <a:pt x="0" y="0"/>
                </a:moveTo>
                <a:lnTo>
                  <a:pt x="1103161" y="1892767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47" name="bk object 47"/>
          <p:cNvSpPr/>
          <p:nvPr/>
        </p:nvSpPr>
        <p:spPr>
          <a:xfrm>
            <a:off x="2999712" y="5535002"/>
            <a:ext cx="1483614" cy="2166916"/>
          </a:xfrm>
          <a:custGeom>
            <a:avLst/>
            <a:gdLst/>
            <a:ahLst/>
            <a:cxnLst/>
            <a:rect l="l" t="t" r="r" b="b"/>
            <a:pathLst>
              <a:path w="1348739" h="1911984">
                <a:moveTo>
                  <a:pt x="0" y="0"/>
                </a:moveTo>
                <a:lnTo>
                  <a:pt x="1348415" y="1911588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48" name="bk object 48"/>
          <p:cNvSpPr/>
          <p:nvPr/>
        </p:nvSpPr>
        <p:spPr>
          <a:xfrm>
            <a:off x="3024568" y="5529976"/>
            <a:ext cx="1786763" cy="2169795"/>
          </a:xfrm>
          <a:custGeom>
            <a:avLst/>
            <a:gdLst/>
            <a:ahLst/>
            <a:cxnLst/>
            <a:rect l="l" t="t" r="r" b="b"/>
            <a:pathLst>
              <a:path w="1624329" h="1914525">
                <a:moveTo>
                  <a:pt x="0" y="0"/>
                </a:moveTo>
                <a:lnTo>
                  <a:pt x="1623898" y="1914109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49" name="bk object 49"/>
          <p:cNvSpPr/>
          <p:nvPr/>
        </p:nvSpPr>
        <p:spPr>
          <a:xfrm>
            <a:off x="3037504" y="5512926"/>
            <a:ext cx="2138109" cy="2178431"/>
          </a:xfrm>
          <a:custGeom>
            <a:avLst/>
            <a:gdLst/>
            <a:ahLst/>
            <a:cxnLst/>
            <a:rect l="l" t="t" r="r" b="b"/>
            <a:pathLst>
              <a:path w="1943735" h="1922145">
                <a:moveTo>
                  <a:pt x="0" y="0"/>
                </a:moveTo>
                <a:lnTo>
                  <a:pt x="1943279" y="1921972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50" name="bk object 50"/>
          <p:cNvSpPr/>
          <p:nvPr/>
        </p:nvSpPr>
        <p:spPr>
          <a:xfrm>
            <a:off x="3044166" y="5498403"/>
            <a:ext cx="2596325" cy="2194983"/>
          </a:xfrm>
          <a:custGeom>
            <a:avLst/>
            <a:gdLst/>
            <a:ahLst/>
            <a:cxnLst/>
            <a:rect l="l" t="t" r="r" b="b"/>
            <a:pathLst>
              <a:path w="2360295" h="1936750">
                <a:moveTo>
                  <a:pt x="0" y="0"/>
                </a:moveTo>
                <a:lnTo>
                  <a:pt x="2359790" y="1936487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51" name="bk object 51"/>
          <p:cNvSpPr/>
          <p:nvPr/>
        </p:nvSpPr>
        <p:spPr>
          <a:xfrm>
            <a:off x="3057607" y="5486608"/>
            <a:ext cx="3147441" cy="2211536"/>
          </a:xfrm>
          <a:custGeom>
            <a:avLst/>
            <a:gdLst/>
            <a:ahLst/>
            <a:cxnLst/>
            <a:rect l="l" t="t" r="r" b="b"/>
            <a:pathLst>
              <a:path w="2861310" h="1951354">
                <a:moveTo>
                  <a:pt x="0" y="0"/>
                </a:moveTo>
                <a:lnTo>
                  <a:pt x="2860811" y="1950952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52" name="bk object 52"/>
          <p:cNvSpPr/>
          <p:nvPr/>
        </p:nvSpPr>
        <p:spPr>
          <a:xfrm>
            <a:off x="3064270" y="5466901"/>
            <a:ext cx="3850132" cy="2229527"/>
          </a:xfrm>
          <a:custGeom>
            <a:avLst/>
            <a:gdLst/>
            <a:ahLst/>
            <a:cxnLst/>
            <a:rect l="l" t="t" r="r" b="b"/>
            <a:pathLst>
              <a:path w="3500120" h="1967229">
                <a:moveTo>
                  <a:pt x="0" y="0"/>
                </a:moveTo>
                <a:lnTo>
                  <a:pt x="3499573" y="1966678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53" name="bk object 53"/>
          <p:cNvSpPr/>
          <p:nvPr/>
        </p:nvSpPr>
        <p:spPr>
          <a:xfrm>
            <a:off x="3065054" y="5448611"/>
            <a:ext cx="4354449" cy="2024422"/>
          </a:xfrm>
          <a:custGeom>
            <a:avLst/>
            <a:gdLst/>
            <a:ahLst/>
            <a:cxnLst/>
            <a:rect l="l" t="t" r="r" b="b"/>
            <a:pathLst>
              <a:path w="3958590" h="1786254">
                <a:moveTo>
                  <a:pt x="0" y="0"/>
                </a:moveTo>
                <a:lnTo>
                  <a:pt x="3958522" y="1786232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54" name="bk object 54"/>
          <p:cNvSpPr/>
          <p:nvPr/>
        </p:nvSpPr>
        <p:spPr>
          <a:xfrm>
            <a:off x="3068498" y="5428750"/>
            <a:ext cx="4394962" cy="1582547"/>
          </a:xfrm>
          <a:custGeom>
            <a:avLst/>
            <a:gdLst/>
            <a:ahLst/>
            <a:cxnLst/>
            <a:rect l="l" t="t" r="r" b="b"/>
            <a:pathLst>
              <a:path w="3995420" h="1396364">
                <a:moveTo>
                  <a:pt x="0" y="0"/>
                </a:moveTo>
                <a:lnTo>
                  <a:pt x="3995120" y="1395831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55" name="bk object 55"/>
          <p:cNvSpPr/>
          <p:nvPr/>
        </p:nvSpPr>
        <p:spPr>
          <a:xfrm>
            <a:off x="3058402" y="5379563"/>
            <a:ext cx="4301362" cy="747014"/>
          </a:xfrm>
          <a:custGeom>
            <a:avLst/>
            <a:gdLst/>
            <a:ahLst/>
            <a:cxnLst/>
            <a:rect l="l" t="t" r="r" b="b"/>
            <a:pathLst>
              <a:path w="3910329" h="659129">
                <a:moveTo>
                  <a:pt x="0" y="0"/>
                </a:moveTo>
                <a:lnTo>
                  <a:pt x="3910293" y="65872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56" name="bk object 56"/>
          <p:cNvSpPr/>
          <p:nvPr/>
        </p:nvSpPr>
        <p:spPr>
          <a:xfrm>
            <a:off x="3015670" y="4305700"/>
            <a:ext cx="3542094" cy="1001775"/>
          </a:xfrm>
          <a:custGeom>
            <a:avLst/>
            <a:gdLst/>
            <a:ahLst/>
            <a:cxnLst/>
            <a:rect l="l" t="t" r="r" b="b"/>
            <a:pathLst>
              <a:path w="3220085" h="883920">
                <a:moveTo>
                  <a:pt x="0" y="883720"/>
                </a:moveTo>
                <a:lnTo>
                  <a:pt x="3219637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57" name="bk object 57"/>
          <p:cNvSpPr/>
          <p:nvPr/>
        </p:nvSpPr>
        <p:spPr>
          <a:xfrm>
            <a:off x="3002056" y="3717236"/>
            <a:ext cx="3214497" cy="1560237"/>
          </a:xfrm>
          <a:custGeom>
            <a:avLst/>
            <a:gdLst/>
            <a:ahLst/>
            <a:cxnLst/>
            <a:rect l="l" t="t" r="r" b="b"/>
            <a:pathLst>
              <a:path w="2922270" h="1376679">
                <a:moveTo>
                  <a:pt x="0" y="1376088"/>
                </a:moveTo>
                <a:lnTo>
                  <a:pt x="2922126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58" name="bk object 58"/>
          <p:cNvSpPr/>
          <p:nvPr/>
        </p:nvSpPr>
        <p:spPr>
          <a:xfrm>
            <a:off x="22701" y="2366579"/>
            <a:ext cx="5857836" cy="5328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59" name="bk object 59"/>
          <p:cNvSpPr/>
          <p:nvPr/>
        </p:nvSpPr>
        <p:spPr>
          <a:xfrm>
            <a:off x="2919730" y="2018667"/>
            <a:ext cx="1451483" cy="3184525"/>
          </a:xfrm>
          <a:custGeom>
            <a:avLst/>
            <a:gdLst/>
            <a:ahLst/>
            <a:cxnLst/>
            <a:rect l="l" t="t" r="r" b="b"/>
            <a:pathLst>
              <a:path w="1319529" h="2809875">
                <a:moveTo>
                  <a:pt x="0" y="2809874"/>
                </a:moveTo>
                <a:lnTo>
                  <a:pt x="1319212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60" name="bk object 60"/>
          <p:cNvSpPr/>
          <p:nvPr/>
        </p:nvSpPr>
        <p:spPr>
          <a:xfrm>
            <a:off x="2933340" y="2417663"/>
            <a:ext cx="1944623" cy="2793746"/>
          </a:xfrm>
          <a:custGeom>
            <a:avLst/>
            <a:gdLst/>
            <a:ahLst/>
            <a:cxnLst/>
            <a:rect l="l" t="t" r="r" b="b"/>
            <a:pathLst>
              <a:path w="1767839" h="2465070">
                <a:moveTo>
                  <a:pt x="0" y="2464539"/>
                </a:moveTo>
                <a:lnTo>
                  <a:pt x="1767541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61" name="bk object 61"/>
          <p:cNvSpPr/>
          <p:nvPr/>
        </p:nvSpPr>
        <p:spPr>
          <a:xfrm>
            <a:off x="2935607" y="2194783"/>
            <a:ext cx="1709928" cy="3000290"/>
          </a:xfrm>
          <a:custGeom>
            <a:avLst/>
            <a:gdLst/>
            <a:ahLst/>
            <a:cxnLst/>
            <a:rect l="l" t="t" r="r" b="b"/>
            <a:pathLst>
              <a:path w="1554479" h="2647315">
                <a:moveTo>
                  <a:pt x="0" y="2646718"/>
                </a:moveTo>
                <a:lnTo>
                  <a:pt x="1553868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62" name="bk object 62"/>
          <p:cNvSpPr/>
          <p:nvPr/>
        </p:nvSpPr>
        <p:spPr>
          <a:xfrm>
            <a:off x="2944769" y="2599326"/>
            <a:ext cx="2175128" cy="2621026"/>
          </a:xfrm>
          <a:custGeom>
            <a:avLst/>
            <a:gdLst/>
            <a:ahLst/>
            <a:cxnLst/>
            <a:rect l="l" t="t" r="r" b="b"/>
            <a:pathLst>
              <a:path w="1977389" h="2312670">
                <a:moveTo>
                  <a:pt x="0" y="2312231"/>
                </a:moveTo>
                <a:lnTo>
                  <a:pt x="197695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63" name="bk object 63"/>
          <p:cNvSpPr/>
          <p:nvPr/>
        </p:nvSpPr>
        <p:spPr>
          <a:xfrm>
            <a:off x="2952851" y="2797639"/>
            <a:ext cx="2436368" cy="2431034"/>
          </a:xfrm>
          <a:custGeom>
            <a:avLst/>
            <a:gdLst/>
            <a:ahLst/>
            <a:cxnLst/>
            <a:rect l="l" t="t" r="r" b="b"/>
            <a:pathLst>
              <a:path w="2214879" h="2145029">
                <a:moveTo>
                  <a:pt x="0" y="2144830"/>
                </a:moveTo>
                <a:lnTo>
                  <a:pt x="2214666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64" name="bk object 64"/>
          <p:cNvSpPr/>
          <p:nvPr/>
        </p:nvSpPr>
        <p:spPr>
          <a:xfrm>
            <a:off x="2974567" y="3270037"/>
            <a:ext cx="2791206" cy="1981242"/>
          </a:xfrm>
          <a:custGeom>
            <a:avLst/>
            <a:gdLst/>
            <a:ahLst/>
            <a:cxnLst/>
            <a:rect l="l" t="t" r="r" b="b"/>
            <a:pathLst>
              <a:path w="2537460" h="1748154">
                <a:moveTo>
                  <a:pt x="0" y="1747751"/>
                </a:moveTo>
                <a:lnTo>
                  <a:pt x="2537134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65" name="bk object 65"/>
          <p:cNvSpPr/>
          <p:nvPr/>
        </p:nvSpPr>
        <p:spPr>
          <a:xfrm>
            <a:off x="2989069" y="3508526"/>
            <a:ext cx="2978404" cy="1754547"/>
          </a:xfrm>
          <a:custGeom>
            <a:avLst/>
            <a:gdLst/>
            <a:ahLst/>
            <a:cxnLst/>
            <a:rect l="l" t="t" r="r" b="b"/>
            <a:pathLst>
              <a:path w="2707640" h="1548129">
                <a:moveTo>
                  <a:pt x="0" y="1547549"/>
                </a:moveTo>
                <a:lnTo>
                  <a:pt x="2707616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66" name="bk object 66"/>
          <p:cNvSpPr/>
          <p:nvPr/>
        </p:nvSpPr>
        <p:spPr>
          <a:xfrm>
            <a:off x="3011778" y="4031667"/>
            <a:ext cx="3334639" cy="1263735"/>
          </a:xfrm>
          <a:custGeom>
            <a:avLst/>
            <a:gdLst/>
            <a:ahLst/>
            <a:cxnLst/>
            <a:rect l="l" t="t" r="r" b="b"/>
            <a:pathLst>
              <a:path w="3031490" h="1115060">
                <a:moveTo>
                  <a:pt x="0" y="1114896"/>
                </a:moveTo>
                <a:lnTo>
                  <a:pt x="3031453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67" name="bk object 67"/>
          <p:cNvSpPr/>
          <p:nvPr/>
        </p:nvSpPr>
        <p:spPr>
          <a:xfrm>
            <a:off x="3025309" y="4583683"/>
            <a:ext cx="3711129" cy="731901"/>
          </a:xfrm>
          <a:custGeom>
            <a:avLst/>
            <a:gdLst/>
            <a:ahLst/>
            <a:cxnLst/>
            <a:rect l="l" t="t" r="r" b="b"/>
            <a:pathLst>
              <a:path w="3373754" h="645795">
                <a:moveTo>
                  <a:pt x="0" y="645575"/>
                </a:moveTo>
                <a:lnTo>
                  <a:pt x="3373561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68" name="bk object 68"/>
          <p:cNvSpPr/>
          <p:nvPr/>
        </p:nvSpPr>
        <p:spPr>
          <a:xfrm>
            <a:off x="3030653" y="4961234"/>
            <a:ext cx="3903217" cy="359833"/>
          </a:xfrm>
          <a:custGeom>
            <a:avLst/>
            <a:gdLst/>
            <a:ahLst/>
            <a:cxnLst/>
            <a:rect l="l" t="t" r="r" b="b"/>
            <a:pathLst>
              <a:path w="3548379" h="317500">
                <a:moveTo>
                  <a:pt x="0" y="317445"/>
                </a:moveTo>
                <a:lnTo>
                  <a:pt x="3547996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69" name="bk object 69"/>
          <p:cNvSpPr/>
          <p:nvPr/>
        </p:nvSpPr>
        <p:spPr>
          <a:xfrm>
            <a:off x="3028510" y="5331289"/>
            <a:ext cx="4075049" cy="2879"/>
          </a:xfrm>
          <a:custGeom>
            <a:avLst/>
            <a:gdLst/>
            <a:ahLst/>
            <a:cxnLst/>
            <a:rect l="l" t="t" r="r" b="b"/>
            <a:pathLst>
              <a:path w="3704590" h="2539">
                <a:moveTo>
                  <a:pt x="0" y="2544"/>
                </a:moveTo>
                <a:lnTo>
                  <a:pt x="3704291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70" name="bk object 70"/>
          <p:cNvSpPr/>
          <p:nvPr/>
        </p:nvSpPr>
        <p:spPr>
          <a:xfrm>
            <a:off x="3046703" y="5355247"/>
            <a:ext cx="4213352" cy="358394"/>
          </a:xfrm>
          <a:custGeom>
            <a:avLst/>
            <a:gdLst/>
            <a:ahLst/>
            <a:cxnLst/>
            <a:rect l="l" t="t" r="r" b="b"/>
            <a:pathLst>
              <a:path w="3830320" h="316229">
                <a:moveTo>
                  <a:pt x="0" y="0"/>
                </a:moveTo>
                <a:lnTo>
                  <a:pt x="3829964" y="315863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71" name="bk object 71"/>
          <p:cNvSpPr/>
          <p:nvPr/>
        </p:nvSpPr>
        <p:spPr>
          <a:xfrm>
            <a:off x="3066800" y="5404827"/>
            <a:ext cx="4389374" cy="1151467"/>
          </a:xfrm>
          <a:custGeom>
            <a:avLst/>
            <a:gdLst/>
            <a:ahLst/>
            <a:cxnLst/>
            <a:rect l="l" t="t" r="r" b="b"/>
            <a:pathLst>
              <a:path w="3990340" h="1016000">
                <a:moveTo>
                  <a:pt x="0" y="0"/>
                </a:moveTo>
                <a:lnTo>
                  <a:pt x="3990274" y="1015773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72" name="bk object 72"/>
          <p:cNvSpPr/>
          <p:nvPr/>
        </p:nvSpPr>
        <p:spPr>
          <a:xfrm>
            <a:off x="2657324" y="5510364"/>
            <a:ext cx="189992" cy="2178431"/>
          </a:xfrm>
          <a:custGeom>
            <a:avLst/>
            <a:gdLst/>
            <a:ahLst/>
            <a:cxnLst/>
            <a:rect l="l" t="t" r="r" b="b"/>
            <a:pathLst>
              <a:path w="172719" h="1922145">
                <a:moveTo>
                  <a:pt x="172301" y="0"/>
                </a:moveTo>
                <a:lnTo>
                  <a:pt x="0" y="1921729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73" name="bk object 73"/>
          <p:cNvSpPr/>
          <p:nvPr/>
        </p:nvSpPr>
        <p:spPr>
          <a:xfrm>
            <a:off x="1593442" y="5450985"/>
            <a:ext cx="1168591" cy="1422781"/>
          </a:xfrm>
          <a:custGeom>
            <a:avLst/>
            <a:gdLst/>
            <a:ahLst/>
            <a:cxnLst/>
            <a:rect l="l" t="t" r="r" b="b"/>
            <a:pathLst>
              <a:path w="1062355" h="1255395">
                <a:moveTo>
                  <a:pt x="1062059" y="0"/>
                </a:moveTo>
                <a:lnTo>
                  <a:pt x="0" y="1254993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74" name="bk object 74"/>
          <p:cNvSpPr/>
          <p:nvPr/>
        </p:nvSpPr>
        <p:spPr>
          <a:xfrm>
            <a:off x="1471322" y="5437340"/>
            <a:ext cx="1280351" cy="1316990"/>
          </a:xfrm>
          <a:custGeom>
            <a:avLst/>
            <a:gdLst/>
            <a:ahLst/>
            <a:cxnLst/>
            <a:rect l="l" t="t" r="r" b="b"/>
            <a:pathLst>
              <a:path w="1163955" h="1162050">
                <a:moveTo>
                  <a:pt x="1163443" y="0"/>
                </a:moveTo>
                <a:lnTo>
                  <a:pt x="0" y="1161595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75" name="bk object 75"/>
          <p:cNvSpPr/>
          <p:nvPr/>
        </p:nvSpPr>
        <p:spPr>
          <a:xfrm>
            <a:off x="1341601" y="5428342"/>
            <a:ext cx="1403287" cy="1210479"/>
          </a:xfrm>
          <a:custGeom>
            <a:avLst/>
            <a:gdLst/>
            <a:ahLst/>
            <a:cxnLst/>
            <a:rect l="l" t="t" r="r" b="b"/>
            <a:pathLst>
              <a:path w="1275714" h="1068070">
                <a:moveTo>
                  <a:pt x="1275475" y="0"/>
                </a:moveTo>
                <a:lnTo>
                  <a:pt x="0" y="1067936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76" name="bk object 76"/>
          <p:cNvSpPr/>
          <p:nvPr/>
        </p:nvSpPr>
        <p:spPr>
          <a:xfrm>
            <a:off x="1227178" y="5415867"/>
            <a:ext cx="1510157" cy="1095332"/>
          </a:xfrm>
          <a:custGeom>
            <a:avLst/>
            <a:gdLst/>
            <a:ahLst/>
            <a:cxnLst/>
            <a:rect l="l" t="t" r="r" b="b"/>
            <a:pathLst>
              <a:path w="1372870" h="966470">
                <a:moveTo>
                  <a:pt x="1372392" y="0"/>
                </a:moveTo>
                <a:lnTo>
                  <a:pt x="0" y="966127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77" name="bk object 77"/>
          <p:cNvSpPr/>
          <p:nvPr/>
        </p:nvSpPr>
        <p:spPr>
          <a:xfrm>
            <a:off x="1111209" y="5407842"/>
            <a:ext cx="1610741" cy="972988"/>
          </a:xfrm>
          <a:custGeom>
            <a:avLst/>
            <a:gdLst/>
            <a:ahLst/>
            <a:cxnLst/>
            <a:rect l="l" t="t" r="r" b="b"/>
            <a:pathLst>
              <a:path w="1464310" h="858520">
                <a:moveTo>
                  <a:pt x="1464183" y="0"/>
                </a:moveTo>
                <a:lnTo>
                  <a:pt x="0" y="858052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78" name="bk object 78"/>
          <p:cNvSpPr/>
          <p:nvPr/>
        </p:nvSpPr>
        <p:spPr>
          <a:xfrm>
            <a:off x="987323" y="5395988"/>
            <a:ext cx="1731582" cy="842010"/>
          </a:xfrm>
          <a:custGeom>
            <a:avLst/>
            <a:gdLst/>
            <a:ahLst/>
            <a:cxnLst/>
            <a:rect l="l" t="t" r="r" b="b"/>
            <a:pathLst>
              <a:path w="1574164" h="742950">
                <a:moveTo>
                  <a:pt x="1573543" y="0"/>
                </a:moveTo>
                <a:lnTo>
                  <a:pt x="0" y="742443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79" name="bk object 79"/>
          <p:cNvSpPr/>
          <p:nvPr/>
        </p:nvSpPr>
        <p:spPr>
          <a:xfrm>
            <a:off x="861684" y="5385937"/>
            <a:ext cx="1849628" cy="703834"/>
          </a:xfrm>
          <a:custGeom>
            <a:avLst/>
            <a:gdLst/>
            <a:ahLst/>
            <a:cxnLst/>
            <a:rect l="l" t="t" r="r" b="b"/>
            <a:pathLst>
              <a:path w="1681480" h="621029">
                <a:moveTo>
                  <a:pt x="1681326" y="0"/>
                </a:moveTo>
                <a:lnTo>
                  <a:pt x="0" y="620482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80" name="bk object 80"/>
          <p:cNvSpPr/>
          <p:nvPr/>
        </p:nvSpPr>
        <p:spPr>
          <a:xfrm>
            <a:off x="623632" y="5364680"/>
            <a:ext cx="2074545" cy="395097"/>
          </a:xfrm>
          <a:custGeom>
            <a:avLst/>
            <a:gdLst/>
            <a:ahLst/>
            <a:cxnLst/>
            <a:rect l="l" t="t" r="r" b="b"/>
            <a:pathLst>
              <a:path w="1885950" h="348614">
                <a:moveTo>
                  <a:pt x="1885548" y="0"/>
                </a:moveTo>
                <a:lnTo>
                  <a:pt x="0" y="348431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81" name="bk object 81"/>
          <p:cNvSpPr/>
          <p:nvPr/>
        </p:nvSpPr>
        <p:spPr>
          <a:xfrm>
            <a:off x="488200" y="5353986"/>
            <a:ext cx="2202371" cy="213021"/>
          </a:xfrm>
          <a:custGeom>
            <a:avLst/>
            <a:gdLst/>
            <a:ahLst/>
            <a:cxnLst/>
            <a:rect l="l" t="t" r="r" b="b"/>
            <a:pathLst>
              <a:path w="2002155" h="187960">
                <a:moveTo>
                  <a:pt x="2001614" y="0"/>
                </a:moveTo>
                <a:lnTo>
                  <a:pt x="0" y="187917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82" name="bk object 82"/>
          <p:cNvSpPr/>
          <p:nvPr/>
        </p:nvSpPr>
        <p:spPr>
          <a:xfrm>
            <a:off x="349984" y="5339055"/>
            <a:ext cx="2331593" cy="20151"/>
          </a:xfrm>
          <a:custGeom>
            <a:avLst/>
            <a:gdLst/>
            <a:ahLst/>
            <a:cxnLst/>
            <a:rect l="l" t="t" r="r" b="b"/>
            <a:pathLst>
              <a:path w="2119630" h="17779">
                <a:moveTo>
                  <a:pt x="2119565" y="0"/>
                </a:moveTo>
                <a:lnTo>
                  <a:pt x="0" y="17413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83" name="bk object 83"/>
          <p:cNvSpPr/>
          <p:nvPr/>
        </p:nvSpPr>
        <p:spPr>
          <a:xfrm>
            <a:off x="72975" y="4870818"/>
            <a:ext cx="2601214" cy="444034"/>
          </a:xfrm>
          <a:custGeom>
            <a:avLst/>
            <a:gdLst/>
            <a:ahLst/>
            <a:cxnLst/>
            <a:rect l="l" t="t" r="r" b="b"/>
            <a:pathLst>
              <a:path w="2364740" h="391795">
                <a:moveTo>
                  <a:pt x="2364454" y="391279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84" name="bk object 84"/>
          <p:cNvSpPr/>
          <p:nvPr/>
        </p:nvSpPr>
        <p:spPr>
          <a:xfrm>
            <a:off x="28604" y="4604891"/>
            <a:ext cx="2637536" cy="688001"/>
          </a:xfrm>
          <a:custGeom>
            <a:avLst/>
            <a:gdLst/>
            <a:ahLst/>
            <a:cxnLst/>
            <a:rect l="l" t="t" r="r" b="b"/>
            <a:pathLst>
              <a:path w="2397760" h="607060">
                <a:moveTo>
                  <a:pt x="2397503" y="606563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85" name="bk object 85"/>
          <p:cNvSpPr/>
          <p:nvPr/>
        </p:nvSpPr>
        <p:spPr>
          <a:xfrm>
            <a:off x="26522" y="4034125"/>
            <a:ext cx="2629853" cy="1221274"/>
          </a:xfrm>
          <a:custGeom>
            <a:avLst/>
            <a:gdLst/>
            <a:ahLst/>
            <a:cxnLst/>
            <a:rect l="l" t="t" r="r" b="b"/>
            <a:pathLst>
              <a:path w="2390775" h="1077595">
                <a:moveTo>
                  <a:pt x="2390176" y="1077223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86" name="bk object 86"/>
          <p:cNvSpPr/>
          <p:nvPr/>
        </p:nvSpPr>
        <p:spPr>
          <a:xfrm>
            <a:off x="399134" y="1101514"/>
            <a:ext cx="2305050" cy="4040209"/>
          </a:xfrm>
          <a:custGeom>
            <a:avLst/>
            <a:gdLst/>
            <a:ahLst/>
            <a:cxnLst/>
            <a:rect l="l" t="t" r="r" b="b"/>
            <a:pathLst>
              <a:path w="2095500" h="3564890">
                <a:moveTo>
                  <a:pt x="2095289" y="3564779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87" name="bk object 87"/>
          <p:cNvSpPr/>
          <p:nvPr/>
        </p:nvSpPr>
        <p:spPr>
          <a:xfrm>
            <a:off x="795301" y="943284"/>
            <a:ext cx="1932051" cy="4197096"/>
          </a:xfrm>
          <a:custGeom>
            <a:avLst/>
            <a:gdLst/>
            <a:ahLst/>
            <a:cxnLst/>
            <a:rect l="l" t="t" r="r" b="b"/>
            <a:pathLst>
              <a:path w="1756410" h="3703320">
                <a:moveTo>
                  <a:pt x="1755984" y="3702720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88" name="bk object 88"/>
          <p:cNvSpPr/>
          <p:nvPr/>
        </p:nvSpPr>
        <p:spPr>
          <a:xfrm>
            <a:off x="1657502" y="892094"/>
            <a:ext cx="1121093" cy="4239556"/>
          </a:xfrm>
          <a:custGeom>
            <a:avLst/>
            <a:gdLst/>
            <a:ahLst/>
            <a:cxnLst/>
            <a:rect l="l" t="t" r="r" b="b"/>
            <a:pathLst>
              <a:path w="1019175" h="3740785">
                <a:moveTo>
                  <a:pt x="1018607" y="3740669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89" name="bk object 89"/>
          <p:cNvSpPr/>
          <p:nvPr/>
        </p:nvSpPr>
        <p:spPr>
          <a:xfrm>
            <a:off x="2043880" y="951253"/>
            <a:ext cx="755079" cy="4186301"/>
          </a:xfrm>
          <a:custGeom>
            <a:avLst/>
            <a:gdLst/>
            <a:ahLst/>
            <a:cxnLst/>
            <a:rect l="l" t="t" r="r" b="b"/>
            <a:pathLst>
              <a:path w="686435" h="3693795">
                <a:moveTo>
                  <a:pt x="685992" y="3693421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90" name="bk object 90"/>
          <p:cNvSpPr/>
          <p:nvPr/>
        </p:nvSpPr>
        <p:spPr>
          <a:xfrm>
            <a:off x="2835265" y="1182153"/>
            <a:ext cx="4890" cy="3960325"/>
          </a:xfrm>
          <a:custGeom>
            <a:avLst/>
            <a:gdLst/>
            <a:ahLst/>
            <a:cxnLst/>
            <a:rect l="l" t="t" r="r" b="b"/>
            <a:pathLst>
              <a:path w="4444" h="3494404">
                <a:moveTo>
                  <a:pt x="0" y="3493913"/>
                </a:moveTo>
                <a:lnTo>
                  <a:pt x="4349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91" name="bk object 91"/>
          <p:cNvSpPr/>
          <p:nvPr/>
        </p:nvSpPr>
        <p:spPr>
          <a:xfrm>
            <a:off x="2857756" y="1323575"/>
            <a:ext cx="335280" cy="3830066"/>
          </a:xfrm>
          <a:custGeom>
            <a:avLst/>
            <a:gdLst/>
            <a:ahLst/>
            <a:cxnLst/>
            <a:rect l="l" t="t" r="r" b="b"/>
            <a:pathLst>
              <a:path w="304800" h="3379470">
                <a:moveTo>
                  <a:pt x="0" y="3379281"/>
                </a:moveTo>
                <a:lnTo>
                  <a:pt x="304767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92" name="bk object 92"/>
          <p:cNvSpPr/>
          <p:nvPr/>
        </p:nvSpPr>
        <p:spPr>
          <a:xfrm>
            <a:off x="2870984" y="1486288"/>
            <a:ext cx="644716" cy="3677497"/>
          </a:xfrm>
          <a:custGeom>
            <a:avLst/>
            <a:gdLst/>
            <a:ahLst/>
            <a:cxnLst/>
            <a:rect l="l" t="t" r="r" b="b"/>
            <a:pathLst>
              <a:path w="586105" h="3244850">
                <a:moveTo>
                  <a:pt x="0" y="3244539"/>
                </a:moveTo>
                <a:lnTo>
                  <a:pt x="585516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93" name="bk object 93"/>
          <p:cNvSpPr/>
          <p:nvPr/>
        </p:nvSpPr>
        <p:spPr>
          <a:xfrm>
            <a:off x="2884723" y="1656536"/>
            <a:ext cx="931101" cy="3520609"/>
          </a:xfrm>
          <a:custGeom>
            <a:avLst/>
            <a:gdLst/>
            <a:ahLst/>
            <a:cxnLst/>
            <a:rect l="l" t="t" r="r" b="b"/>
            <a:pathLst>
              <a:path w="846454" h="3106420">
                <a:moveTo>
                  <a:pt x="0" y="3106028"/>
                </a:moveTo>
                <a:lnTo>
                  <a:pt x="846288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94" name="bk object 94"/>
          <p:cNvSpPr/>
          <p:nvPr/>
        </p:nvSpPr>
        <p:spPr>
          <a:xfrm>
            <a:off x="2899775" y="1843094"/>
            <a:ext cx="1204913" cy="3337814"/>
          </a:xfrm>
          <a:custGeom>
            <a:avLst/>
            <a:gdLst/>
            <a:ahLst/>
            <a:cxnLst/>
            <a:rect l="l" t="t" r="r" b="b"/>
            <a:pathLst>
              <a:path w="1095375" h="2945129">
                <a:moveTo>
                  <a:pt x="0" y="2945084"/>
                </a:moveTo>
                <a:lnTo>
                  <a:pt x="1095145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95" name="bk object 95"/>
          <p:cNvSpPr/>
          <p:nvPr/>
        </p:nvSpPr>
        <p:spPr>
          <a:xfrm>
            <a:off x="2966433" y="3036216"/>
            <a:ext cx="2585847" cy="2207937"/>
          </a:xfrm>
          <a:custGeom>
            <a:avLst/>
            <a:gdLst/>
            <a:ahLst/>
            <a:cxnLst/>
            <a:rect l="l" t="t" r="r" b="b"/>
            <a:pathLst>
              <a:path w="2350770" h="1948179">
                <a:moveTo>
                  <a:pt x="0" y="1947647"/>
                </a:moveTo>
                <a:lnTo>
                  <a:pt x="235031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96" name="bk object 96"/>
          <p:cNvSpPr/>
          <p:nvPr/>
        </p:nvSpPr>
        <p:spPr>
          <a:xfrm>
            <a:off x="1547176" y="6858423"/>
            <a:ext cx="389763" cy="833374"/>
          </a:xfrm>
          <a:custGeom>
            <a:avLst/>
            <a:gdLst/>
            <a:ahLst/>
            <a:cxnLst/>
            <a:rect l="l" t="t" r="r" b="b"/>
            <a:pathLst>
              <a:path w="354330" h="735329">
                <a:moveTo>
                  <a:pt x="354012" y="735012"/>
                </a:moveTo>
                <a:lnTo>
                  <a:pt x="0" y="0"/>
                </a:lnTo>
              </a:path>
            </a:pathLst>
          </a:custGeom>
          <a:ln w="19049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97" name="bk object 97"/>
          <p:cNvSpPr/>
          <p:nvPr/>
        </p:nvSpPr>
        <p:spPr>
          <a:xfrm>
            <a:off x="1245077" y="6860222"/>
            <a:ext cx="302451" cy="336804"/>
          </a:xfrm>
          <a:custGeom>
            <a:avLst/>
            <a:gdLst/>
            <a:ahLst/>
            <a:cxnLst/>
            <a:rect l="l" t="t" r="r" b="b"/>
            <a:pathLst>
              <a:path w="274955" h="297179">
                <a:moveTo>
                  <a:pt x="274637" y="0"/>
                </a:moveTo>
                <a:lnTo>
                  <a:pt x="0" y="296862"/>
                </a:lnTo>
              </a:path>
            </a:pathLst>
          </a:custGeom>
          <a:ln w="19049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98" name="bk object 98"/>
          <p:cNvSpPr/>
          <p:nvPr/>
        </p:nvSpPr>
        <p:spPr>
          <a:xfrm>
            <a:off x="31433" y="5714154"/>
            <a:ext cx="1756728" cy="1982682"/>
          </a:xfrm>
          <a:custGeom>
            <a:avLst/>
            <a:gdLst/>
            <a:ahLst/>
            <a:cxnLst/>
            <a:rect l="l" t="t" r="r" b="b"/>
            <a:pathLst>
              <a:path w="1597025" h="1749425">
                <a:moveTo>
                  <a:pt x="1597024" y="1749424"/>
                </a:moveTo>
                <a:lnTo>
                  <a:pt x="1104899" y="1306511"/>
                </a:lnTo>
                <a:lnTo>
                  <a:pt x="528637" y="709612"/>
                </a:lnTo>
                <a:lnTo>
                  <a:pt x="80962" y="120649"/>
                </a:lnTo>
                <a:lnTo>
                  <a:pt x="0" y="0"/>
                </a:lnTo>
              </a:path>
            </a:pathLst>
          </a:custGeom>
          <a:ln w="19049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99" name="bk object 99"/>
          <p:cNvSpPr/>
          <p:nvPr/>
        </p:nvSpPr>
        <p:spPr>
          <a:xfrm>
            <a:off x="2196782" y="7536710"/>
            <a:ext cx="134811" cy="158327"/>
          </a:xfrm>
          <a:custGeom>
            <a:avLst/>
            <a:gdLst/>
            <a:ahLst/>
            <a:cxnLst/>
            <a:rect l="l" t="t" r="r" b="b"/>
            <a:pathLst>
              <a:path w="122555" h="139700">
                <a:moveTo>
                  <a:pt x="122237" y="0"/>
                </a:moveTo>
                <a:lnTo>
                  <a:pt x="0" y="139699"/>
                </a:lnTo>
              </a:path>
            </a:pathLst>
          </a:custGeom>
          <a:ln w="19049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100" name="bk object 100"/>
          <p:cNvSpPr/>
          <p:nvPr/>
        </p:nvSpPr>
        <p:spPr>
          <a:xfrm>
            <a:off x="621665" y="6523779"/>
            <a:ext cx="929005" cy="333206"/>
          </a:xfrm>
          <a:custGeom>
            <a:avLst/>
            <a:gdLst/>
            <a:ahLst/>
            <a:cxnLst/>
            <a:rect l="l" t="t" r="r" b="b"/>
            <a:pathLst>
              <a:path w="844550" h="294004">
                <a:moveTo>
                  <a:pt x="844549" y="293687"/>
                </a:moveTo>
                <a:lnTo>
                  <a:pt x="0" y="0"/>
                </a:lnTo>
              </a:path>
            </a:pathLst>
          </a:custGeom>
          <a:ln w="19049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101" name="bk object 101"/>
          <p:cNvSpPr/>
          <p:nvPr/>
        </p:nvSpPr>
        <p:spPr>
          <a:xfrm>
            <a:off x="441801" y="5503652"/>
            <a:ext cx="176721" cy="1020487"/>
          </a:xfrm>
          <a:custGeom>
            <a:avLst/>
            <a:gdLst/>
            <a:ahLst/>
            <a:cxnLst/>
            <a:rect l="l" t="t" r="r" b="b"/>
            <a:pathLst>
              <a:path w="160654" h="900429">
                <a:moveTo>
                  <a:pt x="160337" y="900112"/>
                </a:moveTo>
                <a:lnTo>
                  <a:pt x="0" y="0"/>
                </a:lnTo>
              </a:path>
            </a:pathLst>
          </a:custGeom>
          <a:ln w="19049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102" name="bk object 102"/>
          <p:cNvSpPr/>
          <p:nvPr/>
        </p:nvSpPr>
        <p:spPr>
          <a:xfrm>
            <a:off x="31431" y="5338127"/>
            <a:ext cx="410718" cy="165523"/>
          </a:xfrm>
          <a:custGeom>
            <a:avLst/>
            <a:gdLst/>
            <a:ahLst/>
            <a:cxnLst/>
            <a:rect l="l" t="t" r="r" b="b"/>
            <a:pathLst>
              <a:path w="373380" h="146050">
                <a:moveTo>
                  <a:pt x="373062" y="146049"/>
                </a:moveTo>
                <a:lnTo>
                  <a:pt x="0" y="0"/>
                </a:lnTo>
              </a:path>
            </a:pathLst>
          </a:custGeom>
          <a:ln w="19049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103" name="bk object 103"/>
          <p:cNvSpPr/>
          <p:nvPr/>
        </p:nvSpPr>
        <p:spPr>
          <a:xfrm>
            <a:off x="122237" y="5503652"/>
            <a:ext cx="317818" cy="349038"/>
          </a:xfrm>
          <a:custGeom>
            <a:avLst/>
            <a:gdLst/>
            <a:ahLst/>
            <a:cxnLst/>
            <a:rect l="l" t="t" r="r" b="b"/>
            <a:pathLst>
              <a:path w="288925" h="307975">
                <a:moveTo>
                  <a:pt x="0" y="307974"/>
                </a:moveTo>
                <a:lnTo>
                  <a:pt x="288924" y="0"/>
                </a:lnTo>
              </a:path>
            </a:pathLst>
          </a:custGeom>
          <a:ln w="19049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104" name="bk object 104"/>
          <p:cNvSpPr/>
          <p:nvPr/>
        </p:nvSpPr>
        <p:spPr>
          <a:xfrm>
            <a:off x="614679" y="6178338"/>
            <a:ext cx="307340" cy="345440"/>
          </a:xfrm>
          <a:custGeom>
            <a:avLst/>
            <a:gdLst/>
            <a:ahLst/>
            <a:cxnLst/>
            <a:rect l="l" t="t" r="r" b="b"/>
            <a:pathLst>
              <a:path w="279400" h="304800">
                <a:moveTo>
                  <a:pt x="279399" y="0"/>
                </a:moveTo>
                <a:lnTo>
                  <a:pt x="0" y="304799"/>
                </a:lnTo>
              </a:path>
            </a:pathLst>
          </a:custGeom>
          <a:ln w="19049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105" name="bk object 105"/>
          <p:cNvSpPr/>
          <p:nvPr/>
        </p:nvSpPr>
        <p:spPr>
          <a:xfrm>
            <a:off x="33178" y="4850553"/>
            <a:ext cx="24448" cy="41741"/>
          </a:xfrm>
          <a:custGeom>
            <a:avLst/>
            <a:gdLst/>
            <a:ahLst/>
            <a:cxnLst/>
            <a:rect l="l" t="t" r="r" b="b"/>
            <a:pathLst>
              <a:path w="22225" h="36829">
                <a:moveTo>
                  <a:pt x="0" y="36513"/>
                </a:moveTo>
                <a:lnTo>
                  <a:pt x="22224" y="0"/>
                </a:lnTo>
              </a:path>
            </a:pathLst>
          </a:custGeom>
          <a:ln w="19049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106" name="bk object 106"/>
          <p:cNvSpPr/>
          <p:nvPr/>
        </p:nvSpPr>
        <p:spPr>
          <a:xfrm>
            <a:off x="27940" y="4778587"/>
            <a:ext cx="2514600" cy="2911052"/>
          </a:xfrm>
          <a:custGeom>
            <a:avLst/>
            <a:gdLst/>
            <a:ahLst/>
            <a:cxnLst/>
            <a:rect l="l" t="t" r="r" b="b"/>
            <a:pathLst>
              <a:path w="2286000" h="2568575">
                <a:moveTo>
                  <a:pt x="1608961" y="2025649"/>
                </a:moveTo>
                <a:lnTo>
                  <a:pt x="1828800" y="2216149"/>
                </a:lnTo>
                <a:lnTo>
                  <a:pt x="2048638" y="2397124"/>
                </a:lnTo>
                <a:lnTo>
                  <a:pt x="2276440" y="2568574"/>
                </a:lnTo>
                <a:lnTo>
                  <a:pt x="2286000" y="2568574"/>
                </a:lnTo>
                <a:lnTo>
                  <a:pt x="2058196" y="2397124"/>
                </a:lnTo>
                <a:lnTo>
                  <a:pt x="1608961" y="2025649"/>
                </a:lnTo>
                <a:close/>
              </a:path>
              <a:path w="2286000" h="2568575">
                <a:moveTo>
                  <a:pt x="780585" y="1169987"/>
                </a:moveTo>
                <a:lnTo>
                  <a:pt x="971748" y="1398587"/>
                </a:lnTo>
                <a:lnTo>
                  <a:pt x="1170877" y="1617662"/>
                </a:lnTo>
                <a:lnTo>
                  <a:pt x="1390716" y="1825624"/>
                </a:lnTo>
                <a:lnTo>
                  <a:pt x="1180436" y="1617662"/>
                </a:lnTo>
                <a:lnTo>
                  <a:pt x="971748" y="1389062"/>
                </a:lnTo>
                <a:lnTo>
                  <a:pt x="780585" y="1169987"/>
                </a:lnTo>
                <a:close/>
              </a:path>
              <a:path w="2286000" h="2568575">
                <a:moveTo>
                  <a:pt x="0" y="0"/>
                </a:moveTo>
                <a:lnTo>
                  <a:pt x="0" y="17462"/>
                </a:lnTo>
                <a:lnTo>
                  <a:pt x="133814" y="246062"/>
                </a:lnTo>
                <a:lnTo>
                  <a:pt x="275594" y="484187"/>
                </a:lnTo>
                <a:lnTo>
                  <a:pt x="428525" y="712787"/>
                </a:lnTo>
                <a:lnTo>
                  <a:pt x="600572" y="941387"/>
                </a:lnTo>
                <a:lnTo>
                  <a:pt x="438083" y="703262"/>
                </a:lnTo>
                <a:lnTo>
                  <a:pt x="275594" y="474662"/>
                </a:lnTo>
                <a:lnTo>
                  <a:pt x="133814" y="236537"/>
                </a:lnTo>
                <a:lnTo>
                  <a:pt x="0" y="0"/>
                </a:lnTo>
                <a:close/>
              </a:path>
            </a:pathLst>
          </a:custGeom>
          <a:solidFill>
            <a:srgbClr val="5F6157"/>
          </a:solidFill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107" name="bk object 107"/>
          <p:cNvSpPr/>
          <p:nvPr/>
        </p:nvSpPr>
        <p:spPr>
          <a:xfrm>
            <a:off x="27940" y="4066117"/>
            <a:ext cx="2921826" cy="3623522"/>
          </a:xfrm>
          <a:custGeom>
            <a:avLst/>
            <a:gdLst/>
            <a:ahLst/>
            <a:cxnLst/>
            <a:rect l="l" t="t" r="r" b="b"/>
            <a:pathLst>
              <a:path w="2656205" h="3197225">
                <a:moveTo>
                  <a:pt x="2361319" y="3006724"/>
                </a:moveTo>
                <a:lnTo>
                  <a:pt x="2646334" y="3197224"/>
                </a:lnTo>
                <a:lnTo>
                  <a:pt x="2655887" y="3197224"/>
                </a:lnTo>
                <a:lnTo>
                  <a:pt x="2361319" y="3006724"/>
                </a:lnTo>
                <a:close/>
              </a:path>
              <a:path w="2656205" h="3197225">
                <a:moveTo>
                  <a:pt x="1009492" y="1770062"/>
                </a:moveTo>
                <a:lnTo>
                  <a:pt x="1256291" y="2055812"/>
                </a:lnTo>
                <a:lnTo>
                  <a:pt x="1523791" y="2322512"/>
                </a:lnTo>
                <a:lnTo>
                  <a:pt x="1256291" y="2046287"/>
                </a:lnTo>
                <a:lnTo>
                  <a:pt x="1009492" y="1770062"/>
                </a:lnTo>
                <a:close/>
              </a:path>
              <a:path w="2656205" h="3197225">
                <a:moveTo>
                  <a:pt x="0" y="0"/>
                </a:moveTo>
                <a:lnTo>
                  <a:pt x="0" y="19050"/>
                </a:lnTo>
                <a:lnTo>
                  <a:pt x="105089" y="314325"/>
                </a:lnTo>
                <a:lnTo>
                  <a:pt x="237246" y="609600"/>
                </a:lnTo>
                <a:lnTo>
                  <a:pt x="399656" y="903287"/>
                </a:lnTo>
                <a:lnTo>
                  <a:pt x="581174" y="1198562"/>
                </a:lnTo>
                <a:lnTo>
                  <a:pt x="780206" y="1484312"/>
                </a:lnTo>
                <a:lnTo>
                  <a:pt x="1009492" y="1770062"/>
                </a:lnTo>
                <a:lnTo>
                  <a:pt x="780206" y="1474787"/>
                </a:lnTo>
                <a:lnTo>
                  <a:pt x="581174" y="1179512"/>
                </a:lnTo>
                <a:lnTo>
                  <a:pt x="399656" y="884237"/>
                </a:lnTo>
                <a:lnTo>
                  <a:pt x="237246" y="590550"/>
                </a:lnTo>
                <a:lnTo>
                  <a:pt x="105089" y="295275"/>
                </a:lnTo>
                <a:lnTo>
                  <a:pt x="0" y="0"/>
                </a:lnTo>
                <a:close/>
              </a:path>
            </a:pathLst>
          </a:custGeom>
          <a:solidFill>
            <a:srgbClr val="5F6157"/>
          </a:solidFill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108" name="bk object 108"/>
          <p:cNvSpPr/>
          <p:nvPr/>
        </p:nvSpPr>
        <p:spPr>
          <a:xfrm>
            <a:off x="3757990" y="2650278"/>
            <a:ext cx="1790256" cy="1635802"/>
          </a:xfrm>
          <a:custGeom>
            <a:avLst/>
            <a:gdLst/>
            <a:ahLst/>
            <a:cxnLst/>
            <a:rect l="l" t="t" r="r" b="b"/>
            <a:pathLst>
              <a:path w="1627504" h="1443354">
                <a:moveTo>
                  <a:pt x="1609201" y="0"/>
                </a:moveTo>
                <a:lnTo>
                  <a:pt x="0" y="1422634"/>
                </a:lnTo>
                <a:lnTo>
                  <a:pt x="17875" y="1442854"/>
                </a:lnTo>
                <a:lnTo>
                  <a:pt x="1627077" y="20219"/>
                </a:lnTo>
                <a:lnTo>
                  <a:pt x="1609201" y="0"/>
                </a:lnTo>
                <a:close/>
              </a:path>
            </a:pathLst>
          </a:custGeom>
          <a:solidFill>
            <a:srgbClr val="5F6157"/>
          </a:solidFill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109" name="bk object 109"/>
          <p:cNvSpPr/>
          <p:nvPr/>
        </p:nvSpPr>
        <p:spPr>
          <a:xfrm>
            <a:off x="5175013" y="2728971"/>
            <a:ext cx="380683" cy="3975439"/>
          </a:xfrm>
          <a:custGeom>
            <a:avLst/>
            <a:gdLst/>
            <a:ahLst/>
            <a:cxnLst/>
            <a:rect l="l" t="t" r="r" b="b"/>
            <a:pathLst>
              <a:path w="346075" h="3507740">
                <a:moveTo>
                  <a:pt x="319194" y="0"/>
                </a:moveTo>
                <a:lnTo>
                  <a:pt x="0" y="3504982"/>
                </a:lnTo>
                <a:lnTo>
                  <a:pt x="26877" y="3507430"/>
                </a:lnTo>
                <a:lnTo>
                  <a:pt x="346071" y="2447"/>
                </a:lnTo>
                <a:lnTo>
                  <a:pt x="319194" y="0"/>
                </a:lnTo>
                <a:close/>
              </a:path>
            </a:pathLst>
          </a:custGeom>
          <a:solidFill>
            <a:srgbClr val="5F6157"/>
          </a:solidFill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110" name="bk object 110"/>
          <p:cNvSpPr/>
          <p:nvPr/>
        </p:nvSpPr>
        <p:spPr>
          <a:xfrm>
            <a:off x="2816214" y="2848906"/>
            <a:ext cx="2575370" cy="4056041"/>
          </a:xfrm>
          <a:custGeom>
            <a:avLst/>
            <a:gdLst/>
            <a:ahLst/>
            <a:cxnLst/>
            <a:rect l="l" t="t" r="r" b="b"/>
            <a:pathLst>
              <a:path w="2341245" h="3578860">
                <a:moveTo>
                  <a:pt x="2318237" y="0"/>
                </a:moveTo>
                <a:lnTo>
                  <a:pt x="0" y="3563640"/>
                </a:lnTo>
                <a:lnTo>
                  <a:pt x="22622" y="3578357"/>
                </a:lnTo>
                <a:lnTo>
                  <a:pt x="2340861" y="14716"/>
                </a:lnTo>
                <a:lnTo>
                  <a:pt x="2318237" y="0"/>
                </a:lnTo>
                <a:close/>
              </a:path>
            </a:pathLst>
          </a:custGeom>
          <a:solidFill>
            <a:srgbClr val="5F6157"/>
          </a:solidFill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111" name="bk object 111"/>
          <p:cNvSpPr/>
          <p:nvPr/>
        </p:nvSpPr>
        <p:spPr>
          <a:xfrm>
            <a:off x="1259224" y="2627781"/>
            <a:ext cx="4058285" cy="1065107"/>
          </a:xfrm>
          <a:custGeom>
            <a:avLst/>
            <a:gdLst/>
            <a:ahLst/>
            <a:cxnLst/>
            <a:rect l="l" t="t" r="r" b="b"/>
            <a:pathLst>
              <a:path w="3689350" h="939800">
                <a:moveTo>
                  <a:pt x="3682528" y="0"/>
                </a:moveTo>
                <a:lnTo>
                  <a:pt x="0" y="913434"/>
                </a:lnTo>
                <a:lnTo>
                  <a:pt x="6497" y="939628"/>
                </a:lnTo>
                <a:lnTo>
                  <a:pt x="3689025" y="26193"/>
                </a:lnTo>
                <a:lnTo>
                  <a:pt x="3682528" y="0"/>
                </a:lnTo>
                <a:close/>
              </a:path>
            </a:pathLst>
          </a:custGeom>
          <a:solidFill>
            <a:srgbClr val="5F6157"/>
          </a:solidFill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112" name="bk object 112"/>
          <p:cNvSpPr/>
          <p:nvPr/>
        </p:nvSpPr>
        <p:spPr>
          <a:xfrm>
            <a:off x="5281606" y="2596681"/>
            <a:ext cx="274582" cy="296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113" name="bk object 113"/>
          <p:cNvSpPr/>
          <p:nvPr/>
        </p:nvSpPr>
        <p:spPr>
          <a:xfrm>
            <a:off x="5353581" y="2523989"/>
            <a:ext cx="279748" cy="2803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114" name="bk object 114"/>
          <p:cNvSpPr/>
          <p:nvPr/>
        </p:nvSpPr>
        <p:spPr>
          <a:xfrm>
            <a:off x="5444778" y="2513839"/>
            <a:ext cx="200875" cy="1979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115" name="bk object 115"/>
          <p:cNvSpPr/>
          <p:nvPr/>
        </p:nvSpPr>
        <p:spPr>
          <a:xfrm>
            <a:off x="5516256" y="2394575"/>
            <a:ext cx="250172" cy="2524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116" name="bk object 116"/>
          <p:cNvSpPr/>
          <p:nvPr/>
        </p:nvSpPr>
        <p:spPr>
          <a:xfrm>
            <a:off x="5673999" y="2385695"/>
            <a:ext cx="97357" cy="938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030649" y="1408387"/>
            <a:ext cx="3997102" cy="7448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40" b="0" i="0">
                <a:solidFill>
                  <a:srgbClr val="BEE64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5431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0677" y="-14391"/>
            <a:ext cx="9897047" cy="677108"/>
          </a:xfrm>
        </p:spPr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6682" y="1260856"/>
            <a:ext cx="9081197" cy="304699"/>
          </a:xfrm>
        </p:spPr>
        <p:txBody>
          <a:bodyPr lIns="0" tIns="0" rIns="0" bIns="0"/>
          <a:lstStyle>
            <a:lvl1pPr>
              <a:defRPr sz="1980" b="1" i="0">
                <a:solidFill>
                  <a:schemeClr val="tx1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8100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0677" y="-14391"/>
            <a:ext cx="9897047" cy="677108"/>
          </a:xfrm>
        </p:spPr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283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058398" cy="77723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26085" y="2157202"/>
            <a:ext cx="5729796" cy="5532797"/>
          </a:xfrm>
          <a:custGeom>
            <a:avLst/>
            <a:gdLst/>
            <a:ahLst/>
            <a:cxnLst/>
            <a:rect l="l" t="t" r="r" b="b"/>
            <a:pathLst>
              <a:path w="5208905" h="4881880">
                <a:moveTo>
                  <a:pt x="1562098" y="3968749"/>
                </a:moveTo>
                <a:lnTo>
                  <a:pt x="1770696" y="4138611"/>
                </a:lnTo>
                <a:lnTo>
                  <a:pt x="1980887" y="4300537"/>
                </a:lnTo>
                <a:lnTo>
                  <a:pt x="2199039" y="4452937"/>
                </a:lnTo>
                <a:lnTo>
                  <a:pt x="2418784" y="4586287"/>
                </a:lnTo>
                <a:lnTo>
                  <a:pt x="2636936" y="4700587"/>
                </a:lnTo>
                <a:lnTo>
                  <a:pt x="2847126" y="4795837"/>
                </a:lnTo>
                <a:lnTo>
                  <a:pt x="3066872" y="4881562"/>
                </a:lnTo>
                <a:lnTo>
                  <a:pt x="3084388" y="4881562"/>
                </a:lnTo>
                <a:lnTo>
                  <a:pt x="2866235" y="4795837"/>
                </a:lnTo>
                <a:lnTo>
                  <a:pt x="2646490" y="4700587"/>
                </a:lnTo>
                <a:lnTo>
                  <a:pt x="2428339" y="4586287"/>
                </a:lnTo>
                <a:lnTo>
                  <a:pt x="2208593" y="4452937"/>
                </a:lnTo>
                <a:lnTo>
                  <a:pt x="1990441" y="4300537"/>
                </a:lnTo>
                <a:lnTo>
                  <a:pt x="1562098" y="3968749"/>
                </a:lnTo>
                <a:close/>
              </a:path>
              <a:path w="5208905" h="4881880">
                <a:moveTo>
                  <a:pt x="1495219" y="9525"/>
                </a:moveTo>
                <a:lnTo>
                  <a:pt x="1418786" y="9525"/>
                </a:lnTo>
                <a:lnTo>
                  <a:pt x="1648085" y="38100"/>
                </a:lnTo>
                <a:lnTo>
                  <a:pt x="1885345" y="95250"/>
                </a:lnTo>
                <a:lnTo>
                  <a:pt x="2124199" y="161925"/>
                </a:lnTo>
                <a:lnTo>
                  <a:pt x="2371013" y="257175"/>
                </a:lnTo>
                <a:lnTo>
                  <a:pt x="2617828" y="381000"/>
                </a:lnTo>
                <a:lnTo>
                  <a:pt x="2875789" y="514350"/>
                </a:lnTo>
                <a:lnTo>
                  <a:pt x="3122604" y="674687"/>
                </a:lnTo>
                <a:lnTo>
                  <a:pt x="3371011" y="846137"/>
                </a:lnTo>
                <a:lnTo>
                  <a:pt x="3617826" y="1046162"/>
                </a:lnTo>
                <a:lnTo>
                  <a:pt x="3856678" y="1265237"/>
                </a:lnTo>
                <a:lnTo>
                  <a:pt x="4151264" y="1570037"/>
                </a:lnTo>
                <a:lnTo>
                  <a:pt x="4409225" y="1884362"/>
                </a:lnTo>
                <a:lnTo>
                  <a:pt x="4636932" y="2208212"/>
                </a:lnTo>
                <a:lnTo>
                  <a:pt x="4828014" y="2540000"/>
                </a:lnTo>
                <a:lnTo>
                  <a:pt x="4912409" y="2701925"/>
                </a:lnTo>
                <a:lnTo>
                  <a:pt x="4988841" y="2863850"/>
                </a:lnTo>
                <a:lnTo>
                  <a:pt x="5103491" y="3187700"/>
                </a:lnTo>
                <a:lnTo>
                  <a:pt x="5141708" y="3349625"/>
                </a:lnTo>
                <a:lnTo>
                  <a:pt x="5170370" y="3502025"/>
                </a:lnTo>
                <a:lnTo>
                  <a:pt x="5189479" y="3654425"/>
                </a:lnTo>
                <a:lnTo>
                  <a:pt x="5199033" y="3806824"/>
                </a:lnTo>
                <a:lnTo>
                  <a:pt x="5199033" y="3940174"/>
                </a:lnTo>
                <a:lnTo>
                  <a:pt x="5179924" y="4071936"/>
                </a:lnTo>
                <a:lnTo>
                  <a:pt x="5160816" y="4195762"/>
                </a:lnTo>
                <a:lnTo>
                  <a:pt x="5122599" y="4310062"/>
                </a:lnTo>
                <a:lnTo>
                  <a:pt x="5027058" y="4519612"/>
                </a:lnTo>
                <a:lnTo>
                  <a:pt x="4960180" y="4614862"/>
                </a:lnTo>
                <a:lnTo>
                  <a:pt x="4885339" y="4700587"/>
                </a:lnTo>
                <a:lnTo>
                  <a:pt x="4770690" y="4795837"/>
                </a:lnTo>
                <a:lnTo>
                  <a:pt x="4646486" y="4881562"/>
                </a:lnTo>
                <a:lnTo>
                  <a:pt x="4665595" y="4881562"/>
                </a:lnTo>
                <a:lnTo>
                  <a:pt x="4780244" y="4805362"/>
                </a:lnTo>
                <a:lnTo>
                  <a:pt x="4885339" y="4710112"/>
                </a:lnTo>
                <a:lnTo>
                  <a:pt x="4960180" y="4624387"/>
                </a:lnTo>
                <a:lnTo>
                  <a:pt x="5027058" y="4529137"/>
                </a:lnTo>
                <a:lnTo>
                  <a:pt x="5084384" y="4424362"/>
                </a:lnTo>
                <a:lnTo>
                  <a:pt x="5132153" y="4319587"/>
                </a:lnTo>
                <a:lnTo>
                  <a:pt x="5170370" y="4195762"/>
                </a:lnTo>
                <a:lnTo>
                  <a:pt x="5189479" y="4071936"/>
                </a:lnTo>
                <a:lnTo>
                  <a:pt x="5208587" y="3940174"/>
                </a:lnTo>
                <a:lnTo>
                  <a:pt x="5208587" y="3806824"/>
                </a:lnTo>
                <a:lnTo>
                  <a:pt x="5199033" y="3654425"/>
                </a:lnTo>
                <a:lnTo>
                  <a:pt x="5179924" y="3502025"/>
                </a:lnTo>
                <a:lnTo>
                  <a:pt x="5151262" y="3349625"/>
                </a:lnTo>
                <a:lnTo>
                  <a:pt x="5113045" y="3187700"/>
                </a:lnTo>
                <a:lnTo>
                  <a:pt x="4998396" y="2863850"/>
                </a:lnTo>
                <a:lnTo>
                  <a:pt x="4921963" y="2701925"/>
                </a:lnTo>
                <a:lnTo>
                  <a:pt x="4837568" y="2530475"/>
                </a:lnTo>
                <a:lnTo>
                  <a:pt x="4646486" y="2208212"/>
                </a:lnTo>
                <a:lnTo>
                  <a:pt x="4418779" y="1874837"/>
                </a:lnTo>
                <a:lnTo>
                  <a:pt x="4160818" y="1560512"/>
                </a:lnTo>
                <a:lnTo>
                  <a:pt x="3866233" y="1255712"/>
                </a:lnTo>
                <a:lnTo>
                  <a:pt x="3627380" y="1036637"/>
                </a:lnTo>
                <a:lnTo>
                  <a:pt x="3380566" y="836612"/>
                </a:lnTo>
                <a:lnTo>
                  <a:pt x="3132159" y="665162"/>
                </a:lnTo>
                <a:lnTo>
                  <a:pt x="2875789" y="504825"/>
                </a:lnTo>
                <a:lnTo>
                  <a:pt x="2627382" y="371475"/>
                </a:lnTo>
                <a:lnTo>
                  <a:pt x="2371013" y="247650"/>
                </a:lnTo>
                <a:lnTo>
                  <a:pt x="2124199" y="152400"/>
                </a:lnTo>
                <a:lnTo>
                  <a:pt x="1885345" y="85725"/>
                </a:lnTo>
                <a:lnTo>
                  <a:pt x="1648085" y="28575"/>
                </a:lnTo>
                <a:lnTo>
                  <a:pt x="1495219" y="9525"/>
                </a:lnTo>
                <a:close/>
              </a:path>
              <a:path w="5208905" h="4881880">
                <a:moveTo>
                  <a:pt x="9554" y="1103312"/>
                </a:moveTo>
                <a:lnTo>
                  <a:pt x="0" y="1236662"/>
                </a:lnTo>
                <a:lnTo>
                  <a:pt x="9554" y="1389062"/>
                </a:lnTo>
                <a:lnTo>
                  <a:pt x="28662" y="1541462"/>
                </a:lnTo>
                <a:lnTo>
                  <a:pt x="57324" y="1693862"/>
                </a:lnTo>
                <a:lnTo>
                  <a:pt x="95541" y="1855787"/>
                </a:lnTo>
                <a:lnTo>
                  <a:pt x="210190" y="2179637"/>
                </a:lnTo>
                <a:lnTo>
                  <a:pt x="286623" y="2339975"/>
                </a:lnTo>
                <a:lnTo>
                  <a:pt x="371018" y="2511425"/>
                </a:lnTo>
                <a:lnTo>
                  <a:pt x="457005" y="2673350"/>
                </a:lnTo>
                <a:lnTo>
                  <a:pt x="562100" y="2835275"/>
                </a:lnTo>
                <a:lnTo>
                  <a:pt x="789807" y="3159125"/>
                </a:lnTo>
                <a:lnTo>
                  <a:pt x="1057321" y="3473450"/>
                </a:lnTo>
                <a:lnTo>
                  <a:pt x="799361" y="3159125"/>
                </a:lnTo>
                <a:lnTo>
                  <a:pt x="571654" y="2835275"/>
                </a:lnTo>
                <a:lnTo>
                  <a:pt x="380572" y="2501900"/>
                </a:lnTo>
                <a:lnTo>
                  <a:pt x="296177" y="2339975"/>
                </a:lnTo>
                <a:lnTo>
                  <a:pt x="219744" y="2179637"/>
                </a:lnTo>
                <a:lnTo>
                  <a:pt x="105095" y="1855787"/>
                </a:lnTo>
                <a:lnTo>
                  <a:pt x="66878" y="1693862"/>
                </a:lnTo>
                <a:lnTo>
                  <a:pt x="38216" y="1541462"/>
                </a:lnTo>
                <a:lnTo>
                  <a:pt x="19108" y="1389062"/>
                </a:lnTo>
                <a:lnTo>
                  <a:pt x="9554" y="1236662"/>
                </a:lnTo>
                <a:lnTo>
                  <a:pt x="9554" y="1103312"/>
                </a:lnTo>
                <a:close/>
              </a:path>
              <a:path w="5208905" h="4881880">
                <a:moveTo>
                  <a:pt x="47770" y="846137"/>
                </a:moveTo>
                <a:lnTo>
                  <a:pt x="19108" y="969962"/>
                </a:lnTo>
                <a:lnTo>
                  <a:pt x="9554" y="1103312"/>
                </a:lnTo>
                <a:lnTo>
                  <a:pt x="28662" y="969962"/>
                </a:lnTo>
                <a:lnTo>
                  <a:pt x="47770" y="846137"/>
                </a:lnTo>
                <a:close/>
              </a:path>
              <a:path w="5208905" h="4881880">
                <a:moveTo>
                  <a:pt x="1418786" y="0"/>
                </a:moveTo>
                <a:lnTo>
                  <a:pt x="1200633" y="0"/>
                </a:lnTo>
                <a:lnTo>
                  <a:pt x="990443" y="19050"/>
                </a:lnTo>
                <a:lnTo>
                  <a:pt x="799361" y="57150"/>
                </a:lnTo>
                <a:lnTo>
                  <a:pt x="628979" y="123825"/>
                </a:lnTo>
                <a:lnTo>
                  <a:pt x="466559" y="219075"/>
                </a:lnTo>
                <a:lnTo>
                  <a:pt x="324839" y="333375"/>
                </a:lnTo>
                <a:lnTo>
                  <a:pt x="248407" y="419100"/>
                </a:lnTo>
                <a:lnTo>
                  <a:pt x="181528" y="514350"/>
                </a:lnTo>
                <a:lnTo>
                  <a:pt x="124203" y="617537"/>
                </a:lnTo>
                <a:lnTo>
                  <a:pt x="76432" y="731837"/>
                </a:lnTo>
                <a:lnTo>
                  <a:pt x="47770" y="846137"/>
                </a:lnTo>
                <a:lnTo>
                  <a:pt x="85987" y="731837"/>
                </a:lnTo>
                <a:lnTo>
                  <a:pt x="133757" y="617537"/>
                </a:lnTo>
                <a:lnTo>
                  <a:pt x="191082" y="523875"/>
                </a:lnTo>
                <a:lnTo>
                  <a:pt x="257961" y="428625"/>
                </a:lnTo>
                <a:lnTo>
                  <a:pt x="332801" y="342900"/>
                </a:lnTo>
                <a:lnTo>
                  <a:pt x="476113" y="228600"/>
                </a:lnTo>
                <a:lnTo>
                  <a:pt x="628979" y="133350"/>
                </a:lnTo>
                <a:lnTo>
                  <a:pt x="808915" y="66675"/>
                </a:lnTo>
                <a:lnTo>
                  <a:pt x="999997" y="28575"/>
                </a:lnTo>
                <a:lnTo>
                  <a:pt x="1200633" y="9525"/>
                </a:lnTo>
                <a:lnTo>
                  <a:pt x="1495219" y="9525"/>
                </a:lnTo>
                <a:lnTo>
                  <a:pt x="1418786" y="0"/>
                </a:lnTo>
                <a:close/>
              </a:path>
            </a:pathLst>
          </a:custGeom>
          <a:solidFill>
            <a:srgbClr val="5F6157"/>
          </a:solidFill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27940" y="1390757"/>
            <a:ext cx="6911658" cy="6094137"/>
          </a:xfrm>
          <a:custGeom>
            <a:avLst/>
            <a:gdLst/>
            <a:ahLst/>
            <a:cxnLst/>
            <a:rect l="l" t="t" r="r" b="b"/>
            <a:pathLst>
              <a:path w="6283325" h="5377180">
                <a:moveTo>
                  <a:pt x="6283294" y="4957761"/>
                </a:moveTo>
                <a:lnTo>
                  <a:pt x="6245078" y="5167311"/>
                </a:lnTo>
                <a:lnTo>
                  <a:pt x="6187754" y="5376861"/>
                </a:lnTo>
                <a:lnTo>
                  <a:pt x="6254633" y="5167311"/>
                </a:lnTo>
                <a:lnTo>
                  <a:pt x="6283294" y="4957761"/>
                </a:lnTo>
                <a:close/>
              </a:path>
              <a:path w="6283325" h="5377180">
                <a:moveTo>
                  <a:pt x="6026931" y="3549650"/>
                </a:moveTo>
                <a:lnTo>
                  <a:pt x="6103363" y="3759200"/>
                </a:lnTo>
                <a:lnTo>
                  <a:pt x="6170240" y="3959225"/>
                </a:lnTo>
                <a:lnTo>
                  <a:pt x="6112916" y="3759200"/>
                </a:lnTo>
                <a:lnTo>
                  <a:pt x="6026931" y="3549650"/>
                </a:lnTo>
                <a:close/>
              </a:path>
              <a:path w="6283325" h="5377180">
                <a:moveTo>
                  <a:pt x="5721206" y="2941637"/>
                </a:moveTo>
                <a:lnTo>
                  <a:pt x="5835853" y="3149600"/>
                </a:lnTo>
                <a:lnTo>
                  <a:pt x="5940945" y="3349625"/>
                </a:lnTo>
                <a:lnTo>
                  <a:pt x="5835853" y="3140075"/>
                </a:lnTo>
                <a:lnTo>
                  <a:pt x="5721206" y="2941637"/>
                </a:lnTo>
                <a:close/>
              </a:path>
              <a:path w="6283325" h="5377180">
                <a:moveTo>
                  <a:pt x="5311979" y="2332037"/>
                </a:moveTo>
                <a:lnTo>
                  <a:pt x="5455288" y="2532062"/>
                </a:lnTo>
                <a:lnTo>
                  <a:pt x="5589043" y="2741612"/>
                </a:lnTo>
                <a:lnTo>
                  <a:pt x="5721206" y="2941637"/>
                </a:lnTo>
                <a:lnTo>
                  <a:pt x="5598596" y="2732087"/>
                </a:lnTo>
                <a:lnTo>
                  <a:pt x="5464843" y="2532062"/>
                </a:lnTo>
                <a:lnTo>
                  <a:pt x="5311979" y="2332037"/>
                </a:lnTo>
                <a:close/>
              </a:path>
              <a:path w="6283325" h="5377180">
                <a:moveTo>
                  <a:pt x="1600281" y="9525"/>
                </a:moveTo>
                <a:lnTo>
                  <a:pt x="1885307" y="47625"/>
                </a:lnTo>
                <a:lnTo>
                  <a:pt x="2170332" y="114300"/>
                </a:lnTo>
                <a:lnTo>
                  <a:pt x="2476058" y="209550"/>
                </a:lnTo>
                <a:lnTo>
                  <a:pt x="2780191" y="323850"/>
                </a:lnTo>
                <a:lnTo>
                  <a:pt x="3093877" y="466725"/>
                </a:lnTo>
                <a:lnTo>
                  <a:pt x="3399603" y="638175"/>
                </a:lnTo>
                <a:lnTo>
                  <a:pt x="3713290" y="838200"/>
                </a:lnTo>
                <a:lnTo>
                  <a:pt x="4017424" y="1057275"/>
                </a:lnTo>
                <a:lnTo>
                  <a:pt x="4323148" y="1303337"/>
                </a:lnTo>
                <a:lnTo>
                  <a:pt x="4617727" y="1570037"/>
                </a:lnTo>
                <a:lnTo>
                  <a:pt x="4979184" y="1941512"/>
                </a:lnTo>
                <a:lnTo>
                  <a:pt x="5151155" y="2141537"/>
                </a:lnTo>
                <a:lnTo>
                  <a:pt x="5311979" y="2332037"/>
                </a:lnTo>
                <a:lnTo>
                  <a:pt x="5160708" y="2132012"/>
                </a:lnTo>
                <a:lnTo>
                  <a:pt x="4816768" y="1751012"/>
                </a:lnTo>
                <a:lnTo>
                  <a:pt x="4627281" y="1560512"/>
                </a:lnTo>
                <a:lnTo>
                  <a:pt x="4332702" y="1293812"/>
                </a:lnTo>
                <a:lnTo>
                  <a:pt x="4026976" y="1047750"/>
                </a:lnTo>
                <a:lnTo>
                  <a:pt x="3713290" y="828675"/>
                </a:lnTo>
                <a:lnTo>
                  <a:pt x="3409157" y="628650"/>
                </a:lnTo>
                <a:lnTo>
                  <a:pt x="3093877" y="457200"/>
                </a:lnTo>
                <a:lnTo>
                  <a:pt x="2780191" y="314325"/>
                </a:lnTo>
                <a:lnTo>
                  <a:pt x="2476058" y="200025"/>
                </a:lnTo>
                <a:lnTo>
                  <a:pt x="2170332" y="104775"/>
                </a:lnTo>
                <a:lnTo>
                  <a:pt x="1885307" y="38100"/>
                </a:lnTo>
                <a:lnTo>
                  <a:pt x="1600281" y="9525"/>
                </a:lnTo>
                <a:close/>
              </a:path>
              <a:path w="6283325" h="5377180">
                <a:moveTo>
                  <a:pt x="837560" y="76200"/>
                </a:moveTo>
                <a:lnTo>
                  <a:pt x="619412" y="161925"/>
                </a:lnTo>
                <a:lnTo>
                  <a:pt x="418780" y="276225"/>
                </a:lnTo>
                <a:lnTo>
                  <a:pt x="246809" y="419100"/>
                </a:lnTo>
                <a:lnTo>
                  <a:pt x="181524" y="495300"/>
                </a:lnTo>
                <a:lnTo>
                  <a:pt x="114647" y="581025"/>
                </a:lnTo>
                <a:lnTo>
                  <a:pt x="0" y="771525"/>
                </a:lnTo>
                <a:lnTo>
                  <a:pt x="0" y="790575"/>
                </a:lnTo>
                <a:lnTo>
                  <a:pt x="114647" y="590550"/>
                </a:lnTo>
                <a:lnTo>
                  <a:pt x="256363" y="419100"/>
                </a:lnTo>
                <a:lnTo>
                  <a:pt x="428334" y="276225"/>
                </a:lnTo>
                <a:lnTo>
                  <a:pt x="628966" y="161925"/>
                </a:lnTo>
                <a:lnTo>
                  <a:pt x="837560" y="76200"/>
                </a:lnTo>
                <a:close/>
              </a:path>
              <a:path w="6283325" h="5377180">
                <a:moveTo>
                  <a:pt x="1332772" y="0"/>
                </a:moveTo>
                <a:lnTo>
                  <a:pt x="1076408" y="19050"/>
                </a:lnTo>
                <a:lnTo>
                  <a:pt x="837560" y="76200"/>
                </a:lnTo>
                <a:lnTo>
                  <a:pt x="1076408" y="28575"/>
                </a:lnTo>
                <a:lnTo>
                  <a:pt x="1332772" y="9525"/>
                </a:lnTo>
                <a:lnTo>
                  <a:pt x="1600281" y="9525"/>
                </a:lnTo>
                <a:lnTo>
                  <a:pt x="1332772" y="0"/>
                </a:lnTo>
                <a:close/>
              </a:path>
            </a:pathLst>
          </a:custGeom>
          <a:solidFill>
            <a:srgbClr val="5F6157"/>
          </a:solidFill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38418" y="1639042"/>
            <a:ext cx="6641338" cy="6050957"/>
          </a:xfrm>
          <a:custGeom>
            <a:avLst/>
            <a:gdLst/>
            <a:ahLst/>
            <a:cxnLst/>
            <a:rect l="l" t="t" r="r" b="b"/>
            <a:pathLst>
              <a:path w="6037580" h="5339080">
                <a:moveTo>
                  <a:pt x="2541670" y="5138736"/>
                </a:moveTo>
                <a:lnTo>
                  <a:pt x="2866544" y="5338761"/>
                </a:lnTo>
                <a:lnTo>
                  <a:pt x="2876100" y="5338761"/>
                </a:lnTo>
                <a:lnTo>
                  <a:pt x="2541670" y="5138736"/>
                </a:lnTo>
                <a:close/>
              </a:path>
              <a:path w="6037580" h="5339080">
                <a:moveTo>
                  <a:pt x="6037262" y="4435474"/>
                </a:moveTo>
                <a:lnTo>
                  <a:pt x="6018151" y="4691062"/>
                </a:lnTo>
                <a:lnTo>
                  <a:pt x="5970375" y="4929186"/>
                </a:lnTo>
                <a:lnTo>
                  <a:pt x="5884379" y="5148261"/>
                </a:lnTo>
                <a:lnTo>
                  <a:pt x="5769717" y="5338761"/>
                </a:lnTo>
                <a:lnTo>
                  <a:pt x="5779273" y="5338761"/>
                </a:lnTo>
                <a:lnTo>
                  <a:pt x="5893934" y="5148261"/>
                </a:lnTo>
                <a:lnTo>
                  <a:pt x="5970375" y="4938711"/>
                </a:lnTo>
                <a:lnTo>
                  <a:pt x="6018151" y="4710112"/>
                </a:lnTo>
                <a:lnTo>
                  <a:pt x="6037262" y="4454524"/>
                </a:lnTo>
                <a:lnTo>
                  <a:pt x="6037262" y="4435474"/>
                </a:lnTo>
                <a:close/>
              </a:path>
              <a:path w="6037580" h="5339080">
                <a:moveTo>
                  <a:pt x="789892" y="3463925"/>
                </a:moveTo>
                <a:lnTo>
                  <a:pt x="923664" y="3654425"/>
                </a:lnTo>
                <a:lnTo>
                  <a:pt x="1076546" y="3844925"/>
                </a:lnTo>
                <a:lnTo>
                  <a:pt x="1227836" y="4025900"/>
                </a:lnTo>
                <a:lnTo>
                  <a:pt x="1571821" y="4378324"/>
                </a:lnTo>
                <a:lnTo>
                  <a:pt x="1885549" y="4652962"/>
                </a:lnTo>
                <a:lnTo>
                  <a:pt x="2208832" y="4910136"/>
                </a:lnTo>
                <a:lnTo>
                  <a:pt x="2541670" y="5138736"/>
                </a:lnTo>
                <a:lnTo>
                  <a:pt x="2218386" y="4910136"/>
                </a:lnTo>
                <a:lnTo>
                  <a:pt x="1895104" y="4652962"/>
                </a:lnTo>
                <a:lnTo>
                  <a:pt x="1581377" y="4378324"/>
                </a:lnTo>
                <a:lnTo>
                  <a:pt x="1237391" y="4025900"/>
                </a:lnTo>
                <a:lnTo>
                  <a:pt x="1076546" y="3835400"/>
                </a:lnTo>
                <a:lnTo>
                  <a:pt x="933219" y="3654425"/>
                </a:lnTo>
                <a:lnTo>
                  <a:pt x="789892" y="3463925"/>
                </a:lnTo>
                <a:close/>
              </a:path>
              <a:path w="6037580" h="5339080">
                <a:moveTo>
                  <a:pt x="5788827" y="3340100"/>
                </a:moveTo>
                <a:lnTo>
                  <a:pt x="5922600" y="3721100"/>
                </a:lnTo>
                <a:lnTo>
                  <a:pt x="5970375" y="3902075"/>
                </a:lnTo>
                <a:lnTo>
                  <a:pt x="5922600" y="3711575"/>
                </a:lnTo>
                <a:lnTo>
                  <a:pt x="5865268" y="3530600"/>
                </a:lnTo>
                <a:lnTo>
                  <a:pt x="5788827" y="3340100"/>
                </a:lnTo>
                <a:close/>
              </a:path>
              <a:path w="6037580" h="5339080">
                <a:moveTo>
                  <a:pt x="543050" y="3082925"/>
                </a:moveTo>
                <a:lnTo>
                  <a:pt x="657712" y="3273425"/>
                </a:lnTo>
                <a:lnTo>
                  <a:pt x="789892" y="3463925"/>
                </a:lnTo>
                <a:lnTo>
                  <a:pt x="667267" y="3273425"/>
                </a:lnTo>
                <a:lnTo>
                  <a:pt x="543050" y="3082925"/>
                </a:lnTo>
                <a:close/>
              </a:path>
              <a:path w="6037580" h="5339080">
                <a:moveTo>
                  <a:pt x="5113596" y="2198687"/>
                </a:moveTo>
                <a:lnTo>
                  <a:pt x="5247369" y="2389187"/>
                </a:lnTo>
                <a:lnTo>
                  <a:pt x="5379548" y="2579687"/>
                </a:lnTo>
                <a:lnTo>
                  <a:pt x="5494211" y="2770187"/>
                </a:lnTo>
                <a:lnTo>
                  <a:pt x="5608872" y="2959100"/>
                </a:lnTo>
                <a:lnTo>
                  <a:pt x="5503765" y="2760662"/>
                </a:lnTo>
                <a:lnTo>
                  <a:pt x="5255332" y="2379662"/>
                </a:lnTo>
                <a:lnTo>
                  <a:pt x="5113596" y="2198687"/>
                </a:lnTo>
                <a:close/>
              </a:path>
              <a:path w="6037580" h="5339080">
                <a:moveTo>
                  <a:pt x="4807832" y="1827212"/>
                </a:moveTo>
                <a:lnTo>
                  <a:pt x="4960715" y="2008187"/>
                </a:lnTo>
                <a:lnTo>
                  <a:pt x="5113596" y="2198687"/>
                </a:lnTo>
                <a:lnTo>
                  <a:pt x="4970270" y="2008187"/>
                </a:lnTo>
                <a:lnTo>
                  <a:pt x="4807832" y="1827212"/>
                </a:lnTo>
                <a:close/>
              </a:path>
              <a:path w="6037580" h="5339080">
                <a:moveTo>
                  <a:pt x="38220" y="1770062"/>
                </a:moveTo>
                <a:lnTo>
                  <a:pt x="66886" y="1951037"/>
                </a:lnTo>
                <a:lnTo>
                  <a:pt x="124216" y="2132012"/>
                </a:lnTo>
                <a:lnTo>
                  <a:pt x="76441" y="1951037"/>
                </a:lnTo>
                <a:lnTo>
                  <a:pt x="38220" y="1770062"/>
                </a:lnTo>
                <a:close/>
              </a:path>
              <a:path w="6037580" h="5339080">
                <a:moveTo>
                  <a:pt x="1380718" y="0"/>
                </a:moveTo>
                <a:lnTo>
                  <a:pt x="1141840" y="19050"/>
                </a:lnTo>
                <a:lnTo>
                  <a:pt x="923664" y="66675"/>
                </a:lnTo>
                <a:lnTo>
                  <a:pt x="713451" y="142875"/>
                </a:lnTo>
                <a:lnTo>
                  <a:pt x="533495" y="257175"/>
                </a:lnTo>
                <a:lnTo>
                  <a:pt x="371058" y="390525"/>
                </a:lnTo>
                <a:lnTo>
                  <a:pt x="285061" y="485775"/>
                </a:lnTo>
                <a:lnTo>
                  <a:pt x="210213" y="600075"/>
                </a:lnTo>
                <a:lnTo>
                  <a:pt x="143327" y="714375"/>
                </a:lnTo>
                <a:lnTo>
                  <a:pt x="95551" y="838200"/>
                </a:lnTo>
                <a:lnTo>
                  <a:pt x="57330" y="971550"/>
                </a:lnTo>
                <a:lnTo>
                  <a:pt x="19110" y="1112837"/>
                </a:lnTo>
                <a:lnTo>
                  <a:pt x="0" y="1417637"/>
                </a:lnTo>
                <a:lnTo>
                  <a:pt x="9555" y="1589087"/>
                </a:lnTo>
                <a:lnTo>
                  <a:pt x="38220" y="1770062"/>
                </a:lnTo>
                <a:lnTo>
                  <a:pt x="19110" y="1589087"/>
                </a:lnTo>
                <a:lnTo>
                  <a:pt x="9555" y="1417637"/>
                </a:lnTo>
                <a:lnTo>
                  <a:pt x="28665" y="1112837"/>
                </a:lnTo>
                <a:lnTo>
                  <a:pt x="66886" y="971550"/>
                </a:lnTo>
                <a:lnTo>
                  <a:pt x="105106" y="838200"/>
                </a:lnTo>
                <a:lnTo>
                  <a:pt x="152882" y="714375"/>
                </a:lnTo>
                <a:lnTo>
                  <a:pt x="219768" y="600075"/>
                </a:lnTo>
                <a:lnTo>
                  <a:pt x="294617" y="485775"/>
                </a:lnTo>
                <a:lnTo>
                  <a:pt x="380613" y="390525"/>
                </a:lnTo>
                <a:lnTo>
                  <a:pt x="543050" y="257175"/>
                </a:lnTo>
                <a:lnTo>
                  <a:pt x="723006" y="152400"/>
                </a:lnTo>
                <a:lnTo>
                  <a:pt x="923664" y="76200"/>
                </a:lnTo>
                <a:lnTo>
                  <a:pt x="1151395" y="28575"/>
                </a:lnTo>
                <a:lnTo>
                  <a:pt x="1380718" y="9525"/>
                </a:lnTo>
                <a:lnTo>
                  <a:pt x="1637115" y="9525"/>
                </a:lnTo>
                <a:lnTo>
                  <a:pt x="1380718" y="0"/>
                </a:lnTo>
                <a:close/>
              </a:path>
              <a:path w="6037580" h="5339080">
                <a:moveTo>
                  <a:pt x="3903278" y="990600"/>
                </a:moveTo>
                <a:lnTo>
                  <a:pt x="4189933" y="1227137"/>
                </a:lnTo>
                <a:lnTo>
                  <a:pt x="4465439" y="1474787"/>
                </a:lnTo>
                <a:lnTo>
                  <a:pt x="4189933" y="1217612"/>
                </a:lnTo>
                <a:lnTo>
                  <a:pt x="3903278" y="990600"/>
                </a:lnTo>
                <a:close/>
              </a:path>
              <a:path w="6037580" h="5339080">
                <a:moveTo>
                  <a:pt x="3323598" y="600075"/>
                </a:moveTo>
                <a:lnTo>
                  <a:pt x="3618217" y="790575"/>
                </a:lnTo>
                <a:lnTo>
                  <a:pt x="3903278" y="990600"/>
                </a:lnTo>
                <a:lnTo>
                  <a:pt x="3618217" y="781050"/>
                </a:lnTo>
                <a:lnTo>
                  <a:pt x="3323598" y="600075"/>
                </a:lnTo>
                <a:close/>
              </a:path>
              <a:path w="6037580" h="5339080">
                <a:moveTo>
                  <a:pt x="2742327" y="304800"/>
                </a:moveTo>
                <a:lnTo>
                  <a:pt x="3027390" y="447675"/>
                </a:lnTo>
                <a:lnTo>
                  <a:pt x="3323598" y="600075"/>
                </a:lnTo>
                <a:lnTo>
                  <a:pt x="3027390" y="438150"/>
                </a:lnTo>
                <a:lnTo>
                  <a:pt x="2742327" y="304800"/>
                </a:lnTo>
                <a:close/>
              </a:path>
              <a:path w="6037580" h="5339080">
                <a:moveTo>
                  <a:pt x="1637115" y="9525"/>
                </a:moveTo>
                <a:lnTo>
                  <a:pt x="1904659" y="47625"/>
                </a:lnTo>
                <a:lnTo>
                  <a:pt x="2170611" y="104775"/>
                </a:lnTo>
                <a:lnTo>
                  <a:pt x="1895104" y="38100"/>
                </a:lnTo>
                <a:lnTo>
                  <a:pt x="1637115" y="9525"/>
                </a:lnTo>
                <a:close/>
              </a:path>
            </a:pathLst>
          </a:custGeom>
          <a:solidFill>
            <a:srgbClr val="5F6157"/>
          </a:solidFill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227013" y="1887327"/>
            <a:ext cx="6178233" cy="5802672"/>
          </a:xfrm>
          <a:custGeom>
            <a:avLst/>
            <a:gdLst/>
            <a:ahLst/>
            <a:cxnLst/>
            <a:rect l="l" t="t" r="r" b="b"/>
            <a:pathLst>
              <a:path w="5616575" h="5120005">
                <a:moveTo>
                  <a:pt x="1455500" y="4083049"/>
                </a:moveTo>
                <a:lnTo>
                  <a:pt x="1818579" y="4405312"/>
                </a:lnTo>
                <a:lnTo>
                  <a:pt x="1998525" y="4548187"/>
                </a:lnTo>
                <a:lnTo>
                  <a:pt x="2180065" y="4681537"/>
                </a:lnTo>
                <a:lnTo>
                  <a:pt x="2369567" y="4805362"/>
                </a:lnTo>
                <a:lnTo>
                  <a:pt x="2560660" y="4919661"/>
                </a:lnTo>
                <a:lnTo>
                  <a:pt x="2742200" y="5024436"/>
                </a:lnTo>
                <a:lnTo>
                  <a:pt x="2931702" y="5119687"/>
                </a:lnTo>
                <a:lnTo>
                  <a:pt x="2950810" y="5119687"/>
                </a:lnTo>
                <a:lnTo>
                  <a:pt x="2761308" y="5024436"/>
                </a:lnTo>
                <a:lnTo>
                  <a:pt x="2570215" y="4919661"/>
                </a:lnTo>
                <a:lnTo>
                  <a:pt x="2379121" y="4805362"/>
                </a:lnTo>
                <a:lnTo>
                  <a:pt x="2189619" y="4681537"/>
                </a:lnTo>
                <a:lnTo>
                  <a:pt x="2008080" y="4548187"/>
                </a:lnTo>
                <a:lnTo>
                  <a:pt x="1818579" y="4395787"/>
                </a:lnTo>
                <a:lnTo>
                  <a:pt x="1455500" y="4083049"/>
                </a:lnTo>
                <a:close/>
              </a:path>
              <a:path w="5616575" h="5120005">
                <a:moveTo>
                  <a:pt x="5532173" y="4652962"/>
                </a:moveTo>
                <a:lnTo>
                  <a:pt x="5474845" y="4776787"/>
                </a:lnTo>
                <a:lnTo>
                  <a:pt x="5417517" y="4881561"/>
                </a:lnTo>
                <a:lnTo>
                  <a:pt x="5350634" y="4986336"/>
                </a:lnTo>
                <a:lnTo>
                  <a:pt x="5264642" y="5081587"/>
                </a:lnTo>
                <a:lnTo>
                  <a:pt x="5226423" y="5119687"/>
                </a:lnTo>
                <a:lnTo>
                  <a:pt x="5235977" y="5119687"/>
                </a:lnTo>
                <a:lnTo>
                  <a:pt x="5274196" y="5081587"/>
                </a:lnTo>
                <a:lnTo>
                  <a:pt x="5360188" y="4986336"/>
                </a:lnTo>
                <a:lnTo>
                  <a:pt x="5427071" y="4881561"/>
                </a:lnTo>
                <a:lnTo>
                  <a:pt x="5484401" y="4776787"/>
                </a:lnTo>
                <a:lnTo>
                  <a:pt x="5532173" y="4652962"/>
                </a:lnTo>
                <a:close/>
              </a:path>
              <a:path w="5616575" h="5120005">
                <a:moveTo>
                  <a:pt x="5616573" y="4111624"/>
                </a:moveTo>
                <a:lnTo>
                  <a:pt x="5607019" y="4254499"/>
                </a:lnTo>
                <a:lnTo>
                  <a:pt x="5597464" y="4395787"/>
                </a:lnTo>
                <a:lnTo>
                  <a:pt x="5616573" y="4254499"/>
                </a:lnTo>
                <a:lnTo>
                  <a:pt x="5616573" y="4111624"/>
                </a:lnTo>
                <a:close/>
              </a:path>
              <a:path w="5616575" h="5120005">
                <a:moveTo>
                  <a:pt x="608316" y="3063875"/>
                </a:moveTo>
                <a:lnTo>
                  <a:pt x="722972" y="3235325"/>
                </a:lnTo>
                <a:lnTo>
                  <a:pt x="856738" y="3416300"/>
                </a:lnTo>
                <a:lnTo>
                  <a:pt x="1141787" y="3759200"/>
                </a:lnTo>
                <a:lnTo>
                  <a:pt x="1455500" y="4083049"/>
                </a:lnTo>
                <a:lnTo>
                  <a:pt x="1141787" y="3749675"/>
                </a:lnTo>
                <a:lnTo>
                  <a:pt x="856738" y="3406775"/>
                </a:lnTo>
                <a:lnTo>
                  <a:pt x="608316" y="3063875"/>
                </a:lnTo>
                <a:close/>
              </a:path>
              <a:path w="5616575" h="5120005">
                <a:moveTo>
                  <a:pt x="5388853" y="3092450"/>
                </a:moveTo>
                <a:lnTo>
                  <a:pt x="5455735" y="3273425"/>
                </a:lnTo>
                <a:lnTo>
                  <a:pt x="5513064" y="3444875"/>
                </a:lnTo>
                <a:lnTo>
                  <a:pt x="5455735" y="3263900"/>
                </a:lnTo>
                <a:lnTo>
                  <a:pt x="5388853" y="3092450"/>
                </a:lnTo>
                <a:close/>
              </a:path>
              <a:path w="5616575" h="5120005">
                <a:moveTo>
                  <a:pt x="5216869" y="2740025"/>
                </a:moveTo>
                <a:lnTo>
                  <a:pt x="5302860" y="2921000"/>
                </a:lnTo>
                <a:lnTo>
                  <a:pt x="5388853" y="3092450"/>
                </a:lnTo>
                <a:lnTo>
                  <a:pt x="5312415" y="2911475"/>
                </a:lnTo>
                <a:lnTo>
                  <a:pt x="5216869" y="2740025"/>
                </a:lnTo>
                <a:close/>
              </a:path>
              <a:path w="5616575" h="5120005">
                <a:moveTo>
                  <a:pt x="28664" y="1655762"/>
                </a:moveTo>
                <a:lnTo>
                  <a:pt x="55735" y="1827212"/>
                </a:lnTo>
                <a:lnTo>
                  <a:pt x="103509" y="1998662"/>
                </a:lnTo>
                <a:lnTo>
                  <a:pt x="160837" y="2179637"/>
                </a:lnTo>
                <a:lnTo>
                  <a:pt x="227720" y="2351087"/>
                </a:lnTo>
                <a:lnTo>
                  <a:pt x="304158" y="2532062"/>
                </a:lnTo>
                <a:lnTo>
                  <a:pt x="399705" y="2711450"/>
                </a:lnTo>
                <a:lnTo>
                  <a:pt x="495252" y="2882900"/>
                </a:lnTo>
                <a:lnTo>
                  <a:pt x="608316" y="3063875"/>
                </a:lnTo>
                <a:lnTo>
                  <a:pt x="504806" y="2882900"/>
                </a:lnTo>
                <a:lnTo>
                  <a:pt x="399705" y="2701925"/>
                </a:lnTo>
                <a:lnTo>
                  <a:pt x="313712" y="2522537"/>
                </a:lnTo>
                <a:lnTo>
                  <a:pt x="237275" y="2351087"/>
                </a:lnTo>
                <a:lnTo>
                  <a:pt x="170392" y="2170112"/>
                </a:lnTo>
                <a:lnTo>
                  <a:pt x="113064" y="1998662"/>
                </a:lnTo>
                <a:lnTo>
                  <a:pt x="65290" y="1827212"/>
                </a:lnTo>
                <a:lnTo>
                  <a:pt x="28664" y="1655762"/>
                </a:lnTo>
                <a:close/>
              </a:path>
              <a:path w="5616575" h="5120005">
                <a:moveTo>
                  <a:pt x="4893600" y="2208212"/>
                </a:moveTo>
                <a:lnTo>
                  <a:pt x="5008257" y="2389187"/>
                </a:lnTo>
                <a:lnTo>
                  <a:pt x="5121321" y="2559050"/>
                </a:lnTo>
                <a:lnTo>
                  <a:pt x="5008257" y="2379662"/>
                </a:lnTo>
                <a:lnTo>
                  <a:pt x="4893600" y="2208212"/>
                </a:lnTo>
                <a:close/>
              </a:path>
              <a:path w="5616575" h="5120005">
                <a:moveTo>
                  <a:pt x="4161073" y="1360487"/>
                </a:moveTo>
                <a:lnTo>
                  <a:pt x="4474786" y="1693862"/>
                </a:lnTo>
                <a:lnTo>
                  <a:pt x="4759835" y="2036762"/>
                </a:lnTo>
                <a:lnTo>
                  <a:pt x="4893600" y="2208212"/>
                </a:lnTo>
                <a:lnTo>
                  <a:pt x="4759835" y="2027237"/>
                </a:lnTo>
                <a:lnTo>
                  <a:pt x="4484340" y="1684337"/>
                </a:lnTo>
                <a:lnTo>
                  <a:pt x="4161073" y="1360487"/>
                </a:lnTo>
                <a:close/>
              </a:path>
              <a:path w="5616575" h="5120005">
                <a:moveTo>
                  <a:pt x="3637158" y="912812"/>
                </a:moveTo>
                <a:lnTo>
                  <a:pt x="3903096" y="1131887"/>
                </a:lnTo>
                <a:lnTo>
                  <a:pt x="4161073" y="1360487"/>
                </a:lnTo>
                <a:lnTo>
                  <a:pt x="3903096" y="1122362"/>
                </a:lnTo>
                <a:lnTo>
                  <a:pt x="3637158" y="912812"/>
                </a:lnTo>
                <a:close/>
              </a:path>
              <a:path w="5616575" h="5120005">
                <a:moveTo>
                  <a:pt x="19109" y="1046162"/>
                </a:moveTo>
                <a:lnTo>
                  <a:pt x="0" y="1189037"/>
                </a:lnTo>
                <a:lnTo>
                  <a:pt x="0" y="1331912"/>
                </a:lnTo>
                <a:lnTo>
                  <a:pt x="19109" y="1046162"/>
                </a:lnTo>
                <a:close/>
              </a:path>
              <a:path w="5616575" h="5120005">
                <a:moveTo>
                  <a:pt x="1065349" y="19050"/>
                </a:moveTo>
                <a:lnTo>
                  <a:pt x="856738" y="66675"/>
                </a:lnTo>
                <a:lnTo>
                  <a:pt x="665644" y="133350"/>
                </a:lnTo>
                <a:lnTo>
                  <a:pt x="495252" y="238125"/>
                </a:lnTo>
                <a:lnTo>
                  <a:pt x="342376" y="361950"/>
                </a:lnTo>
                <a:lnTo>
                  <a:pt x="265939" y="457200"/>
                </a:lnTo>
                <a:lnTo>
                  <a:pt x="189501" y="561975"/>
                </a:lnTo>
                <a:lnTo>
                  <a:pt x="132173" y="666750"/>
                </a:lnTo>
                <a:lnTo>
                  <a:pt x="84399" y="790575"/>
                </a:lnTo>
                <a:lnTo>
                  <a:pt x="47773" y="912812"/>
                </a:lnTo>
                <a:lnTo>
                  <a:pt x="93954" y="790575"/>
                </a:lnTo>
                <a:lnTo>
                  <a:pt x="141728" y="666750"/>
                </a:lnTo>
                <a:lnTo>
                  <a:pt x="199056" y="561975"/>
                </a:lnTo>
                <a:lnTo>
                  <a:pt x="275493" y="457200"/>
                </a:lnTo>
                <a:lnTo>
                  <a:pt x="351931" y="361950"/>
                </a:lnTo>
                <a:lnTo>
                  <a:pt x="504806" y="238125"/>
                </a:lnTo>
                <a:lnTo>
                  <a:pt x="675199" y="142875"/>
                </a:lnTo>
                <a:lnTo>
                  <a:pt x="866293" y="66675"/>
                </a:lnTo>
                <a:lnTo>
                  <a:pt x="1065349" y="19050"/>
                </a:lnTo>
                <a:close/>
              </a:path>
              <a:path w="5616575" h="5120005">
                <a:moveTo>
                  <a:pt x="2560660" y="276225"/>
                </a:moveTo>
                <a:lnTo>
                  <a:pt x="2826599" y="409575"/>
                </a:lnTo>
                <a:lnTo>
                  <a:pt x="3103686" y="552450"/>
                </a:lnTo>
                <a:lnTo>
                  <a:pt x="2826599" y="400050"/>
                </a:lnTo>
                <a:lnTo>
                  <a:pt x="2560660" y="276225"/>
                </a:lnTo>
                <a:close/>
              </a:path>
              <a:path w="5616575" h="5120005">
                <a:moveTo>
                  <a:pt x="2027189" y="95250"/>
                </a:moveTo>
                <a:lnTo>
                  <a:pt x="2294721" y="180975"/>
                </a:lnTo>
                <a:lnTo>
                  <a:pt x="2560660" y="276225"/>
                </a:lnTo>
                <a:lnTo>
                  <a:pt x="2285166" y="171450"/>
                </a:lnTo>
                <a:lnTo>
                  <a:pt x="2027189" y="95250"/>
                </a:lnTo>
                <a:close/>
              </a:path>
              <a:path w="5616575" h="5120005">
                <a:moveTo>
                  <a:pt x="1522383" y="0"/>
                </a:moveTo>
                <a:lnTo>
                  <a:pt x="1294662" y="0"/>
                </a:lnTo>
                <a:lnTo>
                  <a:pt x="1522383" y="9525"/>
                </a:lnTo>
                <a:lnTo>
                  <a:pt x="1770805" y="38100"/>
                </a:lnTo>
                <a:lnTo>
                  <a:pt x="1522383" y="0"/>
                </a:lnTo>
                <a:close/>
              </a:path>
              <a:path w="5616575" h="5120005">
                <a:moveTo>
                  <a:pt x="1294662" y="0"/>
                </a:moveTo>
                <a:lnTo>
                  <a:pt x="1285107" y="0"/>
                </a:lnTo>
                <a:lnTo>
                  <a:pt x="1065349" y="19050"/>
                </a:lnTo>
                <a:lnTo>
                  <a:pt x="1294662" y="0"/>
                </a:lnTo>
                <a:close/>
              </a:path>
            </a:pathLst>
          </a:custGeom>
          <a:solidFill>
            <a:srgbClr val="5F6157"/>
          </a:solidFill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27940" y="863601"/>
            <a:ext cx="7446010" cy="6642523"/>
          </a:xfrm>
          <a:custGeom>
            <a:avLst/>
            <a:gdLst/>
            <a:ahLst/>
            <a:cxnLst/>
            <a:rect l="l" t="t" r="r" b="b"/>
            <a:pathLst>
              <a:path w="6769100" h="5861050">
                <a:moveTo>
                  <a:pt x="6759544" y="5527673"/>
                </a:moveTo>
                <a:lnTo>
                  <a:pt x="6740436" y="5699123"/>
                </a:lnTo>
                <a:lnTo>
                  <a:pt x="6711773" y="5861048"/>
                </a:lnTo>
                <a:lnTo>
                  <a:pt x="6749990" y="5699123"/>
                </a:lnTo>
                <a:lnTo>
                  <a:pt x="6759544" y="5527673"/>
                </a:lnTo>
                <a:close/>
              </a:path>
              <a:path w="6769100" h="5861050">
                <a:moveTo>
                  <a:pt x="5979290" y="3101973"/>
                </a:moveTo>
                <a:lnTo>
                  <a:pt x="6113048" y="3340098"/>
                </a:lnTo>
                <a:lnTo>
                  <a:pt x="6245214" y="3567111"/>
                </a:lnTo>
                <a:lnTo>
                  <a:pt x="6359864" y="3795711"/>
                </a:lnTo>
                <a:lnTo>
                  <a:pt x="6464959" y="4024311"/>
                </a:lnTo>
                <a:lnTo>
                  <a:pt x="6550947" y="4252911"/>
                </a:lnTo>
                <a:lnTo>
                  <a:pt x="6627379" y="4481511"/>
                </a:lnTo>
                <a:lnTo>
                  <a:pt x="6683112" y="4710111"/>
                </a:lnTo>
                <a:lnTo>
                  <a:pt x="6721328" y="4929186"/>
                </a:lnTo>
                <a:lnTo>
                  <a:pt x="6749990" y="5138736"/>
                </a:lnTo>
                <a:lnTo>
                  <a:pt x="6759544" y="5346698"/>
                </a:lnTo>
                <a:lnTo>
                  <a:pt x="6759544" y="5527673"/>
                </a:lnTo>
                <a:lnTo>
                  <a:pt x="6769098" y="5346698"/>
                </a:lnTo>
                <a:lnTo>
                  <a:pt x="6759544" y="5138736"/>
                </a:lnTo>
                <a:lnTo>
                  <a:pt x="6730881" y="4919661"/>
                </a:lnTo>
                <a:lnTo>
                  <a:pt x="6692666" y="4700586"/>
                </a:lnTo>
                <a:lnTo>
                  <a:pt x="6635341" y="4481511"/>
                </a:lnTo>
                <a:lnTo>
                  <a:pt x="6560499" y="4252911"/>
                </a:lnTo>
                <a:lnTo>
                  <a:pt x="6474513" y="4024311"/>
                </a:lnTo>
                <a:lnTo>
                  <a:pt x="6369418" y="3795711"/>
                </a:lnTo>
                <a:lnTo>
                  <a:pt x="6254769" y="3567111"/>
                </a:lnTo>
                <a:lnTo>
                  <a:pt x="6122602" y="3330573"/>
                </a:lnTo>
                <a:lnTo>
                  <a:pt x="5979290" y="3101973"/>
                </a:lnTo>
                <a:close/>
              </a:path>
              <a:path w="6769100" h="5861050">
                <a:moveTo>
                  <a:pt x="5656042" y="2644773"/>
                </a:moveTo>
                <a:lnTo>
                  <a:pt x="5816870" y="2873373"/>
                </a:lnTo>
                <a:lnTo>
                  <a:pt x="5979290" y="3101973"/>
                </a:lnTo>
                <a:lnTo>
                  <a:pt x="5826424" y="2873373"/>
                </a:lnTo>
                <a:lnTo>
                  <a:pt x="5656042" y="2644773"/>
                </a:lnTo>
                <a:close/>
              </a:path>
              <a:path w="6769100" h="5861050">
                <a:moveTo>
                  <a:pt x="3522287" y="741362"/>
                </a:moveTo>
                <a:lnTo>
                  <a:pt x="3866236" y="960437"/>
                </a:lnTo>
                <a:lnTo>
                  <a:pt x="4208593" y="1208086"/>
                </a:lnTo>
                <a:lnTo>
                  <a:pt x="4550949" y="1484311"/>
                </a:lnTo>
                <a:lnTo>
                  <a:pt x="4218146" y="1208086"/>
                </a:lnTo>
                <a:lnTo>
                  <a:pt x="3875791" y="960437"/>
                </a:lnTo>
                <a:lnTo>
                  <a:pt x="3522287" y="741362"/>
                </a:lnTo>
                <a:close/>
              </a:path>
              <a:path w="6769100" h="5861050">
                <a:moveTo>
                  <a:pt x="1476112" y="9525"/>
                </a:moveTo>
                <a:lnTo>
                  <a:pt x="1218151" y="9525"/>
                </a:lnTo>
                <a:lnTo>
                  <a:pt x="1523883" y="28575"/>
                </a:lnTo>
                <a:lnTo>
                  <a:pt x="1837576" y="74612"/>
                </a:lnTo>
                <a:lnTo>
                  <a:pt x="2160824" y="150812"/>
                </a:lnTo>
                <a:lnTo>
                  <a:pt x="2495219" y="255587"/>
                </a:lnTo>
                <a:lnTo>
                  <a:pt x="2837576" y="388937"/>
                </a:lnTo>
                <a:lnTo>
                  <a:pt x="3179931" y="550862"/>
                </a:lnTo>
                <a:lnTo>
                  <a:pt x="3522287" y="741362"/>
                </a:lnTo>
                <a:lnTo>
                  <a:pt x="3170377" y="541337"/>
                </a:lnTo>
                <a:lnTo>
                  <a:pt x="2818467" y="369887"/>
                </a:lnTo>
                <a:lnTo>
                  <a:pt x="2466557" y="227012"/>
                </a:lnTo>
                <a:lnTo>
                  <a:pt x="2113053" y="122237"/>
                </a:lnTo>
                <a:lnTo>
                  <a:pt x="1789805" y="55562"/>
                </a:lnTo>
                <a:lnTo>
                  <a:pt x="1476112" y="9525"/>
                </a:lnTo>
                <a:close/>
              </a:path>
              <a:path w="6769100" h="5861050">
                <a:moveTo>
                  <a:pt x="1179934" y="0"/>
                </a:moveTo>
                <a:lnTo>
                  <a:pt x="904457" y="28575"/>
                </a:lnTo>
                <a:lnTo>
                  <a:pt x="638534" y="74612"/>
                </a:lnTo>
                <a:lnTo>
                  <a:pt x="409235" y="160337"/>
                </a:lnTo>
                <a:lnTo>
                  <a:pt x="191082" y="274637"/>
                </a:lnTo>
                <a:lnTo>
                  <a:pt x="0" y="417512"/>
                </a:lnTo>
                <a:lnTo>
                  <a:pt x="0" y="427037"/>
                </a:lnTo>
                <a:lnTo>
                  <a:pt x="200636" y="274637"/>
                </a:lnTo>
                <a:lnTo>
                  <a:pt x="418789" y="160337"/>
                </a:lnTo>
                <a:lnTo>
                  <a:pt x="667196" y="74612"/>
                </a:lnTo>
                <a:lnTo>
                  <a:pt x="933119" y="28575"/>
                </a:lnTo>
                <a:lnTo>
                  <a:pt x="1218151" y="9525"/>
                </a:lnTo>
                <a:lnTo>
                  <a:pt x="1476112" y="9525"/>
                </a:lnTo>
                <a:lnTo>
                  <a:pt x="1179934" y="0"/>
                </a:lnTo>
                <a:close/>
              </a:path>
            </a:pathLst>
          </a:custGeom>
          <a:solidFill>
            <a:srgbClr val="5F6157"/>
          </a:solidFill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27940" y="1110087"/>
            <a:ext cx="7196646" cy="6579912"/>
          </a:xfrm>
          <a:custGeom>
            <a:avLst/>
            <a:gdLst/>
            <a:ahLst/>
            <a:cxnLst/>
            <a:rect l="l" t="t" r="r" b="b"/>
            <a:pathLst>
              <a:path w="6542405" h="5805805">
                <a:moveTo>
                  <a:pt x="6542086" y="5072061"/>
                </a:moveTo>
                <a:lnTo>
                  <a:pt x="6532532" y="5272086"/>
                </a:lnTo>
                <a:lnTo>
                  <a:pt x="6513421" y="5462586"/>
                </a:lnTo>
                <a:lnTo>
                  <a:pt x="6465644" y="5634036"/>
                </a:lnTo>
                <a:lnTo>
                  <a:pt x="6408314" y="5805486"/>
                </a:lnTo>
                <a:lnTo>
                  <a:pt x="6417870" y="5805486"/>
                </a:lnTo>
                <a:lnTo>
                  <a:pt x="6475200" y="5643561"/>
                </a:lnTo>
                <a:lnTo>
                  <a:pt x="6513421" y="5472111"/>
                </a:lnTo>
                <a:lnTo>
                  <a:pt x="6532532" y="5291136"/>
                </a:lnTo>
                <a:lnTo>
                  <a:pt x="6542086" y="5100636"/>
                </a:lnTo>
                <a:lnTo>
                  <a:pt x="6542086" y="5072061"/>
                </a:lnTo>
                <a:close/>
              </a:path>
              <a:path w="6542405" h="5805805">
                <a:moveTo>
                  <a:pt x="6408314" y="4254500"/>
                </a:moveTo>
                <a:lnTo>
                  <a:pt x="6465644" y="4473575"/>
                </a:lnTo>
                <a:lnTo>
                  <a:pt x="6503865" y="4673599"/>
                </a:lnTo>
                <a:lnTo>
                  <a:pt x="6465644" y="4464050"/>
                </a:lnTo>
                <a:lnTo>
                  <a:pt x="6408314" y="4254500"/>
                </a:lnTo>
                <a:close/>
              </a:path>
              <a:path w="6542405" h="5805805">
                <a:moveTo>
                  <a:pt x="6255431" y="3825875"/>
                </a:moveTo>
                <a:lnTo>
                  <a:pt x="6331873" y="4044950"/>
                </a:lnTo>
                <a:lnTo>
                  <a:pt x="6408314" y="4254500"/>
                </a:lnTo>
                <a:lnTo>
                  <a:pt x="6341428" y="4044950"/>
                </a:lnTo>
                <a:lnTo>
                  <a:pt x="6255431" y="3825875"/>
                </a:lnTo>
                <a:close/>
              </a:path>
              <a:path w="6542405" h="5805805">
                <a:moveTo>
                  <a:pt x="2806903" y="369896"/>
                </a:moveTo>
                <a:lnTo>
                  <a:pt x="3103827" y="514350"/>
                </a:lnTo>
                <a:lnTo>
                  <a:pt x="3436665" y="695325"/>
                </a:lnTo>
                <a:lnTo>
                  <a:pt x="3771096" y="904875"/>
                </a:lnTo>
                <a:lnTo>
                  <a:pt x="4103932" y="1143000"/>
                </a:lnTo>
                <a:lnTo>
                  <a:pt x="4427214" y="1409700"/>
                </a:lnTo>
                <a:lnTo>
                  <a:pt x="4742535" y="1693862"/>
                </a:lnTo>
                <a:lnTo>
                  <a:pt x="4941600" y="1893887"/>
                </a:lnTo>
                <a:lnTo>
                  <a:pt x="5132702" y="2093912"/>
                </a:lnTo>
                <a:lnTo>
                  <a:pt x="5312658" y="2303462"/>
                </a:lnTo>
                <a:lnTo>
                  <a:pt x="5484651" y="2522537"/>
                </a:lnTo>
                <a:lnTo>
                  <a:pt x="5637533" y="2732087"/>
                </a:lnTo>
                <a:lnTo>
                  <a:pt x="5788822" y="2951162"/>
                </a:lnTo>
                <a:lnTo>
                  <a:pt x="5922595" y="3170237"/>
                </a:lnTo>
                <a:lnTo>
                  <a:pt x="6046811" y="3387725"/>
                </a:lnTo>
                <a:lnTo>
                  <a:pt x="6151918" y="3606800"/>
                </a:lnTo>
                <a:lnTo>
                  <a:pt x="6255431" y="3825875"/>
                </a:lnTo>
                <a:lnTo>
                  <a:pt x="6161473" y="3606800"/>
                </a:lnTo>
                <a:lnTo>
                  <a:pt x="6056367" y="3387725"/>
                </a:lnTo>
                <a:lnTo>
                  <a:pt x="5932149" y="3170237"/>
                </a:lnTo>
                <a:lnTo>
                  <a:pt x="5798378" y="2951162"/>
                </a:lnTo>
                <a:lnTo>
                  <a:pt x="5647088" y="2732087"/>
                </a:lnTo>
                <a:lnTo>
                  <a:pt x="5494206" y="2513012"/>
                </a:lnTo>
                <a:lnTo>
                  <a:pt x="5322213" y="2303462"/>
                </a:lnTo>
                <a:lnTo>
                  <a:pt x="5142259" y="2093912"/>
                </a:lnTo>
                <a:lnTo>
                  <a:pt x="4951155" y="1884362"/>
                </a:lnTo>
                <a:lnTo>
                  <a:pt x="4752089" y="1684337"/>
                </a:lnTo>
                <a:lnTo>
                  <a:pt x="4446325" y="1409700"/>
                </a:lnTo>
                <a:lnTo>
                  <a:pt x="4123043" y="1152525"/>
                </a:lnTo>
                <a:lnTo>
                  <a:pt x="3799761" y="914400"/>
                </a:lnTo>
                <a:lnTo>
                  <a:pt x="3465330" y="704850"/>
                </a:lnTo>
                <a:lnTo>
                  <a:pt x="3132493" y="523875"/>
                </a:lnTo>
                <a:lnTo>
                  <a:pt x="2806903" y="369896"/>
                </a:lnTo>
                <a:close/>
              </a:path>
              <a:path w="6542405" h="5805805">
                <a:moveTo>
                  <a:pt x="76441" y="447675"/>
                </a:moveTo>
                <a:lnTo>
                  <a:pt x="0" y="523875"/>
                </a:lnTo>
                <a:lnTo>
                  <a:pt x="0" y="533400"/>
                </a:lnTo>
                <a:lnTo>
                  <a:pt x="38220" y="495300"/>
                </a:lnTo>
                <a:lnTo>
                  <a:pt x="76441" y="447675"/>
                </a:lnTo>
                <a:close/>
              </a:path>
              <a:path w="6542405" h="5805805">
                <a:moveTo>
                  <a:pt x="2664938" y="311804"/>
                </a:moveTo>
                <a:lnTo>
                  <a:pt x="2790101" y="361950"/>
                </a:lnTo>
                <a:lnTo>
                  <a:pt x="2806903" y="369896"/>
                </a:lnTo>
                <a:lnTo>
                  <a:pt x="2770991" y="352425"/>
                </a:lnTo>
                <a:lnTo>
                  <a:pt x="2664938" y="311804"/>
                </a:lnTo>
                <a:close/>
              </a:path>
              <a:path w="6542405" h="5805805">
                <a:moveTo>
                  <a:pt x="1495379" y="9525"/>
                </a:moveTo>
                <a:lnTo>
                  <a:pt x="1227835" y="9525"/>
                </a:lnTo>
                <a:lnTo>
                  <a:pt x="1514490" y="19050"/>
                </a:lnTo>
                <a:lnTo>
                  <a:pt x="1809106" y="57150"/>
                </a:lnTo>
                <a:lnTo>
                  <a:pt x="2122834" y="133350"/>
                </a:lnTo>
                <a:lnTo>
                  <a:pt x="2447709" y="228600"/>
                </a:lnTo>
                <a:lnTo>
                  <a:pt x="2664938" y="311804"/>
                </a:lnTo>
                <a:lnTo>
                  <a:pt x="2457263" y="228600"/>
                </a:lnTo>
                <a:lnTo>
                  <a:pt x="2122834" y="123825"/>
                </a:lnTo>
                <a:lnTo>
                  <a:pt x="1799551" y="47625"/>
                </a:lnTo>
                <a:lnTo>
                  <a:pt x="1495379" y="9525"/>
                </a:lnTo>
                <a:close/>
              </a:path>
              <a:path w="6542405" h="5805805">
                <a:moveTo>
                  <a:pt x="1199170" y="0"/>
                </a:moveTo>
                <a:lnTo>
                  <a:pt x="933218" y="28575"/>
                </a:lnTo>
                <a:lnTo>
                  <a:pt x="686377" y="85725"/>
                </a:lnTo>
                <a:lnTo>
                  <a:pt x="457054" y="171450"/>
                </a:lnTo>
                <a:lnTo>
                  <a:pt x="256396" y="295275"/>
                </a:lnTo>
                <a:lnTo>
                  <a:pt x="466609" y="171450"/>
                </a:lnTo>
                <a:lnTo>
                  <a:pt x="703895" y="85725"/>
                </a:lnTo>
                <a:lnTo>
                  <a:pt x="952329" y="28575"/>
                </a:lnTo>
                <a:lnTo>
                  <a:pt x="1227835" y="9525"/>
                </a:lnTo>
                <a:lnTo>
                  <a:pt x="1495379" y="9525"/>
                </a:lnTo>
                <a:lnTo>
                  <a:pt x="1199170" y="0"/>
                </a:lnTo>
                <a:close/>
              </a:path>
            </a:pathLst>
          </a:custGeom>
          <a:solidFill>
            <a:srgbClr val="5F6157"/>
          </a:solidFill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2466659" y="1056628"/>
            <a:ext cx="351346" cy="4083389"/>
          </a:xfrm>
          <a:custGeom>
            <a:avLst/>
            <a:gdLst/>
            <a:ahLst/>
            <a:cxnLst/>
            <a:rect l="l" t="t" r="r" b="b"/>
            <a:pathLst>
              <a:path w="319405" h="3602990">
                <a:moveTo>
                  <a:pt x="318938" y="3602715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12447" y="2962474"/>
            <a:ext cx="2652205" cy="2223770"/>
          </a:xfrm>
          <a:custGeom>
            <a:avLst/>
            <a:gdLst/>
            <a:ahLst/>
            <a:cxnLst/>
            <a:rect l="l" t="t" r="r" b="b"/>
            <a:pathLst>
              <a:path w="2411095" h="1962150">
                <a:moveTo>
                  <a:pt x="2411006" y="1961894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28223" y="2523578"/>
            <a:ext cx="2645220" cy="2651972"/>
          </a:xfrm>
          <a:custGeom>
            <a:avLst/>
            <a:gdLst/>
            <a:ahLst/>
            <a:cxnLst/>
            <a:rect l="l" t="t" r="r" b="b"/>
            <a:pathLst>
              <a:path w="2404745" h="2339975">
                <a:moveTo>
                  <a:pt x="2404549" y="2339544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27781" y="1973041"/>
            <a:ext cx="2656396" cy="3189563"/>
          </a:xfrm>
          <a:custGeom>
            <a:avLst/>
            <a:gdLst/>
            <a:ahLst/>
            <a:cxnLst/>
            <a:rect l="l" t="t" r="r" b="b"/>
            <a:pathLst>
              <a:path w="2414905" h="2814320">
                <a:moveTo>
                  <a:pt x="2414879" y="2814189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44723" y="1327130"/>
            <a:ext cx="2645220" cy="3821430"/>
          </a:xfrm>
          <a:custGeom>
            <a:avLst/>
            <a:gdLst/>
            <a:ahLst/>
            <a:cxnLst/>
            <a:rect l="l" t="t" r="r" b="b"/>
            <a:pathLst>
              <a:path w="2404745" h="3371850">
                <a:moveTo>
                  <a:pt x="2404710" y="3371420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1221945" y="872033"/>
            <a:ext cx="1539494" cy="4267623"/>
          </a:xfrm>
          <a:custGeom>
            <a:avLst/>
            <a:gdLst/>
            <a:ahLst/>
            <a:cxnLst/>
            <a:rect l="l" t="t" r="r" b="b"/>
            <a:pathLst>
              <a:path w="1399539" h="3765550">
                <a:moveTo>
                  <a:pt x="1399369" y="3764957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29716" y="3372980"/>
            <a:ext cx="2626360" cy="1832991"/>
          </a:xfrm>
          <a:custGeom>
            <a:avLst/>
            <a:gdLst/>
            <a:ahLst/>
            <a:cxnLst/>
            <a:rect l="l" t="t" r="r" b="b"/>
            <a:pathLst>
              <a:path w="2387600" h="1617345">
                <a:moveTo>
                  <a:pt x="2387542" y="1616885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25370" y="3724876"/>
            <a:ext cx="2628456" cy="1499785"/>
          </a:xfrm>
          <a:custGeom>
            <a:avLst/>
            <a:gdLst/>
            <a:ahLst/>
            <a:cxnLst/>
            <a:rect l="l" t="t" r="r" b="b"/>
            <a:pathLst>
              <a:path w="2389505" h="1323339">
                <a:moveTo>
                  <a:pt x="2389098" y="1322914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737786" y="5377688"/>
            <a:ext cx="1966278" cy="558460"/>
          </a:xfrm>
          <a:custGeom>
            <a:avLst/>
            <a:gdLst/>
            <a:ahLst/>
            <a:cxnLst/>
            <a:rect l="l" t="t" r="r" b="b"/>
            <a:pathLst>
              <a:path w="1787525" h="492760">
                <a:moveTo>
                  <a:pt x="1787533" y="0"/>
                </a:moveTo>
                <a:lnTo>
                  <a:pt x="0" y="492167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224069" y="5128607"/>
            <a:ext cx="2455926" cy="203666"/>
          </a:xfrm>
          <a:custGeom>
            <a:avLst/>
            <a:gdLst/>
            <a:ahLst/>
            <a:cxnLst/>
            <a:rect l="l" t="t" r="r" b="b"/>
            <a:pathLst>
              <a:path w="2232660" h="179704">
                <a:moveTo>
                  <a:pt x="2232612" y="179245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29013" y="4330671"/>
            <a:ext cx="2631250" cy="941324"/>
          </a:xfrm>
          <a:custGeom>
            <a:avLst/>
            <a:gdLst/>
            <a:ahLst/>
            <a:cxnLst/>
            <a:rect l="l" t="t" r="r" b="b"/>
            <a:pathLst>
              <a:path w="2392045" h="830579">
                <a:moveTo>
                  <a:pt x="2391998" y="830130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1713203" y="5463876"/>
            <a:ext cx="1070801" cy="1535769"/>
          </a:xfrm>
          <a:custGeom>
            <a:avLst/>
            <a:gdLst/>
            <a:ahLst/>
            <a:cxnLst/>
            <a:rect l="l" t="t" r="r" b="b"/>
            <a:pathLst>
              <a:path w="973455" h="1355089">
                <a:moveTo>
                  <a:pt x="972897" y="0"/>
                </a:moveTo>
                <a:lnTo>
                  <a:pt x="0" y="1354481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1855558" y="5476372"/>
            <a:ext cx="939483" cy="1641560"/>
          </a:xfrm>
          <a:custGeom>
            <a:avLst/>
            <a:gdLst/>
            <a:ahLst/>
            <a:cxnLst/>
            <a:rect l="l" t="t" r="r" b="b"/>
            <a:pathLst>
              <a:path w="854075" h="1448435">
                <a:moveTo>
                  <a:pt x="853768" y="0"/>
                </a:moveTo>
                <a:lnTo>
                  <a:pt x="0" y="1448315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1986727" y="5476905"/>
            <a:ext cx="813054" cy="1757426"/>
          </a:xfrm>
          <a:custGeom>
            <a:avLst/>
            <a:gdLst/>
            <a:ahLst/>
            <a:cxnLst/>
            <a:rect l="l" t="t" r="r" b="b"/>
            <a:pathLst>
              <a:path w="739139" h="1550670">
                <a:moveTo>
                  <a:pt x="739107" y="0"/>
                </a:moveTo>
                <a:lnTo>
                  <a:pt x="0" y="1550562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37" name="bk object 37"/>
          <p:cNvSpPr/>
          <p:nvPr/>
        </p:nvSpPr>
        <p:spPr>
          <a:xfrm>
            <a:off x="2129190" y="5482632"/>
            <a:ext cx="678942" cy="1871853"/>
          </a:xfrm>
          <a:custGeom>
            <a:avLst/>
            <a:gdLst/>
            <a:ahLst/>
            <a:cxnLst/>
            <a:rect l="l" t="t" r="r" b="b"/>
            <a:pathLst>
              <a:path w="617219" h="1651635">
                <a:moveTo>
                  <a:pt x="616605" y="0"/>
                </a:moveTo>
                <a:lnTo>
                  <a:pt x="0" y="1651581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38" name="bk object 38"/>
          <p:cNvSpPr/>
          <p:nvPr/>
        </p:nvSpPr>
        <p:spPr>
          <a:xfrm>
            <a:off x="2291904" y="5494406"/>
            <a:ext cx="528065" cy="2001393"/>
          </a:xfrm>
          <a:custGeom>
            <a:avLst/>
            <a:gdLst/>
            <a:ahLst/>
            <a:cxnLst/>
            <a:rect l="l" t="t" r="r" b="b"/>
            <a:pathLst>
              <a:path w="480060" h="1765934">
                <a:moveTo>
                  <a:pt x="479513" y="0"/>
                </a:moveTo>
                <a:lnTo>
                  <a:pt x="0" y="1765741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39" name="bk object 39"/>
          <p:cNvSpPr/>
          <p:nvPr/>
        </p:nvSpPr>
        <p:spPr>
          <a:xfrm>
            <a:off x="2454510" y="5498563"/>
            <a:ext cx="373698" cy="2124456"/>
          </a:xfrm>
          <a:custGeom>
            <a:avLst/>
            <a:gdLst/>
            <a:ahLst/>
            <a:cxnLst/>
            <a:rect l="l" t="t" r="r" b="b"/>
            <a:pathLst>
              <a:path w="339725" h="1874520">
                <a:moveTo>
                  <a:pt x="339442" y="0"/>
                </a:moveTo>
                <a:lnTo>
                  <a:pt x="0" y="1874295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40" name="bk object 40"/>
          <p:cNvSpPr/>
          <p:nvPr/>
        </p:nvSpPr>
        <p:spPr>
          <a:xfrm>
            <a:off x="2855477" y="5521110"/>
            <a:ext cx="4890" cy="2183468"/>
          </a:xfrm>
          <a:custGeom>
            <a:avLst/>
            <a:gdLst/>
            <a:ahLst/>
            <a:cxnLst/>
            <a:rect l="l" t="t" r="r" b="b"/>
            <a:pathLst>
              <a:path w="4444" h="1926590">
                <a:moveTo>
                  <a:pt x="4110" y="0"/>
                </a:moveTo>
                <a:lnTo>
                  <a:pt x="0" y="1926581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41" name="bk object 41"/>
          <p:cNvSpPr/>
          <p:nvPr/>
        </p:nvSpPr>
        <p:spPr>
          <a:xfrm>
            <a:off x="2877363" y="5525299"/>
            <a:ext cx="187897" cy="2179151"/>
          </a:xfrm>
          <a:custGeom>
            <a:avLst/>
            <a:gdLst/>
            <a:ahLst/>
            <a:cxnLst/>
            <a:rect l="l" t="t" r="r" b="b"/>
            <a:pathLst>
              <a:path w="170814" h="1922779">
                <a:moveTo>
                  <a:pt x="0" y="0"/>
                </a:moveTo>
                <a:lnTo>
                  <a:pt x="170694" y="1922363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42" name="bk object 42"/>
          <p:cNvSpPr/>
          <p:nvPr/>
        </p:nvSpPr>
        <p:spPr>
          <a:xfrm>
            <a:off x="2897005" y="5536354"/>
            <a:ext cx="365316" cy="2149644"/>
          </a:xfrm>
          <a:custGeom>
            <a:avLst/>
            <a:gdLst/>
            <a:ahLst/>
            <a:cxnLst/>
            <a:rect l="l" t="t" r="r" b="b"/>
            <a:pathLst>
              <a:path w="332105" h="1896745">
                <a:moveTo>
                  <a:pt x="0" y="0"/>
                </a:moveTo>
                <a:lnTo>
                  <a:pt x="331828" y="1896502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43" name="bk object 43"/>
          <p:cNvSpPr/>
          <p:nvPr/>
        </p:nvSpPr>
        <p:spPr>
          <a:xfrm>
            <a:off x="2919390" y="5537799"/>
            <a:ext cx="565087" cy="2161159"/>
          </a:xfrm>
          <a:custGeom>
            <a:avLst/>
            <a:gdLst/>
            <a:ahLst/>
            <a:cxnLst/>
            <a:rect l="l" t="t" r="r" b="b"/>
            <a:pathLst>
              <a:path w="513714" h="1906904">
                <a:moveTo>
                  <a:pt x="0" y="0"/>
                </a:moveTo>
                <a:lnTo>
                  <a:pt x="513381" y="1906653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44" name="bk object 44"/>
          <p:cNvSpPr/>
          <p:nvPr/>
        </p:nvSpPr>
        <p:spPr>
          <a:xfrm>
            <a:off x="2941165" y="5538185"/>
            <a:ext cx="764159" cy="2162598"/>
          </a:xfrm>
          <a:custGeom>
            <a:avLst/>
            <a:gdLst/>
            <a:ahLst/>
            <a:cxnLst/>
            <a:rect l="l" t="t" r="r" b="b"/>
            <a:pathLst>
              <a:path w="694689" h="1908175">
                <a:moveTo>
                  <a:pt x="0" y="0"/>
                </a:moveTo>
                <a:lnTo>
                  <a:pt x="694450" y="190756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45" name="bk object 45"/>
          <p:cNvSpPr/>
          <p:nvPr/>
        </p:nvSpPr>
        <p:spPr>
          <a:xfrm>
            <a:off x="2953815" y="5536683"/>
            <a:ext cx="983488" cy="2143886"/>
          </a:xfrm>
          <a:custGeom>
            <a:avLst/>
            <a:gdLst/>
            <a:ahLst/>
            <a:cxnLst/>
            <a:rect l="l" t="t" r="r" b="b"/>
            <a:pathLst>
              <a:path w="894079" h="1891665">
                <a:moveTo>
                  <a:pt x="0" y="0"/>
                </a:moveTo>
                <a:lnTo>
                  <a:pt x="893701" y="189116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46" name="bk object 46"/>
          <p:cNvSpPr/>
          <p:nvPr/>
        </p:nvSpPr>
        <p:spPr>
          <a:xfrm>
            <a:off x="2980931" y="5543870"/>
            <a:ext cx="1213993" cy="2145326"/>
          </a:xfrm>
          <a:custGeom>
            <a:avLst/>
            <a:gdLst/>
            <a:ahLst/>
            <a:cxnLst/>
            <a:rect l="l" t="t" r="r" b="b"/>
            <a:pathLst>
              <a:path w="1103629" h="1892934">
                <a:moveTo>
                  <a:pt x="0" y="0"/>
                </a:moveTo>
                <a:lnTo>
                  <a:pt x="1103161" y="1892767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47" name="bk object 47"/>
          <p:cNvSpPr/>
          <p:nvPr/>
        </p:nvSpPr>
        <p:spPr>
          <a:xfrm>
            <a:off x="2999712" y="5535002"/>
            <a:ext cx="1483614" cy="2166916"/>
          </a:xfrm>
          <a:custGeom>
            <a:avLst/>
            <a:gdLst/>
            <a:ahLst/>
            <a:cxnLst/>
            <a:rect l="l" t="t" r="r" b="b"/>
            <a:pathLst>
              <a:path w="1348739" h="1911984">
                <a:moveTo>
                  <a:pt x="0" y="0"/>
                </a:moveTo>
                <a:lnTo>
                  <a:pt x="1348415" y="1911588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48" name="bk object 48"/>
          <p:cNvSpPr/>
          <p:nvPr/>
        </p:nvSpPr>
        <p:spPr>
          <a:xfrm>
            <a:off x="3024568" y="5529976"/>
            <a:ext cx="1786763" cy="2169795"/>
          </a:xfrm>
          <a:custGeom>
            <a:avLst/>
            <a:gdLst/>
            <a:ahLst/>
            <a:cxnLst/>
            <a:rect l="l" t="t" r="r" b="b"/>
            <a:pathLst>
              <a:path w="1624329" h="1914525">
                <a:moveTo>
                  <a:pt x="0" y="0"/>
                </a:moveTo>
                <a:lnTo>
                  <a:pt x="1623898" y="1914109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49" name="bk object 49"/>
          <p:cNvSpPr/>
          <p:nvPr/>
        </p:nvSpPr>
        <p:spPr>
          <a:xfrm>
            <a:off x="3037504" y="5512926"/>
            <a:ext cx="2138109" cy="2178431"/>
          </a:xfrm>
          <a:custGeom>
            <a:avLst/>
            <a:gdLst/>
            <a:ahLst/>
            <a:cxnLst/>
            <a:rect l="l" t="t" r="r" b="b"/>
            <a:pathLst>
              <a:path w="1943735" h="1922145">
                <a:moveTo>
                  <a:pt x="0" y="0"/>
                </a:moveTo>
                <a:lnTo>
                  <a:pt x="1943279" y="1921972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50" name="bk object 50"/>
          <p:cNvSpPr/>
          <p:nvPr/>
        </p:nvSpPr>
        <p:spPr>
          <a:xfrm>
            <a:off x="3044166" y="5498403"/>
            <a:ext cx="2596325" cy="2194983"/>
          </a:xfrm>
          <a:custGeom>
            <a:avLst/>
            <a:gdLst/>
            <a:ahLst/>
            <a:cxnLst/>
            <a:rect l="l" t="t" r="r" b="b"/>
            <a:pathLst>
              <a:path w="2360295" h="1936750">
                <a:moveTo>
                  <a:pt x="0" y="0"/>
                </a:moveTo>
                <a:lnTo>
                  <a:pt x="2359790" y="1936487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51" name="bk object 51"/>
          <p:cNvSpPr/>
          <p:nvPr/>
        </p:nvSpPr>
        <p:spPr>
          <a:xfrm>
            <a:off x="3057607" y="5486608"/>
            <a:ext cx="3147441" cy="2211536"/>
          </a:xfrm>
          <a:custGeom>
            <a:avLst/>
            <a:gdLst/>
            <a:ahLst/>
            <a:cxnLst/>
            <a:rect l="l" t="t" r="r" b="b"/>
            <a:pathLst>
              <a:path w="2861310" h="1951354">
                <a:moveTo>
                  <a:pt x="0" y="0"/>
                </a:moveTo>
                <a:lnTo>
                  <a:pt x="2860811" y="1950952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52" name="bk object 52"/>
          <p:cNvSpPr/>
          <p:nvPr/>
        </p:nvSpPr>
        <p:spPr>
          <a:xfrm>
            <a:off x="3064270" y="5466901"/>
            <a:ext cx="3850132" cy="2229527"/>
          </a:xfrm>
          <a:custGeom>
            <a:avLst/>
            <a:gdLst/>
            <a:ahLst/>
            <a:cxnLst/>
            <a:rect l="l" t="t" r="r" b="b"/>
            <a:pathLst>
              <a:path w="3500120" h="1967229">
                <a:moveTo>
                  <a:pt x="0" y="0"/>
                </a:moveTo>
                <a:lnTo>
                  <a:pt x="3499573" y="1966678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53" name="bk object 53"/>
          <p:cNvSpPr/>
          <p:nvPr/>
        </p:nvSpPr>
        <p:spPr>
          <a:xfrm>
            <a:off x="3065054" y="5448611"/>
            <a:ext cx="4354449" cy="2024422"/>
          </a:xfrm>
          <a:custGeom>
            <a:avLst/>
            <a:gdLst/>
            <a:ahLst/>
            <a:cxnLst/>
            <a:rect l="l" t="t" r="r" b="b"/>
            <a:pathLst>
              <a:path w="3958590" h="1786254">
                <a:moveTo>
                  <a:pt x="0" y="0"/>
                </a:moveTo>
                <a:lnTo>
                  <a:pt x="3958522" y="1786232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54" name="bk object 54"/>
          <p:cNvSpPr/>
          <p:nvPr/>
        </p:nvSpPr>
        <p:spPr>
          <a:xfrm>
            <a:off x="3068498" y="5428750"/>
            <a:ext cx="4394962" cy="1582547"/>
          </a:xfrm>
          <a:custGeom>
            <a:avLst/>
            <a:gdLst/>
            <a:ahLst/>
            <a:cxnLst/>
            <a:rect l="l" t="t" r="r" b="b"/>
            <a:pathLst>
              <a:path w="3995420" h="1396364">
                <a:moveTo>
                  <a:pt x="0" y="0"/>
                </a:moveTo>
                <a:lnTo>
                  <a:pt x="3995120" y="1395831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55" name="bk object 55"/>
          <p:cNvSpPr/>
          <p:nvPr/>
        </p:nvSpPr>
        <p:spPr>
          <a:xfrm>
            <a:off x="3058402" y="5379563"/>
            <a:ext cx="4301362" cy="747014"/>
          </a:xfrm>
          <a:custGeom>
            <a:avLst/>
            <a:gdLst/>
            <a:ahLst/>
            <a:cxnLst/>
            <a:rect l="l" t="t" r="r" b="b"/>
            <a:pathLst>
              <a:path w="3910329" h="659129">
                <a:moveTo>
                  <a:pt x="0" y="0"/>
                </a:moveTo>
                <a:lnTo>
                  <a:pt x="3910293" y="65872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56" name="bk object 56"/>
          <p:cNvSpPr/>
          <p:nvPr/>
        </p:nvSpPr>
        <p:spPr>
          <a:xfrm>
            <a:off x="3015670" y="4305700"/>
            <a:ext cx="3542094" cy="1001775"/>
          </a:xfrm>
          <a:custGeom>
            <a:avLst/>
            <a:gdLst/>
            <a:ahLst/>
            <a:cxnLst/>
            <a:rect l="l" t="t" r="r" b="b"/>
            <a:pathLst>
              <a:path w="3220085" h="883920">
                <a:moveTo>
                  <a:pt x="0" y="883720"/>
                </a:moveTo>
                <a:lnTo>
                  <a:pt x="3219637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57" name="bk object 57"/>
          <p:cNvSpPr/>
          <p:nvPr/>
        </p:nvSpPr>
        <p:spPr>
          <a:xfrm>
            <a:off x="3002056" y="3717236"/>
            <a:ext cx="3214497" cy="1560237"/>
          </a:xfrm>
          <a:custGeom>
            <a:avLst/>
            <a:gdLst/>
            <a:ahLst/>
            <a:cxnLst/>
            <a:rect l="l" t="t" r="r" b="b"/>
            <a:pathLst>
              <a:path w="2922270" h="1376679">
                <a:moveTo>
                  <a:pt x="0" y="1376088"/>
                </a:moveTo>
                <a:lnTo>
                  <a:pt x="2922126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58" name="bk object 58"/>
          <p:cNvSpPr/>
          <p:nvPr/>
        </p:nvSpPr>
        <p:spPr>
          <a:xfrm>
            <a:off x="22701" y="2366579"/>
            <a:ext cx="5857836" cy="5328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59" name="bk object 59"/>
          <p:cNvSpPr/>
          <p:nvPr/>
        </p:nvSpPr>
        <p:spPr>
          <a:xfrm>
            <a:off x="2919730" y="2018667"/>
            <a:ext cx="1451483" cy="3184525"/>
          </a:xfrm>
          <a:custGeom>
            <a:avLst/>
            <a:gdLst/>
            <a:ahLst/>
            <a:cxnLst/>
            <a:rect l="l" t="t" r="r" b="b"/>
            <a:pathLst>
              <a:path w="1319529" h="2809875">
                <a:moveTo>
                  <a:pt x="0" y="2809874"/>
                </a:moveTo>
                <a:lnTo>
                  <a:pt x="1319212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60" name="bk object 60"/>
          <p:cNvSpPr/>
          <p:nvPr/>
        </p:nvSpPr>
        <p:spPr>
          <a:xfrm>
            <a:off x="2933340" y="2417663"/>
            <a:ext cx="1944623" cy="2793746"/>
          </a:xfrm>
          <a:custGeom>
            <a:avLst/>
            <a:gdLst/>
            <a:ahLst/>
            <a:cxnLst/>
            <a:rect l="l" t="t" r="r" b="b"/>
            <a:pathLst>
              <a:path w="1767839" h="2465070">
                <a:moveTo>
                  <a:pt x="0" y="2464539"/>
                </a:moveTo>
                <a:lnTo>
                  <a:pt x="1767541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61" name="bk object 61"/>
          <p:cNvSpPr/>
          <p:nvPr/>
        </p:nvSpPr>
        <p:spPr>
          <a:xfrm>
            <a:off x="2935607" y="2194783"/>
            <a:ext cx="1709928" cy="3000290"/>
          </a:xfrm>
          <a:custGeom>
            <a:avLst/>
            <a:gdLst/>
            <a:ahLst/>
            <a:cxnLst/>
            <a:rect l="l" t="t" r="r" b="b"/>
            <a:pathLst>
              <a:path w="1554479" h="2647315">
                <a:moveTo>
                  <a:pt x="0" y="2646718"/>
                </a:moveTo>
                <a:lnTo>
                  <a:pt x="1553868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62" name="bk object 62"/>
          <p:cNvSpPr/>
          <p:nvPr/>
        </p:nvSpPr>
        <p:spPr>
          <a:xfrm>
            <a:off x="2944769" y="2599326"/>
            <a:ext cx="2175128" cy="2621026"/>
          </a:xfrm>
          <a:custGeom>
            <a:avLst/>
            <a:gdLst/>
            <a:ahLst/>
            <a:cxnLst/>
            <a:rect l="l" t="t" r="r" b="b"/>
            <a:pathLst>
              <a:path w="1977389" h="2312670">
                <a:moveTo>
                  <a:pt x="0" y="2312231"/>
                </a:moveTo>
                <a:lnTo>
                  <a:pt x="197695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63" name="bk object 63"/>
          <p:cNvSpPr/>
          <p:nvPr/>
        </p:nvSpPr>
        <p:spPr>
          <a:xfrm>
            <a:off x="2952851" y="2797639"/>
            <a:ext cx="2436368" cy="2431034"/>
          </a:xfrm>
          <a:custGeom>
            <a:avLst/>
            <a:gdLst/>
            <a:ahLst/>
            <a:cxnLst/>
            <a:rect l="l" t="t" r="r" b="b"/>
            <a:pathLst>
              <a:path w="2214879" h="2145029">
                <a:moveTo>
                  <a:pt x="0" y="2144830"/>
                </a:moveTo>
                <a:lnTo>
                  <a:pt x="2214666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64" name="bk object 64"/>
          <p:cNvSpPr/>
          <p:nvPr/>
        </p:nvSpPr>
        <p:spPr>
          <a:xfrm>
            <a:off x="2974567" y="3270037"/>
            <a:ext cx="2791206" cy="1981242"/>
          </a:xfrm>
          <a:custGeom>
            <a:avLst/>
            <a:gdLst/>
            <a:ahLst/>
            <a:cxnLst/>
            <a:rect l="l" t="t" r="r" b="b"/>
            <a:pathLst>
              <a:path w="2537460" h="1748154">
                <a:moveTo>
                  <a:pt x="0" y="1747751"/>
                </a:moveTo>
                <a:lnTo>
                  <a:pt x="2537134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65" name="bk object 65"/>
          <p:cNvSpPr/>
          <p:nvPr/>
        </p:nvSpPr>
        <p:spPr>
          <a:xfrm>
            <a:off x="2989069" y="3508526"/>
            <a:ext cx="2978404" cy="1754547"/>
          </a:xfrm>
          <a:custGeom>
            <a:avLst/>
            <a:gdLst/>
            <a:ahLst/>
            <a:cxnLst/>
            <a:rect l="l" t="t" r="r" b="b"/>
            <a:pathLst>
              <a:path w="2707640" h="1548129">
                <a:moveTo>
                  <a:pt x="0" y="1547549"/>
                </a:moveTo>
                <a:lnTo>
                  <a:pt x="2707616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66" name="bk object 66"/>
          <p:cNvSpPr/>
          <p:nvPr/>
        </p:nvSpPr>
        <p:spPr>
          <a:xfrm>
            <a:off x="3011778" y="4031667"/>
            <a:ext cx="3334639" cy="1263735"/>
          </a:xfrm>
          <a:custGeom>
            <a:avLst/>
            <a:gdLst/>
            <a:ahLst/>
            <a:cxnLst/>
            <a:rect l="l" t="t" r="r" b="b"/>
            <a:pathLst>
              <a:path w="3031490" h="1115060">
                <a:moveTo>
                  <a:pt x="0" y="1114896"/>
                </a:moveTo>
                <a:lnTo>
                  <a:pt x="3031453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67" name="bk object 67"/>
          <p:cNvSpPr/>
          <p:nvPr/>
        </p:nvSpPr>
        <p:spPr>
          <a:xfrm>
            <a:off x="3025309" y="4583683"/>
            <a:ext cx="3711129" cy="731901"/>
          </a:xfrm>
          <a:custGeom>
            <a:avLst/>
            <a:gdLst/>
            <a:ahLst/>
            <a:cxnLst/>
            <a:rect l="l" t="t" r="r" b="b"/>
            <a:pathLst>
              <a:path w="3373754" h="645795">
                <a:moveTo>
                  <a:pt x="0" y="645575"/>
                </a:moveTo>
                <a:lnTo>
                  <a:pt x="3373561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68" name="bk object 68"/>
          <p:cNvSpPr/>
          <p:nvPr/>
        </p:nvSpPr>
        <p:spPr>
          <a:xfrm>
            <a:off x="3030653" y="4961234"/>
            <a:ext cx="3903217" cy="359833"/>
          </a:xfrm>
          <a:custGeom>
            <a:avLst/>
            <a:gdLst/>
            <a:ahLst/>
            <a:cxnLst/>
            <a:rect l="l" t="t" r="r" b="b"/>
            <a:pathLst>
              <a:path w="3548379" h="317500">
                <a:moveTo>
                  <a:pt x="0" y="317445"/>
                </a:moveTo>
                <a:lnTo>
                  <a:pt x="3547996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69" name="bk object 69"/>
          <p:cNvSpPr/>
          <p:nvPr/>
        </p:nvSpPr>
        <p:spPr>
          <a:xfrm>
            <a:off x="3028510" y="5331289"/>
            <a:ext cx="4075049" cy="2879"/>
          </a:xfrm>
          <a:custGeom>
            <a:avLst/>
            <a:gdLst/>
            <a:ahLst/>
            <a:cxnLst/>
            <a:rect l="l" t="t" r="r" b="b"/>
            <a:pathLst>
              <a:path w="3704590" h="2539">
                <a:moveTo>
                  <a:pt x="0" y="2544"/>
                </a:moveTo>
                <a:lnTo>
                  <a:pt x="3704291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70" name="bk object 70"/>
          <p:cNvSpPr/>
          <p:nvPr/>
        </p:nvSpPr>
        <p:spPr>
          <a:xfrm>
            <a:off x="3046703" y="5355247"/>
            <a:ext cx="4213352" cy="358394"/>
          </a:xfrm>
          <a:custGeom>
            <a:avLst/>
            <a:gdLst/>
            <a:ahLst/>
            <a:cxnLst/>
            <a:rect l="l" t="t" r="r" b="b"/>
            <a:pathLst>
              <a:path w="3830320" h="316229">
                <a:moveTo>
                  <a:pt x="0" y="0"/>
                </a:moveTo>
                <a:lnTo>
                  <a:pt x="3829964" y="315863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71" name="bk object 71"/>
          <p:cNvSpPr/>
          <p:nvPr/>
        </p:nvSpPr>
        <p:spPr>
          <a:xfrm>
            <a:off x="3066800" y="5404827"/>
            <a:ext cx="4389374" cy="1151467"/>
          </a:xfrm>
          <a:custGeom>
            <a:avLst/>
            <a:gdLst/>
            <a:ahLst/>
            <a:cxnLst/>
            <a:rect l="l" t="t" r="r" b="b"/>
            <a:pathLst>
              <a:path w="3990340" h="1016000">
                <a:moveTo>
                  <a:pt x="0" y="0"/>
                </a:moveTo>
                <a:lnTo>
                  <a:pt x="3990274" y="1015773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72" name="bk object 72"/>
          <p:cNvSpPr/>
          <p:nvPr/>
        </p:nvSpPr>
        <p:spPr>
          <a:xfrm>
            <a:off x="2657324" y="5510364"/>
            <a:ext cx="189992" cy="2178431"/>
          </a:xfrm>
          <a:custGeom>
            <a:avLst/>
            <a:gdLst/>
            <a:ahLst/>
            <a:cxnLst/>
            <a:rect l="l" t="t" r="r" b="b"/>
            <a:pathLst>
              <a:path w="172719" h="1922145">
                <a:moveTo>
                  <a:pt x="172301" y="0"/>
                </a:moveTo>
                <a:lnTo>
                  <a:pt x="0" y="1921729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73" name="bk object 73"/>
          <p:cNvSpPr/>
          <p:nvPr/>
        </p:nvSpPr>
        <p:spPr>
          <a:xfrm>
            <a:off x="1593442" y="5450985"/>
            <a:ext cx="1168591" cy="1422781"/>
          </a:xfrm>
          <a:custGeom>
            <a:avLst/>
            <a:gdLst/>
            <a:ahLst/>
            <a:cxnLst/>
            <a:rect l="l" t="t" r="r" b="b"/>
            <a:pathLst>
              <a:path w="1062355" h="1255395">
                <a:moveTo>
                  <a:pt x="1062059" y="0"/>
                </a:moveTo>
                <a:lnTo>
                  <a:pt x="0" y="1254993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74" name="bk object 74"/>
          <p:cNvSpPr/>
          <p:nvPr/>
        </p:nvSpPr>
        <p:spPr>
          <a:xfrm>
            <a:off x="1471322" y="5437340"/>
            <a:ext cx="1280351" cy="1316990"/>
          </a:xfrm>
          <a:custGeom>
            <a:avLst/>
            <a:gdLst/>
            <a:ahLst/>
            <a:cxnLst/>
            <a:rect l="l" t="t" r="r" b="b"/>
            <a:pathLst>
              <a:path w="1163955" h="1162050">
                <a:moveTo>
                  <a:pt x="1163443" y="0"/>
                </a:moveTo>
                <a:lnTo>
                  <a:pt x="0" y="1161595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75" name="bk object 75"/>
          <p:cNvSpPr/>
          <p:nvPr/>
        </p:nvSpPr>
        <p:spPr>
          <a:xfrm>
            <a:off x="1341601" y="5428342"/>
            <a:ext cx="1403287" cy="1210479"/>
          </a:xfrm>
          <a:custGeom>
            <a:avLst/>
            <a:gdLst/>
            <a:ahLst/>
            <a:cxnLst/>
            <a:rect l="l" t="t" r="r" b="b"/>
            <a:pathLst>
              <a:path w="1275714" h="1068070">
                <a:moveTo>
                  <a:pt x="1275475" y="0"/>
                </a:moveTo>
                <a:lnTo>
                  <a:pt x="0" y="1067936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76" name="bk object 76"/>
          <p:cNvSpPr/>
          <p:nvPr/>
        </p:nvSpPr>
        <p:spPr>
          <a:xfrm>
            <a:off x="1227178" y="5415867"/>
            <a:ext cx="1510157" cy="1095332"/>
          </a:xfrm>
          <a:custGeom>
            <a:avLst/>
            <a:gdLst/>
            <a:ahLst/>
            <a:cxnLst/>
            <a:rect l="l" t="t" r="r" b="b"/>
            <a:pathLst>
              <a:path w="1372870" h="966470">
                <a:moveTo>
                  <a:pt x="1372392" y="0"/>
                </a:moveTo>
                <a:lnTo>
                  <a:pt x="0" y="966127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77" name="bk object 77"/>
          <p:cNvSpPr/>
          <p:nvPr/>
        </p:nvSpPr>
        <p:spPr>
          <a:xfrm>
            <a:off x="1111209" y="5407842"/>
            <a:ext cx="1610741" cy="972988"/>
          </a:xfrm>
          <a:custGeom>
            <a:avLst/>
            <a:gdLst/>
            <a:ahLst/>
            <a:cxnLst/>
            <a:rect l="l" t="t" r="r" b="b"/>
            <a:pathLst>
              <a:path w="1464310" h="858520">
                <a:moveTo>
                  <a:pt x="1464183" y="0"/>
                </a:moveTo>
                <a:lnTo>
                  <a:pt x="0" y="858052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78" name="bk object 78"/>
          <p:cNvSpPr/>
          <p:nvPr/>
        </p:nvSpPr>
        <p:spPr>
          <a:xfrm>
            <a:off x="987323" y="5395988"/>
            <a:ext cx="1731582" cy="842010"/>
          </a:xfrm>
          <a:custGeom>
            <a:avLst/>
            <a:gdLst/>
            <a:ahLst/>
            <a:cxnLst/>
            <a:rect l="l" t="t" r="r" b="b"/>
            <a:pathLst>
              <a:path w="1574164" h="742950">
                <a:moveTo>
                  <a:pt x="1573543" y="0"/>
                </a:moveTo>
                <a:lnTo>
                  <a:pt x="0" y="742443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79" name="bk object 79"/>
          <p:cNvSpPr/>
          <p:nvPr/>
        </p:nvSpPr>
        <p:spPr>
          <a:xfrm>
            <a:off x="861684" y="5385937"/>
            <a:ext cx="1849628" cy="703834"/>
          </a:xfrm>
          <a:custGeom>
            <a:avLst/>
            <a:gdLst/>
            <a:ahLst/>
            <a:cxnLst/>
            <a:rect l="l" t="t" r="r" b="b"/>
            <a:pathLst>
              <a:path w="1681480" h="621029">
                <a:moveTo>
                  <a:pt x="1681326" y="0"/>
                </a:moveTo>
                <a:lnTo>
                  <a:pt x="0" y="620482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80" name="bk object 80"/>
          <p:cNvSpPr/>
          <p:nvPr/>
        </p:nvSpPr>
        <p:spPr>
          <a:xfrm>
            <a:off x="623632" y="5364680"/>
            <a:ext cx="2074545" cy="395097"/>
          </a:xfrm>
          <a:custGeom>
            <a:avLst/>
            <a:gdLst/>
            <a:ahLst/>
            <a:cxnLst/>
            <a:rect l="l" t="t" r="r" b="b"/>
            <a:pathLst>
              <a:path w="1885950" h="348614">
                <a:moveTo>
                  <a:pt x="1885548" y="0"/>
                </a:moveTo>
                <a:lnTo>
                  <a:pt x="0" y="348431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81" name="bk object 81"/>
          <p:cNvSpPr/>
          <p:nvPr/>
        </p:nvSpPr>
        <p:spPr>
          <a:xfrm>
            <a:off x="488200" y="5353986"/>
            <a:ext cx="2202371" cy="213021"/>
          </a:xfrm>
          <a:custGeom>
            <a:avLst/>
            <a:gdLst/>
            <a:ahLst/>
            <a:cxnLst/>
            <a:rect l="l" t="t" r="r" b="b"/>
            <a:pathLst>
              <a:path w="2002155" h="187960">
                <a:moveTo>
                  <a:pt x="2001614" y="0"/>
                </a:moveTo>
                <a:lnTo>
                  <a:pt x="0" y="187917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82" name="bk object 82"/>
          <p:cNvSpPr/>
          <p:nvPr/>
        </p:nvSpPr>
        <p:spPr>
          <a:xfrm>
            <a:off x="349984" y="5339055"/>
            <a:ext cx="2331593" cy="20151"/>
          </a:xfrm>
          <a:custGeom>
            <a:avLst/>
            <a:gdLst/>
            <a:ahLst/>
            <a:cxnLst/>
            <a:rect l="l" t="t" r="r" b="b"/>
            <a:pathLst>
              <a:path w="2119630" h="17779">
                <a:moveTo>
                  <a:pt x="2119565" y="0"/>
                </a:moveTo>
                <a:lnTo>
                  <a:pt x="0" y="17413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83" name="bk object 83"/>
          <p:cNvSpPr/>
          <p:nvPr/>
        </p:nvSpPr>
        <p:spPr>
          <a:xfrm>
            <a:off x="72975" y="4870818"/>
            <a:ext cx="2601214" cy="444034"/>
          </a:xfrm>
          <a:custGeom>
            <a:avLst/>
            <a:gdLst/>
            <a:ahLst/>
            <a:cxnLst/>
            <a:rect l="l" t="t" r="r" b="b"/>
            <a:pathLst>
              <a:path w="2364740" h="391795">
                <a:moveTo>
                  <a:pt x="2364454" y="391279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84" name="bk object 84"/>
          <p:cNvSpPr/>
          <p:nvPr/>
        </p:nvSpPr>
        <p:spPr>
          <a:xfrm>
            <a:off x="28604" y="4604891"/>
            <a:ext cx="2637536" cy="688001"/>
          </a:xfrm>
          <a:custGeom>
            <a:avLst/>
            <a:gdLst/>
            <a:ahLst/>
            <a:cxnLst/>
            <a:rect l="l" t="t" r="r" b="b"/>
            <a:pathLst>
              <a:path w="2397760" h="607060">
                <a:moveTo>
                  <a:pt x="2397503" y="606563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85" name="bk object 85"/>
          <p:cNvSpPr/>
          <p:nvPr/>
        </p:nvSpPr>
        <p:spPr>
          <a:xfrm>
            <a:off x="26522" y="4034125"/>
            <a:ext cx="2629853" cy="1221274"/>
          </a:xfrm>
          <a:custGeom>
            <a:avLst/>
            <a:gdLst/>
            <a:ahLst/>
            <a:cxnLst/>
            <a:rect l="l" t="t" r="r" b="b"/>
            <a:pathLst>
              <a:path w="2390775" h="1077595">
                <a:moveTo>
                  <a:pt x="2390176" y="1077223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86" name="bk object 86"/>
          <p:cNvSpPr/>
          <p:nvPr/>
        </p:nvSpPr>
        <p:spPr>
          <a:xfrm>
            <a:off x="399134" y="1101514"/>
            <a:ext cx="2305050" cy="4040209"/>
          </a:xfrm>
          <a:custGeom>
            <a:avLst/>
            <a:gdLst/>
            <a:ahLst/>
            <a:cxnLst/>
            <a:rect l="l" t="t" r="r" b="b"/>
            <a:pathLst>
              <a:path w="2095500" h="3564890">
                <a:moveTo>
                  <a:pt x="2095289" y="3564779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87" name="bk object 87"/>
          <p:cNvSpPr/>
          <p:nvPr/>
        </p:nvSpPr>
        <p:spPr>
          <a:xfrm>
            <a:off x="795301" y="943284"/>
            <a:ext cx="1932051" cy="4197096"/>
          </a:xfrm>
          <a:custGeom>
            <a:avLst/>
            <a:gdLst/>
            <a:ahLst/>
            <a:cxnLst/>
            <a:rect l="l" t="t" r="r" b="b"/>
            <a:pathLst>
              <a:path w="1756410" h="3703320">
                <a:moveTo>
                  <a:pt x="1755984" y="3702720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88" name="bk object 88"/>
          <p:cNvSpPr/>
          <p:nvPr/>
        </p:nvSpPr>
        <p:spPr>
          <a:xfrm>
            <a:off x="1657502" y="892094"/>
            <a:ext cx="1121093" cy="4239556"/>
          </a:xfrm>
          <a:custGeom>
            <a:avLst/>
            <a:gdLst/>
            <a:ahLst/>
            <a:cxnLst/>
            <a:rect l="l" t="t" r="r" b="b"/>
            <a:pathLst>
              <a:path w="1019175" h="3740785">
                <a:moveTo>
                  <a:pt x="1018607" y="3740669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89" name="bk object 89"/>
          <p:cNvSpPr/>
          <p:nvPr/>
        </p:nvSpPr>
        <p:spPr>
          <a:xfrm>
            <a:off x="2043880" y="951253"/>
            <a:ext cx="755079" cy="4186301"/>
          </a:xfrm>
          <a:custGeom>
            <a:avLst/>
            <a:gdLst/>
            <a:ahLst/>
            <a:cxnLst/>
            <a:rect l="l" t="t" r="r" b="b"/>
            <a:pathLst>
              <a:path w="686435" h="3693795">
                <a:moveTo>
                  <a:pt x="685992" y="3693421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90" name="bk object 90"/>
          <p:cNvSpPr/>
          <p:nvPr/>
        </p:nvSpPr>
        <p:spPr>
          <a:xfrm>
            <a:off x="2835265" y="1182153"/>
            <a:ext cx="4890" cy="3960325"/>
          </a:xfrm>
          <a:custGeom>
            <a:avLst/>
            <a:gdLst/>
            <a:ahLst/>
            <a:cxnLst/>
            <a:rect l="l" t="t" r="r" b="b"/>
            <a:pathLst>
              <a:path w="4444" h="3494404">
                <a:moveTo>
                  <a:pt x="0" y="3493913"/>
                </a:moveTo>
                <a:lnTo>
                  <a:pt x="4349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91" name="bk object 91"/>
          <p:cNvSpPr/>
          <p:nvPr/>
        </p:nvSpPr>
        <p:spPr>
          <a:xfrm>
            <a:off x="2857756" y="1323575"/>
            <a:ext cx="335280" cy="3830066"/>
          </a:xfrm>
          <a:custGeom>
            <a:avLst/>
            <a:gdLst/>
            <a:ahLst/>
            <a:cxnLst/>
            <a:rect l="l" t="t" r="r" b="b"/>
            <a:pathLst>
              <a:path w="304800" h="3379470">
                <a:moveTo>
                  <a:pt x="0" y="3379281"/>
                </a:moveTo>
                <a:lnTo>
                  <a:pt x="304767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92" name="bk object 92"/>
          <p:cNvSpPr/>
          <p:nvPr/>
        </p:nvSpPr>
        <p:spPr>
          <a:xfrm>
            <a:off x="2870984" y="1486288"/>
            <a:ext cx="644716" cy="3677497"/>
          </a:xfrm>
          <a:custGeom>
            <a:avLst/>
            <a:gdLst/>
            <a:ahLst/>
            <a:cxnLst/>
            <a:rect l="l" t="t" r="r" b="b"/>
            <a:pathLst>
              <a:path w="586105" h="3244850">
                <a:moveTo>
                  <a:pt x="0" y="3244539"/>
                </a:moveTo>
                <a:lnTo>
                  <a:pt x="585516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93" name="bk object 93"/>
          <p:cNvSpPr/>
          <p:nvPr/>
        </p:nvSpPr>
        <p:spPr>
          <a:xfrm>
            <a:off x="2884723" y="1656536"/>
            <a:ext cx="931101" cy="3520609"/>
          </a:xfrm>
          <a:custGeom>
            <a:avLst/>
            <a:gdLst/>
            <a:ahLst/>
            <a:cxnLst/>
            <a:rect l="l" t="t" r="r" b="b"/>
            <a:pathLst>
              <a:path w="846454" h="3106420">
                <a:moveTo>
                  <a:pt x="0" y="3106028"/>
                </a:moveTo>
                <a:lnTo>
                  <a:pt x="846288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94" name="bk object 94"/>
          <p:cNvSpPr/>
          <p:nvPr/>
        </p:nvSpPr>
        <p:spPr>
          <a:xfrm>
            <a:off x="2899775" y="1843094"/>
            <a:ext cx="1204913" cy="3337814"/>
          </a:xfrm>
          <a:custGeom>
            <a:avLst/>
            <a:gdLst/>
            <a:ahLst/>
            <a:cxnLst/>
            <a:rect l="l" t="t" r="r" b="b"/>
            <a:pathLst>
              <a:path w="1095375" h="2945129">
                <a:moveTo>
                  <a:pt x="0" y="2945084"/>
                </a:moveTo>
                <a:lnTo>
                  <a:pt x="1095145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95" name="bk object 95"/>
          <p:cNvSpPr/>
          <p:nvPr/>
        </p:nvSpPr>
        <p:spPr>
          <a:xfrm>
            <a:off x="2966433" y="3036216"/>
            <a:ext cx="2585847" cy="2207937"/>
          </a:xfrm>
          <a:custGeom>
            <a:avLst/>
            <a:gdLst/>
            <a:ahLst/>
            <a:cxnLst/>
            <a:rect l="l" t="t" r="r" b="b"/>
            <a:pathLst>
              <a:path w="2350770" h="1948179">
                <a:moveTo>
                  <a:pt x="0" y="1947647"/>
                </a:moveTo>
                <a:lnTo>
                  <a:pt x="235031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96" name="bk object 96"/>
          <p:cNvSpPr/>
          <p:nvPr/>
        </p:nvSpPr>
        <p:spPr>
          <a:xfrm>
            <a:off x="1547176" y="6858423"/>
            <a:ext cx="389763" cy="833374"/>
          </a:xfrm>
          <a:custGeom>
            <a:avLst/>
            <a:gdLst/>
            <a:ahLst/>
            <a:cxnLst/>
            <a:rect l="l" t="t" r="r" b="b"/>
            <a:pathLst>
              <a:path w="354330" h="735329">
                <a:moveTo>
                  <a:pt x="354012" y="735012"/>
                </a:moveTo>
                <a:lnTo>
                  <a:pt x="0" y="0"/>
                </a:lnTo>
              </a:path>
            </a:pathLst>
          </a:custGeom>
          <a:ln w="19049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97" name="bk object 97"/>
          <p:cNvSpPr/>
          <p:nvPr/>
        </p:nvSpPr>
        <p:spPr>
          <a:xfrm>
            <a:off x="1245077" y="6860222"/>
            <a:ext cx="302451" cy="336804"/>
          </a:xfrm>
          <a:custGeom>
            <a:avLst/>
            <a:gdLst/>
            <a:ahLst/>
            <a:cxnLst/>
            <a:rect l="l" t="t" r="r" b="b"/>
            <a:pathLst>
              <a:path w="274955" h="297179">
                <a:moveTo>
                  <a:pt x="274637" y="0"/>
                </a:moveTo>
                <a:lnTo>
                  <a:pt x="0" y="296862"/>
                </a:lnTo>
              </a:path>
            </a:pathLst>
          </a:custGeom>
          <a:ln w="19049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98" name="bk object 98"/>
          <p:cNvSpPr/>
          <p:nvPr/>
        </p:nvSpPr>
        <p:spPr>
          <a:xfrm>
            <a:off x="31433" y="5714154"/>
            <a:ext cx="1756728" cy="1982682"/>
          </a:xfrm>
          <a:custGeom>
            <a:avLst/>
            <a:gdLst/>
            <a:ahLst/>
            <a:cxnLst/>
            <a:rect l="l" t="t" r="r" b="b"/>
            <a:pathLst>
              <a:path w="1597025" h="1749425">
                <a:moveTo>
                  <a:pt x="1597024" y="1749424"/>
                </a:moveTo>
                <a:lnTo>
                  <a:pt x="1104899" y="1306511"/>
                </a:lnTo>
                <a:lnTo>
                  <a:pt x="528637" y="709612"/>
                </a:lnTo>
                <a:lnTo>
                  <a:pt x="80962" y="120649"/>
                </a:lnTo>
                <a:lnTo>
                  <a:pt x="0" y="0"/>
                </a:lnTo>
              </a:path>
            </a:pathLst>
          </a:custGeom>
          <a:ln w="19049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99" name="bk object 99"/>
          <p:cNvSpPr/>
          <p:nvPr/>
        </p:nvSpPr>
        <p:spPr>
          <a:xfrm>
            <a:off x="2196782" y="7536710"/>
            <a:ext cx="134811" cy="158327"/>
          </a:xfrm>
          <a:custGeom>
            <a:avLst/>
            <a:gdLst/>
            <a:ahLst/>
            <a:cxnLst/>
            <a:rect l="l" t="t" r="r" b="b"/>
            <a:pathLst>
              <a:path w="122555" h="139700">
                <a:moveTo>
                  <a:pt x="122237" y="0"/>
                </a:moveTo>
                <a:lnTo>
                  <a:pt x="0" y="139699"/>
                </a:lnTo>
              </a:path>
            </a:pathLst>
          </a:custGeom>
          <a:ln w="19049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100" name="bk object 100"/>
          <p:cNvSpPr/>
          <p:nvPr/>
        </p:nvSpPr>
        <p:spPr>
          <a:xfrm>
            <a:off x="621665" y="6523779"/>
            <a:ext cx="929005" cy="333206"/>
          </a:xfrm>
          <a:custGeom>
            <a:avLst/>
            <a:gdLst/>
            <a:ahLst/>
            <a:cxnLst/>
            <a:rect l="l" t="t" r="r" b="b"/>
            <a:pathLst>
              <a:path w="844550" h="294004">
                <a:moveTo>
                  <a:pt x="844549" y="293687"/>
                </a:moveTo>
                <a:lnTo>
                  <a:pt x="0" y="0"/>
                </a:lnTo>
              </a:path>
            </a:pathLst>
          </a:custGeom>
          <a:ln w="19049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101" name="bk object 101"/>
          <p:cNvSpPr/>
          <p:nvPr/>
        </p:nvSpPr>
        <p:spPr>
          <a:xfrm>
            <a:off x="441801" y="5503652"/>
            <a:ext cx="176721" cy="1020487"/>
          </a:xfrm>
          <a:custGeom>
            <a:avLst/>
            <a:gdLst/>
            <a:ahLst/>
            <a:cxnLst/>
            <a:rect l="l" t="t" r="r" b="b"/>
            <a:pathLst>
              <a:path w="160654" h="900429">
                <a:moveTo>
                  <a:pt x="160337" y="900112"/>
                </a:moveTo>
                <a:lnTo>
                  <a:pt x="0" y="0"/>
                </a:lnTo>
              </a:path>
            </a:pathLst>
          </a:custGeom>
          <a:ln w="19049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102" name="bk object 102"/>
          <p:cNvSpPr/>
          <p:nvPr/>
        </p:nvSpPr>
        <p:spPr>
          <a:xfrm>
            <a:off x="31431" y="5338127"/>
            <a:ext cx="410718" cy="165523"/>
          </a:xfrm>
          <a:custGeom>
            <a:avLst/>
            <a:gdLst/>
            <a:ahLst/>
            <a:cxnLst/>
            <a:rect l="l" t="t" r="r" b="b"/>
            <a:pathLst>
              <a:path w="373380" h="146050">
                <a:moveTo>
                  <a:pt x="373062" y="146049"/>
                </a:moveTo>
                <a:lnTo>
                  <a:pt x="0" y="0"/>
                </a:lnTo>
              </a:path>
            </a:pathLst>
          </a:custGeom>
          <a:ln w="19049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103" name="bk object 103"/>
          <p:cNvSpPr/>
          <p:nvPr/>
        </p:nvSpPr>
        <p:spPr>
          <a:xfrm>
            <a:off x="122237" y="5503652"/>
            <a:ext cx="317818" cy="349038"/>
          </a:xfrm>
          <a:custGeom>
            <a:avLst/>
            <a:gdLst/>
            <a:ahLst/>
            <a:cxnLst/>
            <a:rect l="l" t="t" r="r" b="b"/>
            <a:pathLst>
              <a:path w="288925" h="307975">
                <a:moveTo>
                  <a:pt x="0" y="307974"/>
                </a:moveTo>
                <a:lnTo>
                  <a:pt x="288924" y="0"/>
                </a:lnTo>
              </a:path>
            </a:pathLst>
          </a:custGeom>
          <a:ln w="19049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104" name="bk object 104"/>
          <p:cNvSpPr/>
          <p:nvPr/>
        </p:nvSpPr>
        <p:spPr>
          <a:xfrm>
            <a:off x="614679" y="6178338"/>
            <a:ext cx="307340" cy="345440"/>
          </a:xfrm>
          <a:custGeom>
            <a:avLst/>
            <a:gdLst/>
            <a:ahLst/>
            <a:cxnLst/>
            <a:rect l="l" t="t" r="r" b="b"/>
            <a:pathLst>
              <a:path w="279400" h="304800">
                <a:moveTo>
                  <a:pt x="279399" y="0"/>
                </a:moveTo>
                <a:lnTo>
                  <a:pt x="0" y="304799"/>
                </a:lnTo>
              </a:path>
            </a:pathLst>
          </a:custGeom>
          <a:ln w="19049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105" name="bk object 105"/>
          <p:cNvSpPr/>
          <p:nvPr/>
        </p:nvSpPr>
        <p:spPr>
          <a:xfrm>
            <a:off x="33178" y="4850553"/>
            <a:ext cx="24448" cy="41741"/>
          </a:xfrm>
          <a:custGeom>
            <a:avLst/>
            <a:gdLst/>
            <a:ahLst/>
            <a:cxnLst/>
            <a:rect l="l" t="t" r="r" b="b"/>
            <a:pathLst>
              <a:path w="22225" h="36829">
                <a:moveTo>
                  <a:pt x="0" y="36513"/>
                </a:moveTo>
                <a:lnTo>
                  <a:pt x="22224" y="0"/>
                </a:lnTo>
              </a:path>
            </a:pathLst>
          </a:custGeom>
          <a:ln w="19049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106" name="bk object 106"/>
          <p:cNvSpPr/>
          <p:nvPr/>
        </p:nvSpPr>
        <p:spPr>
          <a:xfrm>
            <a:off x="27940" y="4778587"/>
            <a:ext cx="2514600" cy="2911052"/>
          </a:xfrm>
          <a:custGeom>
            <a:avLst/>
            <a:gdLst/>
            <a:ahLst/>
            <a:cxnLst/>
            <a:rect l="l" t="t" r="r" b="b"/>
            <a:pathLst>
              <a:path w="2286000" h="2568575">
                <a:moveTo>
                  <a:pt x="1608961" y="2025649"/>
                </a:moveTo>
                <a:lnTo>
                  <a:pt x="1828800" y="2216149"/>
                </a:lnTo>
                <a:lnTo>
                  <a:pt x="2048638" y="2397124"/>
                </a:lnTo>
                <a:lnTo>
                  <a:pt x="2276440" y="2568574"/>
                </a:lnTo>
                <a:lnTo>
                  <a:pt x="2286000" y="2568574"/>
                </a:lnTo>
                <a:lnTo>
                  <a:pt x="2058196" y="2397124"/>
                </a:lnTo>
                <a:lnTo>
                  <a:pt x="1608961" y="2025649"/>
                </a:lnTo>
                <a:close/>
              </a:path>
              <a:path w="2286000" h="2568575">
                <a:moveTo>
                  <a:pt x="780585" y="1169987"/>
                </a:moveTo>
                <a:lnTo>
                  <a:pt x="971748" y="1398587"/>
                </a:lnTo>
                <a:lnTo>
                  <a:pt x="1170877" y="1617662"/>
                </a:lnTo>
                <a:lnTo>
                  <a:pt x="1390716" y="1825624"/>
                </a:lnTo>
                <a:lnTo>
                  <a:pt x="1180436" y="1617662"/>
                </a:lnTo>
                <a:lnTo>
                  <a:pt x="971748" y="1389062"/>
                </a:lnTo>
                <a:lnTo>
                  <a:pt x="780585" y="1169987"/>
                </a:lnTo>
                <a:close/>
              </a:path>
              <a:path w="2286000" h="2568575">
                <a:moveTo>
                  <a:pt x="0" y="0"/>
                </a:moveTo>
                <a:lnTo>
                  <a:pt x="0" y="17462"/>
                </a:lnTo>
                <a:lnTo>
                  <a:pt x="133814" y="246062"/>
                </a:lnTo>
                <a:lnTo>
                  <a:pt x="275594" y="484187"/>
                </a:lnTo>
                <a:lnTo>
                  <a:pt x="428525" y="712787"/>
                </a:lnTo>
                <a:lnTo>
                  <a:pt x="600572" y="941387"/>
                </a:lnTo>
                <a:lnTo>
                  <a:pt x="438083" y="703262"/>
                </a:lnTo>
                <a:lnTo>
                  <a:pt x="275594" y="474662"/>
                </a:lnTo>
                <a:lnTo>
                  <a:pt x="133814" y="236537"/>
                </a:lnTo>
                <a:lnTo>
                  <a:pt x="0" y="0"/>
                </a:lnTo>
                <a:close/>
              </a:path>
            </a:pathLst>
          </a:custGeom>
          <a:solidFill>
            <a:srgbClr val="5F6157"/>
          </a:solidFill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107" name="bk object 107"/>
          <p:cNvSpPr/>
          <p:nvPr/>
        </p:nvSpPr>
        <p:spPr>
          <a:xfrm>
            <a:off x="27940" y="4066117"/>
            <a:ext cx="2921826" cy="3623522"/>
          </a:xfrm>
          <a:custGeom>
            <a:avLst/>
            <a:gdLst/>
            <a:ahLst/>
            <a:cxnLst/>
            <a:rect l="l" t="t" r="r" b="b"/>
            <a:pathLst>
              <a:path w="2656205" h="3197225">
                <a:moveTo>
                  <a:pt x="2361319" y="3006724"/>
                </a:moveTo>
                <a:lnTo>
                  <a:pt x="2646334" y="3197224"/>
                </a:lnTo>
                <a:lnTo>
                  <a:pt x="2655887" y="3197224"/>
                </a:lnTo>
                <a:lnTo>
                  <a:pt x="2361319" y="3006724"/>
                </a:lnTo>
                <a:close/>
              </a:path>
              <a:path w="2656205" h="3197225">
                <a:moveTo>
                  <a:pt x="1009492" y="1770062"/>
                </a:moveTo>
                <a:lnTo>
                  <a:pt x="1256291" y="2055812"/>
                </a:lnTo>
                <a:lnTo>
                  <a:pt x="1523791" y="2322512"/>
                </a:lnTo>
                <a:lnTo>
                  <a:pt x="1256291" y="2046287"/>
                </a:lnTo>
                <a:lnTo>
                  <a:pt x="1009492" y="1770062"/>
                </a:lnTo>
                <a:close/>
              </a:path>
              <a:path w="2656205" h="3197225">
                <a:moveTo>
                  <a:pt x="0" y="0"/>
                </a:moveTo>
                <a:lnTo>
                  <a:pt x="0" y="19050"/>
                </a:lnTo>
                <a:lnTo>
                  <a:pt x="105089" y="314325"/>
                </a:lnTo>
                <a:lnTo>
                  <a:pt x="237246" y="609600"/>
                </a:lnTo>
                <a:lnTo>
                  <a:pt x="399656" y="903287"/>
                </a:lnTo>
                <a:lnTo>
                  <a:pt x="581174" y="1198562"/>
                </a:lnTo>
                <a:lnTo>
                  <a:pt x="780206" y="1484312"/>
                </a:lnTo>
                <a:lnTo>
                  <a:pt x="1009492" y="1770062"/>
                </a:lnTo>
                <a:lnTo>
                  <a:pt x="780206" y="1474787"/>
                </a:lnTo>
                <a:lnTo>
                  <a:pt x="581174" y="1179512"/>
                </a:lnTo>
                <a:lnTo>
                  <a:pt x="399656" y="884237"/>
                </a:lnTo>
                <a:lnTo>
                  <a:pt x="237246" y="590550"/>
                </a:lnTo>
                <a:lnTo>
                  <a:pt x="105089" y="295275"/>
                </a:lnTo>
                <a:lnTo>
                  <a:pt x="0" y="0"/>
                </a:lnTo>
                <a:close/>
              </a:path>
            </a:pathLst>
          </a:custGeom>
          <a:solidFill>
            <a:srgbClr val="5F6157"/>
          </a:solidFill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108" name="bk object 108"/>
          <p:cNvSpPr/>
          <p:nvPr/>
        </p:nvSpPr>
        <p:spPr>
          <a:xfrm>
            <a:off x="3757990" y="2650278"/>
            <a:ext cx="1790256" cy="1635802"/>
          </a:xfrm>
          <a:custGeom>
            <a:avLst/>
            <a:gdLst/>
            <a:ahLst/>
            <a:cxnLst/>
            <a:rect l="l" t="t" r="r" b="b"/>
            <a:pathLst>
              <a:path w="1627504" h="1443354">
                <a:moveTo>
                  <a:pt x="1609201" y="0"/>
                </a:moveTo>
                <a:lnTo>
                  <a:pt x="0" y="1422634"/>
                </a:lnTo>
                <a:lnTo>
                  <a:pt x="17875" y="1442854"/>
                </a:lnTo>
                <a:lnTo>
                  <a:pt x="1627077" y="20219"/>
                </a:lnTo>
                <a:lnTo>
                  <a:pt x="1609201" y="0"/>
                </a:lnTo>
                <a:close/>
              </a:path>
            </a:pathLst>
          </a:custGeom>
          <a:solidFill>
            <a:srgbClr val="5F6157"/>
          </a:solidFill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109" name="bk object 109"/>
          <p:cNvSpPr/>
          <p:nvPr/>
        </p:nvSpPr>
        <p:spPr>
          <a:xfrm>
            <a:off x="5175013" y="2728971"/>
            <a:ext cx="380683" cy="3975439"/>
          </a:xfrm>
          <a:custGeom>
            <a:avLst/>
            <a:gdLst/>
            <a:ahLst/>
            <a:cxnLst/>
            <a:rect l="l" t="t" r="r" b="b"/>
            <a:pathLst>
              <a:path w="346075" h="3507740">
                <a:moveTo>
                  <a:pt x="319194" y="0"/>
                </a:moveTo>
                <a:lnTo>
                  <a:pt x="0" y="3504982"/>
                </a:lnTo>
                <a:lnTo>
                  <a:pt x="26877" y="3507430"/>
                </a:lnTo>
                <a:lnTo>
                  <a:pt x="346071" y="2447"/>
                </a:lnTo>
                <a:lnTo>
                  <a:pt x="319194" y="0"/>
                </a:lnTo>
                <a:close/>
              </a:path>
            </a:pathLst>
          </a:custGeom>
          <a:solidFill>
            <a:srgbClr val="5F6157"/>
          </a:solidFill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110" name="bk object 110"/>
          <p:cNvSpPr/>
          <p:nvPr/>
        </p:nvSpPr>
        <p:spPr>
          <a:xfrm>
            <a:off x="2816214" y="2848906"/>
            <a:ext cx="2575370" cy="4056041"/>
          </a:xfrm>
          <a:custGeom>
            <a:avLst/>
            <a:gdLst/>
            <a:ahLst/>
            <a:cxnLst/>
            <a:rect l="l" t="t" r="r" b="b"/>
            <a:pathLst>
              <a:path w="2341245" h="3578860">
                <a:moveTo>
                  <a:pt x="2318237" y="0"/>
                </a:moveTo>
                <a:lnTo>
                  <a:pt x="0" y="3563640"/>
                </a:lnTo>
                <a:lnTo>
                  <a:pt x="22622" y="3578357"/>
                </a:lnTo>
                <a:lnTo>
                  <a:pt x="2340861" y="14716"/>
                </a:lnTo>
                <a:lnTo>
                  <a:pt x="2318237" y="0"/>
                </a:lnTo>
                <a:close/>
              </a:path>
            </a:pathLst>
          </a:custGeom>
          <a:solidFill>
            <a:srgbClr val="5F6157"/>
          </a:solidFill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111" name="bk object 111"/>
          <p:cNvSpPr/>
          <p:nvPr/>
        </p:nvSpPr>
        <p:spPr>
          <a:xfrm>
            <a:off x="1259224" y="2627781"/>
            <a:ext cx="4058285" cy="1065107"/>
          </a:xfrm>
          <a:custGeom>
            <a:avLst/>
            <a:gdLst/>
            <a:ahLst/>
            <a:cxnLst/>
            <a:rect l="l" t="t" r="r" b="b"/>
            <a:pathLst>
              <a:path w="3689350" h="939800">
                <a:moveTo>
                  <a:pt x="3682528" y="0"/>
                </a:moveTo>
                <a:lnTo>
                  <a:pt x="0" y="913434"/>
                </a:lnTo>
                <a:lnTo>
                  <a:pt x="6497" y="939628"/>
                </a:lnTo>
                <a:lnTo>
                  <a:pt x="3689025" y="26193"/>
                </a:lnTo>
                <a:lnTo>
                  <a:pt x="3682528" y="0"/>
                </a:lnTo>
                <a:close/>
              </a:path>
            </a:pathLst>
          </a:custGeom>
          <a:solidFill>
            <a:srgbClr val="5F6157"/>
          </a:solidFill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112" name="bk object 112"/>
          <p:cNvSpPr/>
          <p:nvPr/>
        </p:nvSpPr>
        <p:spPr>
          <a:xfrm>
            <a:off x="5281606" y="2596681"/>
            <a:ext cx="274582" cy="296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113" name="bk object 113"/>
          <p:cNvSpPr/>
          <p:nvPr/>
        </p:nvSpPr>
        <p:spPr>
          <a:xfrm>
            <a:off x="5353581" y="2523989"/>
            <a:ext cx="279748" cy="2803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114" name="bk object 114"/>
          <p:cNvSpPr/>
          <p:nvPr/>
        </p:nvSpPr>
        <p:spPr>
          <a:xfrm>
            <a:off x="5444778" y="2513839"/>
            <a:ext cx="200875" cy="1979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115" name="bk object 115"/>
          <p:cNvSpPr/>
          <p:nvPr/>
        </p:nvSpPr>
        <p:spPr>
          <a:xfrm>
            <a:off x="5516256" y="2394575"/>
            <a:ext cx="250172" cy="2524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116" name="bk object 116"/>
          <p:cNvSpPr/>
          <p:nvPr/>
        </p:nvSpPr>
        <p:spPr>
          <a:xfrm>
            <a:off x="5673999" y="2385695"/>
            <a:ext cx="97357" cy="938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0677" y="-14391"/>
            <a:ext cx="9897047" cy="677108"/>
          </a:xfrm>
        </p:spPr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770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2681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058398" cy="77723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26085" y="2157202"/>
            <a:ext cx="5729796" cy="5532797"/>
          </a:xfrm>
          <a:custGeom>
            <a:avLst/>
            <a:gdLst/>
            <a:ahLst/>
            <a:cxnLst/>
            <a:rect l="l" t="t" r="r" b="b"/>
            <a:pathLst>
              <a:path w="5208905" h="4881880">
                <a:moveTo>
                  <a:pt x="1562098" y="3968749"/>
                </a:moveTo>
                <a:lnTo>
                  <a:pt x="1770696" y="4138611"/>
                </a:lnTo>
                <a:lnTo>
                  <a:pt x="1980887" y="4300537"/>
                </a:lnTo>
                <a:lnTo>
                  <a:pt x="2199039" y="4452937"/>
                </a:lnTo>
                <a:lnTo>
                  <a:pt x="2418784" y="4586287"/>
                </a:lnTo>
                <a:lnTo>
                  <a:pt x="2636936" y="4700587"/>
                </a:lnTo>
                <a:lnTo>
                  <a:pt x="2847126" y="4795837"/>
                </a:lnTo>
                <a:lnTo>
                  <a:pt x="3066872" y="4881562"/>
                </a:lnTo>
                <a:lnTo>
                  <a:pt x="3084388" y="4881562"/>
                </a:lnTo>
                <a:lnTo>
                  <a:pt x="2866235" y="4795837"/>
                </a:lnTo>
                <a:lnTo>
                  <a:pt x="2646490" y="4700587"/>
                </a:lnTo>
                <a:lnTo>
                  <a:pt x="2428339" y="4586287"/>
                </a:lnTo>
                <a:lnTo>
                  <a:pt x="2208593" y="4452937"/>
                </a:lnTo>
                <a:lnTo>
                  <a:pt x="1990441" y="4300537"/>
                </a:lnTo>
                <a:lnTo>
                  <a:pt x="1562098" y="3968749"/>
                </a:lnTo>
                <a:close/>
              </a:path>
              <a:path w="5208905" h="4881880">
                <a:moveTo>
                  <a:pt x="1495219" y="9525"/>
                </a:moveTo>
                <a:lnTo>
                  <a:pt x="1418786" y="9525"/>
                </a:lnTo>
                <a:lnTo>
                  <a:pt x="1648085" y="38100"/>
                </a:lnTo>
                <a:lnTo>
                  <a:pt x="1885345" y="95250"/>
                </a:lnTo>
                <a:lnTo>
                  <a:pt x="2124199" y="161925"/>
                </a:lnTo>
                <a:lnTo>
                  <a:pt x="2371013" y="257175"/>
                </a:lnTo>
                <a:lnTo>
                  <a:pt x="2617828" y="381000"/>
                </a:lnTo>
                <a:lnTo>
                  <a:pt x="2875789" y="514350"/>
                </a:lnTo>
                <a:lnTo>
                  <a:pt x="3122604" y="674687"/>
                </a:lnTo>
                <a:lnTo>
                  <a:pt x="3371011" y="846137"/>
                </a:lnTo>
                <a:lnTo>
                  <a:pt x="3617826" y="1046162"/>
                </a:lnTo>
                <a:lnTo>
                  <a:pt x="3856678" y="1265237"/>
                </a:lnTo>
                <a:lnTo>
                  <a:pt x="4151264" y="1570037"/>
                </a:lnTo>
                <a:lnTo>
                  <a:pt x="4409225" y="1884362"/>
                </a:lnTo>
                <a:lnTo>
                  <a:pt x="4636932" y="2208212"/>
                </a:lnTo>
                <a:lnTo>
                  <a:pt x="4828014" y="2540000"/>
                </a:lnTo>
                <a:lnTo>
                  <a:pt x="4912409" y="2701925"/>
                </a:lnTo>
                <a:lnTo>
                  <a:pt x="4988841" y="2863850"/>
                </a:lnTo>
                <a:lnTo>
                  <a:pt x="5103491" y="3187700"/>
                </a:lnTo>
                <a:lnTo>
                  <a:pt x="5141708" y="3349625"/>
                </a:lnTo>
                <a:lnTo>
                  <a:pt x="5170370" y="3502025"/>
                </a:lnTo>
                <a:lnTo>
                  <a:pt x="5189479" y="3654425"/>
                </a:lnTo>
                <a:lnTo>
                  <a:pt x="5199033" y="3806824"/>
                </a:lnTo>
                <a:lnTo>
                  <a:pt x="5199033" y="3940174"/>
                </a:lnTo>
                <a:lnTo>
                  <a:pt x="5179924" y="4071936"/>
                </a:lnTo>
                <a:lnTo>
                  <a:pt x="5160816" y="4195762"/>
                </a:lnTo>
                <a:lnTo>
                  <a:pt x="5122599" y="4310062"/>
                </a:lnTo>
                <a:lnTo>
                  <a:pt x="5027058" y="4519612"/>
                </a:lnTo>
                <a:lnTo>
                  <a:pt x="4960180" y="4614862"/>
                </a:lnTo>
                <a:lnTo>
                  <a:pt x="4885339" y="4700587"/>
                </a:lnTo>
                <a:lnTo>
                  <a:pt x="4770690" y="4795837"/>
                </a:lnTo>
                <a:lnTo>
                  <a:pt x="4646486" y="4881562"/>
                </a:lnTo>
                <a:lnTo>
                  <a:pt x="4665595" y="4881562"/>
                </a:lnTo>
                <a:lnTo>
                  <a:pt x="4780244" y="4805362"/>
                </a:lnTo>
                <a:lnTo>
                  <a:pt x="4885339" y="4710112"/>
                </a:lnTo>
                <a:lnTo>
                  <a:pt x="4960180" y="4624387"/>
                </a:lnTo>
                <a:lnTo>
                  <a:pt x="5027058" y="4529137"/>
                </a:lnTo>
                <a:lnTo>
                  <a:pt x="5084384" y="4424362"/>
                </a:lnTo>
                <a:lnTo>
                  <a:pt x="5132153" y="4319587"/>
                </a:lnTo>
                <a:lnTo>
                  <a:pt x="5170370" y="4195762"/>
                </a:lnTo>
                <a:lnTo>
                  <a:pt x="5189479" y="4071936"/>
                </a:lnTo>
                <a:lnTo>
                  <a:pt x="5208587" y="3940174"/>
                </a:lnTo>
                <a:lnTo>
                  <a:pt x="5208587" y="3806824"/>
                </a:lnTo>
                <a:lnTo>
                  <a:pt x="5199033" y="3654425"/>
                </a:lnTo>
                <a:lnTo>
                  <a:pt x="5179924" y="3502025"/>
                </a:lnTo>
                <a:lnTo>
                  <a:pt x="5151262" y="3349625"/>
                </a:lnTo>
                <a:lnTo>
                  <a:pt x="5113045" y="3187700"/>
                </a:lnTo>
                <a:lnTo>
                  <a:pt x="4998396" y="2863850"/>
                </a:lnTo>
                <a:lnTo>
                  <a:pt x="4921963" y="2701925"/>
                </a:lnTo>
                <a:lnTo>
                  <a:pt x="4837568" y="2530475"/>
                </a:lnTo>
                <a:lnTo>
                  <a:pt x="4646486" y="2208212"/>
                </a:lnTo>
                <a:lnTo>
                  <a:pt x="4418779" y="1874837"/>
                </a:lnTo>
                <a:lnTo>
                  <a:pt x="4160818" y="1560512"/>
                </a:lnTo>
                <a:lnTo>
                  <a:pt x="3866233" y="1255712"/>
                </a:lnTo>
                <a:lnTo>
                  <a:pt x="3627380" y="1036637"/>
                </a:lnTo>
                <a:lnTo>
                  <a:pt x="3380566" y="836612"/>
                </a:lnTo>
                <a:lnTo>
                  <a:pt x="3132159" y="665162"/>
                </a:lnTo>
                <a:lnTo>
                  <a:pt x="2875789" y="504825"/>
                </a:lnTo>
                <a:lnTo>
                  <a:pt x="2627382" y="371475"/>
                </a:lnTo>
                <a:lnTo>
                  <a:pt x="2371013" y="247650"/>
                </a:lnTo>
                <a:lnTo>
                  <a:pt x="2124199" y="152400"/>
                </a:lnTo>
                <a:lnTo>
                  <a:pt x="1885345" y="85725"/>
                </a:lnTo>
                <a:lnTo>
                  <a:pt x="1648085" y="28575"/>
                </a:lnTo>
                <a:lnTo>
                  <a:pt x="1495219" y="9525"/>
                </a:lnTo>
                <a:close/>
              </a:path>
              <a:path w="5208905" h="4881880">
                <a:moveTo>
                  <a:pt x="9554" y="1103312"/>
                </a:moveTo>
                <a:lnTo>
                  <a:pt x="0" y="1236662"/>
                </a:lnTo>
                <a:lnTo>
                  <a:pt x="9554" y="1389062"/>
                </a:lnTo>
                <a:lnTo>
                  <a:pt x="28662" y="1541462"/>
                </a:lnTo>
                <a:lnTo>
                  <a:pt x="57324" y="1693862"/>
                </a:lnTo>
                <a:lnTo>
                  <a:pt x="95541" y="1855787"/>
                </a:lnTo>
                <a:lnTo>
                  <a:pt x="210190" y="2179637"/>
                </a:lnTo>
                <a:lnTo>
                  <a:pt x="286623" y="2339975"/>
                </a:lnTo>
                <a:lnTo>
                  <a:pt x="371018" y="2511425"/>
                </a:lnTo>
                <a:lnTo>
                  <a:pt x="457005" y="2673350"/>
                </a:lnTo>
                <a:lnTo>
                  <a:pt x="562100" y="2835275"/>
                </a:lnTo>
                <a:lnTo>
                  <a:pt x="789807" y="3159125"/>
                </a:lnTo>
                <a:lnTo>
                  <a:pt x="1057321" y="3473450"/>
                </a:lnTo>
                <a:lnTo>
                  <a:pt x="799361" y="3159125"/>
                </a:lnTo>
                <a:lnTo>
                  <a:pt x="571654" y="2835275"/>
                </a:lnTo>
                <a:lnTo>
                  <a:pt x="380572" y="2501900"/>
                </a:lnTo>
                <a:lnTo>
                  <a:pt x="296177" y="2339975"/>
                </a:lnTo>
                <a:lnTo>
                  <a:pt x="219744" y="2179637"/>
                </a:lnTo>
                <a:lnTo>
                  <a:pt x="105095" y="1855787"/>
                </a:lnTo>
                <a:lnTo>
                  <a:pt x="66878" y="1693862"/>
                </a:lnTo>
                <a:lnTo>
                  <a:pt x="38216" y="1541462"/>
                </a:lnTo>
                <a:lnTo>
                  <a:pt x="19108" y="1389062"/>
                </a:lnTo>
                <a:lnTo>
                  <a:pt x="9554" y="1236662"/>
                </a:lnTo>
                <a:lnTo>
                  <a:pt x="9554" y="1103312"/>
                </a:lnTo>
                <a:close/>
              </a:path>
              <a:path w="5208905" h="4881880">
                <a:moveTo>
                  <a:pt x="47770" y="846137"/>
                </a:moveTo>
                <a:lnTo>
                  <a:pt x="19108" y="969962"/>
                </a:lnTo>
                <a:lnTo>
                  <a:pt x="9554" y="1103312"/>
                </a:lnTo>
                <a:lnTo>
                  <a:pt x="28662" y="969962"/>
                </a:lnTo>
                <a:lnTo>
                  <a:pt x="47770" y="846137"/>
                </a:lnTo>
                <a:close/>
              </a:path>
              <a:path w="5208905" h="4881880">
                <a:moveTo>
                  <a:pt x="1418786" y="0"/>
                </a:moveTo>
                <a:lnTo>
                  <a:pt x="1200633" y="0"/>
                </a:lnTo>
                <a:lnTo>
                  <a:pt x="990443" y="19050"/>
                </a:lnTo>
                <a:lnTo>
                  <a:pt x="799361" y="57150"/>
                </a:lnTo>
                <a:lnTo>
                  <a:pt x="628979" y="123825"/>
                </a:lnTo>
                <a:lnTo>
                  <a:pt x="466559" y="219075"/>
                </a:lnTo>
                <a:lnTo>
                  <a:pt x="324839" y="333375"/>
                </a:lnTo>
                <a:lnTo>
                  <a:pt x="248407" y="419100"/>
                </a:lnTo>
                <a:lnTo>
                  <a:pt x="181528" y="514350"/>
                </a:lnTo>
                <a:lnTo>
                  <a:pt x="124203" y="617537"/>
                </a:lnTo>
                <a:lnTo>
                  <a:pt x="76432" y="731837"/>
                </a:lnTo>
                <a:lnTo>
                  <a:pt x="47770" y="846137"/>
                </a:lnTo>
                <a:lnTo>
                  <a:pt x="85987" y="731837"/>
                </a:lnTo>
                <a:lnTo>
                  <a:pt x="133757" y="617537"/>
                </a:lnTo>
                <a:lnTo>
                  <a:pt x="191082" y="523875"/>
                </a:lnTo>
                <a:lnTo>
                  <a:pt x="257961" y="428625"/>
                </a:lnTo>
                <a:lnTo>
                  <a:pt x="332801" y="342900"/>
                </a:lnTo>
                <a:lnTo>
                  <a:pt x="476113" y="228600"/>
                </a:lnTo>
                <a:lnTo>
                  <a:pt x="628979" y="133350"/>
                </a:lnTo>
                <a:lnTo>
                  <a:pt x="808915" y="66675"/>
                </a:lnTo>
                <a:lnTo>
                  <a:pt x="999997" y="28575"/>
                </a:lnTo>
                <a:lnTo>
                  <a:pt x="1200633" y="9525"/>
                </a:lnTo>
                <a:lnTo>
                  <a:pt x="1495219" y="9525"/>
                </a:lnTo>
                <a:lnTo>
                  <a:pt x="1418786" y="0"/>
                </a:lnTo>
                <a:close/>
              </a:path>
            </a:pathLst>
          </a:custGeom>
          <a:solidFill>
            <a:srgbClr val="5F6157"/>
          </a:solidFill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27940" y="1390757"/>
            <a:ext cx="6911658" cy="6094137"/>
          </a:xfrm>
          <a:custGeom>
            <a:avLst/>
            <a:gdLst/>
            <a:ahLst/>
            <a:cxnLst/>
            <a:rect l="l" t="t" r="r" b="b"/>
            <a:pathLst>
              <a:path w="6283325" h="5377180">
                <a:moveTo>
                  <a:pt x="6283294" y="4957761"/>
                </a:moveTo>
                <a:lnTo>
                  <a:pt x="6245078" y="5167311"/>
                </a:lnTo>
                <a:lnTo>
                  <a:pt x="6187754" y="5376861"/>
                </a:lnTo>
                <a:lnTo>
                  <a:pt x="6254633" y="5167311"/>
                </a:lnTo>
                <a:lnTo>
                  <a:pt x="6283294" y="4957761"/>
                </a:lnTo>
                <a:close/>
              </a:path>
              <a:path w="6283325" h="5377180">
                <a:moveTo>
                  <a:pt x="6026931" y="3549650"/>
                </a:moveTo>
                <a:lnTo>
                  <a:pt x="6103363" y="3759200"/>
                </a:lnTo>
                <a:lnTo>
                  <a:pt x="6170240" y="3959225"/>
                </a:lnTo>
                <a:lnTo>
                  <a:pt x="6112916" y="3759200"/>
                </a:lnTo>
                <a:lnTo>
                  <a:pt x="6026931" y="3549650"/>
                </a:lnTo>
                <a:close/>
              </a:path>
              <a:path w="6283325" h="5377180">
                <a:moveTo>
                  <a:pt x="5721206" y="2941637"/>
                </a:moveTo>
                <a:lnTo>
                  <a:pt x="5835853" y="3149600"/>
                </a:lnTo>
                <a:lnTo>
                  <a:pt x="5940945" y="3349625"/>
                </a:lnTo>
                <a:lnTo>
                  <a:pt x="5835853" y="3140075"/>
                </a:lnTo>
                <a:lnTo>
                  <a:pt x="5721206" y="2941637"/>
                </a:lnTo>
                <a:close/>
              </a:path>
              <a:path w="6283325" h="5377180">
                <a:moveTo>
                  <a:pt x="5311979" y="2332037"/>
                </a:moveTo>
                <a:lnTo>
                  <a:pt x="5455288" y="2532062"/>
                </a:lnTo>
                <a:lnTo>
                  <a:pt x="5589043" y="2741612"/>
                </a:lnTo>
                <a:lnTo>
                  <a:pt x="5721206" y="2941637"/>
                </a:lnTo>
                <a:lnTo>
                  <a:pt x="5598596" y="2732087"/>
                </a:lnTo>
                <a:lnTo>
                  <a:pt x="5464843" y="2532062"/>
                </a:lnTo>
                <a:lnTo>
                  <a:pt x="5311979" y="2332037"/>
                </a:lnTo>
                <a:close/>
              </a:path>
              <a:path w="6283325" h="5377180">
                <a:moveTo>
                  <a:pt x="1600281" y="9525"/>
                </a:moveTo>
                <a:lnTo>
                  <a:pt x="1885307" y="47625"/>
                </a:lnTo>
                <a:lnTo>
                  <a:pt x="2170332" y="114300"/>
                </a:lnTo>
                <a:lnTo>
                  <a:pt x="2476058" y="209550"/>
                </a:lnTo>
                <a:lnTo>
                  <a:pt x="2780191" y="323850"/>
                </a:lnTo>
                <a:lnTo>
                  <a:pt x="3093877" y="466725"/>
                </a:lnTo>
                <a:lnTo>
                  <a:pt x="3399603" y="638175"/>
                </a:lnTo>
                <a:lnTo>
                  <a:pt x="3713290" y="838200"/>
                </a:lnTo>
                <a:lnTo>
                  <a:pt x="4017424" y="1057275"/>
                </a:lnTo>
                <a:lnTo>
                  <a:pt x="4323148" y="1303337"/>
                </a:lnTo>
                <a:lnTo>
                  <a:pt x="4617727" y="1570037"/>
                </a:lnTo>
                <a:lnTo>
                  <a:pt x="4979184" y="1941512"/>
                </a:lnTo>
                <a:lnTo>
                  <a:pt x="5151155" y="2141537"/>
                </a:lnTo>
                <a:lnTo>
                  <a:pt x="5311979" y="2332037"/>
                </a:lnTo>
                <a:lnTo>
                  <a:pt x="5160708" y="2132012"/>
                </a:lnTo>
                <a:lnTo>
                  <a:pt x="4816768" y="1751012"/>
                </a:lnTo>
                <a:lnTo>
                  <a:pt x="4627281" y="1560512"/>
                </a:lnTo>
                <a:lnTo>
                  <a:pt x="4332702" y="1293812"/>
                </a:lnTo>
                <a:lnTo>
                  <a:pt x="4026976" y="1047750"/>
                </a:lnTo>
                <a:lnTo>
                  <a:pt x="3713290" y="828675"/>
                </a:lnTo>
                <a:lnTo>
                  <a:pt x="3409157" y="628650"/>
                </a:lnTo>
                <a:lnTo>
                  <a:pt x="3093877" y="457200"/>
                </a:lnTo>
                <a:lnTo>
                  <a:pt x="2780191" y="314325"/>
                </a:lnTo>
                <a:lnTo>
                  <a:pt x="2476058" y="200025"/>
                </a:lnTo>
                <a:lnTo>
                  <a:pt x="2170332" y="104775"/>
                </a:lnTo>
                <a:lnTo>
                  <a:pt x="1885307" y="38100"/>
                </a:lnTo>
                <a:lnTo>
                  <a:pt x="1600281" y="9525"/>
                </a:lnTo>
                <a:close/>
              </a:path>
              <a:path w="6283325" h="5377180">
                <a:moveTo>
                  <a:pt x="837560" y="76200"/>
                </a:moveTo>
                <a:lnTo>
                  <a:pt x="619412" y="161925"/>
                </a:lnTo>
                <a:lnTo>
                  <a:pt x="418780" y="276225"/>
                </a:lnTo>
                <a:lnTo>
                  <a:pt x="246809" y="419100"/>
                </a:lnTo>
                <a:lnTo>
                  <a:pt x="181524" y="495300"/>
                </a:lnTo>
                <a:lnTo>
                  <a:pt x="114647" y="581025"/>
                </a:lnTo>
                <a:lnTo>
                  <a:pt x="0" y="771525"/>
                </a:lnTo>
                <a:lnTo>
                  <a:pt x="0" y="790575"/>
                </a:lnTo>
                <a:lnTo>
                  <a:pt x="114647" y="590550"/>
                </a:lnTo>
                <a:lnTo>
                  <a:pt x="256363" y="419100"/>
                </a:lnTo>
                <a:lnTo>
                  <a:pt x="428334" y="276225"/>
                </a:lnTo>
                <a:lnTo>
                  <a:pt x="628966" y="161925"/>
                </a:lnTo>
                <a:lnTo>
                  <a:pt x="837560" y="76200"/>
                </a:lnTo>
                <a:close/>
              </a:path>
              <a:path w="6283325" h="5377180">
                <a:moveTo>
                  <a:pt x="1332772" y="0"/>
                </a:moveTo>
                <a:lnTo>
                  <a:pt x="1076408" y="19050"/>
                </a:lnTo>
                <a:lnTo>
                  <a:pt x="837560" y="76200"/>
                </a:lnTo>
                <a:lnTo>
                  <a:pt x="1076408" y="28575"/>
                </a:lnTo>
                <a:lnTo>
                  <a:pt x="1332772" y="9525"/>
                </a:lnTo>
                <a:lnTo>
                  <a:pt x="1600281" y="9525"/>
                </a:lnTo>
                <a:lnTo>
                  <a:pt x="1332772" y="0"/>
                </a:lnTo>
                <a:close/>
              </a:path>
            </a:pathLst>
          </a:custGeom>
          <a:solidFill>
            <a:srgbClr val="5F6157"/>
          </a:solidFill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38418" y="1639042"/>
            <a:ext cx="6641338" cy="6050957"/>
          </a:xfrm>
          <a:custGeom>
            <a:avLst/>
            <a:gdLst/>
            <a:ahLst/>
            <a:cxnLst/>
            <a:rect l="l" t="t" r="r" b="b"/>
            <a:pathLst>
              <a:path w="6037580" h="5339080">
                <a:moveTo>
                  <a:pt x="2541670" y="5138736"/>
                </a:moveTo>
                <a:lnTo>
                  <a:pt x="2866544" y="5338761"/>
                </a:lnTo>
                <a:lnTo>
                  <a:pt x="2876100" y="5338761"/>
                </a:lnTo>
                <a:lnTo>
                  <a:pt x="2541670" y="5138736"/>
                </a:lnTo>
                <a:close/>
              </a:path>
              <a:path w="6037580" h="5339080">
                <a:moveTo>
                  <a:pt x="6037262" y="4435474"/>
                </a:moveTo>
                <a:lnTo>
                  <a:pt x="6018151" y="4691062"/>
                </a:lnTo>
                <a:lnTo>
                  <a:pt x="5970375" y="4929186"/>
                </a:lnTo>
                <a:lnTo>
                  <a:pt x="5884379" y="5148261"/>
                </a:lnTo>
                <a:lnTo>
                  <a:pt x="5769717" y="5338761"/>
                </a:lnTo>
                <a:lnTo>
                  <a:pt x="5779273" y="5338761"/>
                </a:lnTo>
                <a:lnTo>
                  <a:pt x="5893934" y="5148261"/>
                </a:lnTo>
                <a:lnTo>
                  <a:pt x="5970375" y="4938711"/>
                </a:lnTo>
                <a:lnTo>
                  <a:pt x="6018151" y="4710112"/>
                </a:lnTo>
                <a:lnTo>
                  <a:pt x="6037262" y="4454524"/>
                </a:lnTo>
                <a:lnTo>
                  <a:pt x="6037262" y="4435474"/>
                </a:lnTo>
                <a:close/>
              </a:path>
              <a:path w="6037580" h="5339080">
                <a:moveTo>
                  <a:pt x="789892" y="3463925"/>
                </a:moveTo>
                <a:lnTo>
                  <a:pt x="923664" y="3654425"/>
                </a:lnTo>
                <a:lnTo>
                  <a:pt x="1076546" y="3844925"/>
                </a:lnTo>
                <a:lnTo>
                  <a:pt x="1227836" y="4025900"/>
                </a:lnTo>
                <a:lnTo>
                  <a:pt x="1571821" y="4378324"/>
                </a:lnTo>
                <a:lnTo>
                  <a:pt x="1885549" y="4652962"/>
                </a:lnTo>
                <a:lnTo>
                  <a:pt x="2208832" y="4910136"/>
                </a:lnTo>
                <a:lnTo>
                  <a:pt x="2541670" y="5138736"/>
                </a:lnTo>
                <a:lnTo>
                  <a:pt x="2218386" y="4910136"/>
                </a:lnTo>
                <a:lnTo>
                  <a:pt x="1895104" y="4652962"/>
                </a:lnTo>
                <a:lnTo>
                  <a:pt x="1581377" y="4378324"/>
                </a:lnTo>
                <a:lnTo>
                  <a:pt x="1237391" y="4025900"/>
                </a:lnTo>
                <a:lnTo>
                  <a:pt x="1076546" y="3835400"/>
                </a:lnTo>
                <a:lnTo>
                  <a:pt x="933219" y="3654425"/>
                </a:lnTo>
                <a:lnTo>
                  <a:pt x="789892" y="3463925"/>
                </a:lnTo>
                <a:close/>
              </a:path>
              <a:path w="6037580" h="5339080">
                <a:moveTo>
                  <a:pt x="5788827" y="3340100"/>
                </a:moveTo>
                <a:lnTo>
                  <a:pt x="5922600" y="3721100"/>
                </a:lnTo>
                <a:lnTo>
                  <a:pt x="5970375" y="3902075"/>
                </a:lnTo>
                <a:lnTo>
                  <a:pt x="5922600" y="3711575"/>
                </a:lnTo>
                <a:lnTo>
                  <a:pt x="5865268" y="3530600"/>
                </a:lnTo>
                <a:lnTo>
                  <a:pt x="5788827" y="3340100"/>
                </a:lnTo>
                <a:close/>
              </a:path>
              <a:path w="6037580" h="5339080">
                <a:moveTo>
                  <a:pt x="543050" y="3082925"/>
                </a:moveTo>
                <a:lnTo>
                  <a:pt x="657712" y="3273425"/>
                </a:lnTo>
                <a:lnTo>
                  <a:pt x="789892" y="3463925"/>
                </a:lnTo>
                <a:lnTo>
                  <a:pt x="667267" y="3273425"/>
                </a:lnTo>
                <a:lnTo>
                  <a:pt x="543050" y="3082925"/>
                </a:lnTo>
                <a:close/>
              </a:path>
              <a:path w="6037580" h="5339080">
                <a:moveTo>
                  <a:pt x="5113596" y="2198687"/>
                </a:moveTo>
                <a:lnTo>
                  <a:pt x="5247369" y="2389187"/>
                </a:lnTo>
                <a:lnTo>
                  <a:pt x="5379548" y="2579687"/>
                </a:lnTo>
                <a:lnTo>
                  <a:pt x="5494211" y="2770187"/>
                </a:lnTo>
                <a:lnTo>
                  <a:pt x="5608872" y="2959100"/>
                </a:lnTo>
                <a:lnTo>
                  <a:pt x="5503765" y="2760662"/>
                </a:lnTo>
                <a:lnTo>
                  <a:pt x="5255332" y="2379662"/>
                </a:lnTo>
                <a:lnTo>
                  <a:pt x="5113596" y="2198687"/>
                </a:lnTo>
                <a:close/>
              </a:path>
              <a:path w="6037580" h="5339080">
                <a:moveTo>
                  <a:pt x="4807832" y="1827212"/>
                </a:moveTo>
                <a:lnTo>
                  <a:pt x="4960715" y="2008187"/>
                </a:lnTo>
                <a:lnTo>
                  <a:pt x="5113596" y="2198687"/>
                </a:lnTo>
                <a:lnTo>
                  <a:pt x="4970270" y="2008187"/>
                </a:lnTo>
                <a:lnTo>
                  <a:pt x="4807832" y="1827212"/>
                </a:lnTo>
                <a:close/>
              </a:path>
              <a:path w="6037580" h="5339080">
                <a:moveTo>
                  <a:pt x="38220" y="1770062"/>
                </a:moveTo>
                <a:lnTo>
                  <a:pt x="66886" y="1951037"/>
                </a:lnTo>
                <a:lnTo>
                  <a:pt x="124216" y="2132012"/>
                </a:lnTo>
                <a:lnTo>
                  <a:pt x="76441" y="1951037"/>
                </a:lnTo>
                <a:lnTo>
                  <a:pt x="38220" y="1770062"/>
                </a:lnTo>
                <a:close/>
              </a:path>
              <a:path w="6037580" h="5339080">
                <a:moveTo>
                  <a:pt x="1380718" y="0"/>
                </a:moveTo>
                <a:lnTo>
                  <a:pt x="1141840" y="19050"/>
                </a:lnTo>
                <a:lnTo>
                  <a:pt x="923664" y="66675"/>
                </a:lnTo>
                <a:lnTo>
                  <a:pt x="713451" y="142875"/>
                </a:lnTo>
                <a:lnTo>
                  <a:pt x="533495" y="257175"/>
                </a:lnTo>
                <a:lnTo>
                  <a:pt x="371058" y="390525"/>
                </a:lnTo>
                <a:lnTo>
                  <a:pt x="285061" y="485775"/>
                </a:lnTo>
                <a:lnTo>
                  <a:pt x="210213" y="600075"/>
                </a:lnTo>
                <a:lnTo>
                  <a:pt x="143327" y="714375"/>
                </a:lnTo>
                <a:lnTo>
                  <a:pt x="95551" y="838200"/>
                </a:lnTo>
                <a:lnTo>
                  <a:pt x="57330" y="971550"/>
                </a:lnTo>
                <a:lnTo>
                  <a:pt x="19110" y="1112837"/>
                </a:lnTo>
                <a:lnTo>
                  <a:pt x="0" y="1417637"/>
                </a:lnTo>
                <a:lnTo>
                  <a:pt x="9555" y="1589087"/>
                </a:lnTo>
                <a:lnTo>
                  <a:pt x="38220" y="1770062"/>
                </a:lnTo>
                <a:lnTo>
                  <a:pt x="19110" y="1589087"/>
                </a:lnTo>
                <a:lnTo>
                  <a:pt x="9555" y="1417637"/>
                </a:lnTo>
                <a:lnTo>
                  <a:pt x="28665" y="1112837"/>
                </a:lnTo>
                <a:lnTo>
                  <a:pt x="66886" y="971550"/>
                </a:lnTo>
                <a:lnTo>
                  <a:pt x="105106" y="838200"/>
                </a:lnTo>
                <a:lnTo>
                  <a:pt x="152882" y="714375"/>
                </a:lnTo>
                <a:lnTo>
                  <a:pt x="219768" y="600075"/>
                </a:lnTo>
                <a:lnTo>
                  <a:pt x="294617" y="485775"/>
                </a:lnTo>
                <a:lnTo>
                  <a:pt x="380613" y="390525"/>
                </a:lnTo>
                <a:lnTo>
                  <a:pt x="543050" y="257175"/>
                </a:lnTo>
                <a:lnTo>
                  <a:pt x="723006" y="152400"/>
                </a:lnTo>
                <a:lnTo>
                  <a:pt x="923664" y="76200"/>
                </a:lnTo>
                <a:lnTo>
                  <a:pt x="1151395" y="28575"/>
                </a:lnTo>
                <a:lnTo>
                  <a:pt x="1380718" y="9525"/>
                </a:lnTo>
                <a:lnTo>
                  <a:pt x="1637115" y="9525"/>
                </a:lnTo>
                <a:lnTo>
                  <a:pt x="1380718" y="0"/>
                </a:lnTo>
                <a:close/>
              </a:path>
              <a:path w="6037580" h="5339080">
                <a:moveTo>
                  <a:pt x="3903278" y="990600"/>
                </a:moveTo>
                <a:lnTo>
                  <a:pt x="4189933" y="1227137"/>
                </a:lnTo>
                <a:lnTo>
                  <a:pt x="4465439" y="1474787"/>
                </a:lnTo>
                <a:lnTo>
                  <a:pt x="4189933" y="1217612"/>
                </a:lnTo>
                <a:lnTo>
                  <a:pt x="3903278" y="990600"/>
                </a:lnTo>
                <a:close/>
              </a:path>
              <a:path w="6037580" h="5339080">
                <a:moveTo>
                  <a:pt x="3323598" y="600075"/>
                </a:moveTo>
                <a:lnTo>
                  <a:pt x="3618217" y="790575"/>
                </a:lnTo>
                <a:lnTo>
                  <a:pt x="3903278" y="990600"/>
                </a:lnTo>
                <a:lnTo>
                  <a:pt x="3618217" y="781050"/>
                </a:lnTo>
                <a:lnTo>
                  <a:pt x="3323598" y="600075"/>
                </a:lnTo>
                <a:close/>
              </a:path>
              <a:path w="6037580" h="5339080">
                <a:moveTo>
                  <a:pt x="2742327" y="304800"/>
                </a:moveTo>
                <a:lnTo>
                  <a:pt x="3027390" y="447675"/>
                </a:lnTo>
                <a:lnTo>
                  <a:pt x="3323598" y="600075"/>
                </a:lnTo>
                <a:lnTo>
                  <a:pt x="3027390" y="438150"/>
                </a:lnTo>
                <a:lnTo>
                  <a:pt x="2742327" y="304800"/>
                </a:lnTo>
                <a:close/>
              </a:path>
              <a:path w="6037580" h="5339080">
                <a:moveTo>
                  <a:pt x="1637115" y="9525"/>
                </a:moveTo>
                <a:lnTo>
                  <a:pt x="1904659" y="47625"/>
                </a:lnTo>
                <a:lnTo>
                  <a:pt x="2170611" y="104775"/>
                </a:lnTo>
                <a:lnTo>
                  <a:pt x="1895104" y="38100"/>
                </a:lnTo>
                <a:lnTo>
                  <a:pt x="1637115" y="9525"/>
                </a:lnTo>
                <a:close/>
              </a:path>
            </a:pathLst>
          </a:custGeom>
          <a:solidFill>
            <a:srgbClr val="5F6157"/>
          </a:solidFill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227013" y="1887327"/>
            <a:ext cx="6178233" cy="5802672"/>
          </a:xfrm>
          <a:custGeom>
            <a:avLst/>
            <a:gdLst/>
            <a:ahLst/>
            <a:cxnLst/>
            <a:rect l="l" t="t" r="r" b="b"/>
            <a:pathLst>
              <a:path w="5616575" h="5120005">
                <a:moveTo>
                  <a:pt x="1455500" y="4083049"/>
                </a:moveTo>
                <a:lnTo>
                  <a:pt x="1818579" y="4405312"/>
                </a:lnTo>
                <a:lnTo>
                  <a:pt x="1998525" y="4548187"/>
                </a:lnTo>
                <a:lnTo>
                  <a:pt x="2180065" y="4681537"/>
                </a:lnTo>
                <a:lnTo>
                  <a:pt x="2369567" y="4805362"/>
                </a:lnTo>
                <a:lnTo>
                  <a:pt x="2560660" y="4919661"/>
                </a:lnTo>
                <a:lnTo>
                  <a:pt x="2742200" y="5024436"/>
                </a:lnTo>
                <a:lnTo>
                  <a:pt x="2931702" y="5119687"/>
                </a:lnTo>
                <a:lnTo>
                  <a:pt x="2950810" y="5119687"/>
                </a:lnTo>
                <a:lnTo>
                  <a:pt x="2761308" y="5024436"/>
                </a:lnTo>
                <a:lnTo>
                  <a:pt x="2570215" y="4919661"/>
                </a:lnTo>
                <a:lnTo>
                  <a:pt x="2379121" y="4805362"/>
                </a:lnTo>
                <a:lnTo>
                  <a:pt x="2189619" y="4681537"/>
                </a:lnTo>
                <a:lnTo>
                  <a:pt x="2008080" y="4548187"/>
                </a:lnTo>
                <a:lnTo>
                  <a:pt x="1818579" y="4395787"/>
                </a:lnTo>
                <a:lnTo>
                  <a:pt x="1455500" y="4083049"/>
                </a:lnTo>
                <a:close/>
              </a:path>
              <a:path w="5616575" h="5120005">
                <a:moveTo>
                  <a:pt x="5532173" y="4652962"/>
                </a:moveTo>
                <a:lnTo>
                  <a:pt x="5474845" y="4776787"/>
                </a:lnTo>
                <a:lnTo>
                  <a:pt x="5417517" y="4881561"/>
                </a:lnTo>
                <a:lnTo>
                  <a:pt x="5350634" y="4986336"/>
                </a:lnTo>
                <a:lnTo>
                  <a:pt x="5264642" y="5081587"/>
                </a:lnTo>
                <a:lnTo>
                  <a:pt x="5226423" y="5119687"/>
                </a:lnTo>
                <a:lnTo>
                  <a:pt x="5235977" y="5119687"/>
                </a:lnTo>
                <a:lnTo>
                  <a:pt x="5274196" y="5081587"/>
                </a:lnTo>
                <a:lnTo>
                  <a:pt x="5360188" y="4986336"/>
                </a:lnTo>
                <a:lnTo>
                  <a:pt x="5427071" y="4881561"/>
                </a:lnTo>
                <a:lnTo>
                  <a:pt x="5484401" y="4776787"/>
                </a:lnTo>
                <a:lnTo>
                  <a:pt x="5532173" y="4652962"/>
                </a:lnTo>
                <a:close/>
              </a:path>
              <a:path w="5616575" h="5120005">
                <a:moveTo>
                  <a:pt x="5616573" y="4111624"/>
                </a:moveTo>
                <a:lnTo>
                  <a:pt x="5607019" y="4254499"/>
                </a:lnTo>
                <a:lnTo>
                  <a:pt x="5597464" y="4395787"/>
                </a:lnTo>
                <a:lnTo>
                  <a:pt x="5616573" y="4254499"/>
                </a:lnTo>
                <a:lnTo>
                  <a:pt x="5616573" y="4111624"/>
                </a:lnTo>
                <a:close/>
              </a:path>
              <a:path w="5616575" h="5120005">
                <a:moveTo>
                  <a:pt x="608316" y="3063875"/>
                </a:moveTo>
                <a:lnTo>
                  <a:pt x="722972" y="3235325"/>
                </a:lnTo>
                <a:lnTo>
                  <a:pt x="856738" y="3416300"/>
                </a:lnTo>
                <a:lnTo>
                  <a:pt x="1141787" y="3759200"/>
                </a:lnTo>
                <a:lnTo>
                  <a:pt x="1455500" y="4083049"/>
                </a:lnTo>
                <a:lnTo>
                  <a:pt x="1141787" y="3749675"/>
                </a:lnTo>
                <a:lnTo>
                  <a:pt x="856738" y="3406775"/>
                </a:lnTo>
                <a:lnTo>
                  <a:pt x="608316" y="3063875"/>
                </a:lnTo>
                <a:close/>
              </a:path>
              <a:path w="5616575" h="5120005">
                <a:moveTo>
                  <a:pt x="5388853" y="3092450"/>
                </a:moveTo>
                <a:lnTo>
                  <a:pt x="5455735" y="3273425"/>
                </a:lnTo>
                <a:lnTo>
                  <a:pt x="5513064" y="3444875"/>
                </a:lnTo>
                <a:lnTo>
                  <a:pt x="5455735" y="3263900"/>
                </a:lnTo>
                <a:lnTo>
                  <a:pt x="5388853" y="3092450"/>
                </a:lnTo>
                <a:close/>
              </a:path>
              <a:path w="5616575" h="5120005">
                <a:moveTo>
                  <a:pt x="5216869" y="2740025"/>
                </a:moveTo>
                <a:lnTo>
                  <a:pt x="5302860" y="2921000"/>
                </a:lnTo>
                <a:lnTo>
                  <a:pt x="5388853" y="3092450"/>
                </a:lnTo>
                <a:lnTo>
                  <a:pt x="5312415" y="2911475"/>
                </a:lnTo>
                <a:lnTo>
                  <a:pt x="5216869" y="2740025"/>
                </a:lnTo>
                <a:close/>
              </a:path>
              <a:path w="5616575" h="5120005">
                <a:moveTo>
                  <a:pt x="28664" y="1655762"/>
                </a:moveTo>
                <a:lnTo>
                  <a:pt x="55735" y="1827212"/>
                </a:lnTo>
                <a:lnTo>
                  <a:pt x="103509" y="1998662"/>
                </a:lnTo>
                <a:lnTo>
                  <a:pt x="160837" y="2179637"/>
                </a:lnTo>
                <a:lnTo>
                  <a:pt x="227720" y="2351087"/>
                </a:lnTo>
                <a:lnTo>
                  <a:pt x="304158" y="2532062"/>
                </a:lnTo>
                <a:lnTo>
                  <a:pt x="399705" y="2711450"/>
                </a:lnTo>
                <a:lnTo>
                  <a:pt x="495252" y="2882900"/>
                </a:lnTo>
                <a:lnTo>
                  <a:pt x="608316" y="3063875"/>
                </a:lnTo>
                <a:lnTo>
                  <a:pt x="504806" y="2882900"/>
                </a:lnTo>
                <a:lnTo>
                  <a:pt x="399705" y="2701925"/>
                </a:lnTo>
                <a:lnTo>
                  <a:pt x="313712" y="2522537"/>
                </a:lnTo>
                <a:lnTo>
                  <a:pt x="237275" y="2351087"/>
                </a:lnTo>
                <a:lnTo>
                  <a:pt x="170392" y="2170112"/>
                </a:lnTo>
                <a:lnTo>
                  <a:pt x="113064" y="1998662"/>
                </a:lnTo>
                <a:lnTo>
                  <a:pt x="65290" y="1827212"/>
                </a:lnTo>
                <a:lnTo>
                  <a:pt x="28664" y="1655762"/>
                </a:lnTo>
                <a:close/>
              </a:path>
              <a:path w="5616575" h="5120005">
                <a:moveTo>
                  <a:pt x="4893600" y="2208212"/>
                </a:moveTo>
                <a:lnTo>
                  <a:pt x="5008257" y="2389187"/>
                </a:lnTo>
                <a:lnTo>
                  <a:pt x="5121321" y="2559050"/>
                </a:lnTo>
                <a:lnTo>
                  <a:pt x="5008257" y="2379662"/>
                </a:lnTo>
                <a:lnTo>
                  <a:pt x="4893600" y="2208212"/>
                </a:lnTo>
                <a:close/>
              </a:path>
              <a:path w="5616575" h="5120005">
                <a:moveTo>
                  <a:pt x="4161073" y="1360487"/>
                </a:moveTo>
                <a:lnTo>
                  <a:pt x="4474786" y="1693862"/>
                </a:lnTo>
                <a:lnTo>
                  <a:pt x="4759835" y="2036762"/>
                </a:lnTo>
                <a:lnTo>
                  <a:pt x="4893600" y="2208212"/>
                </a:lnTo>
                <a:lnTo>
                  <a:pt x="4759835" y="2027237"/>
                </a:lnTo>
                <a:lnTo>
                  <a:pt x="4484340" y="1684337"/>
                </a:lnTo>
                <a:lnTo>
                  <a:pt x="4161073" y="1360487"/>
                </a:lnTo>
                <a:close/>
              </a:path>
              <a:path w="5616575" h="5120005">
                <a:moveTo>
                  <a:pt x="3637158" y="912812"/>
                </a:moveTo>
                <a:lnTo>
                  <a:pt x="3903096" y="1131887"/>
                </a:lnTo>
                <a:lnTo>
                  <a:pt x="4161073" y="1360487"/>
                </a:lnTo>
                <a:lnTo>
                  <a:pt x="3903096" y="1122362"/>
                </a:lnTo>
                <a:lnTo>
                  <a:pt x="3637158" y="912812"/>
                </a:lnTo>
                <a:close/>
              </a:path>
              <a:path w="5616575" h="5120005">
                <a:moveTo>
                  <a:pt x="19109" y="1046162"/>
                </a:moveTo>
                <a:lnTo>
                  <a:pt x="0" y="1189037"/>
                </a:lnTo>
                <a:lnTo>
                  <a:pt x="0" y="1331912"/>
                </a:lnTo>
                <a:lnTo>
                  <a:pt x="19109" y="1046162"/>
                </a:lnTo>
                <a:close/>
              </a:path>
              <a:path w="5616575" h="5120005">
                <a:moveTo>
                  <a:pt x="1065349" y="19050"/>
                </a:moveTo>
                <a:lnTo>
                  <a:pt x="856738" y="66675"/>
                </a:lnTo>
                <a:lnTo>
                  <a:pt x="665644" y="133350"/>
                </a:lnTo>
                <a:lnTo>
                  <a:pt x="495252" y="238125"/>
                </a:lnTo>
                <a:lnTo>
                  <a:pt x="342376" y="361950"/>
                </a:lnTo>
                <a:lnTo>
                  <a:pt x="265939" y="457200"/>
                </a:lnTo>
                <a:lnTo>
                  <a:pt x="189501" y="561975"/>
                </a:lnTo>
                <a:lnTo>
                  <a:pt x="132173" y="666750"/>
                </a:lnTo>
                <a:lnTo>
                  <a:pt x="84399" y="790575"/>
                </a:lnTo>
                <a:lnTo>
                  <a:pt x="47773" y="912812"/>
                </a:lnTo>
                <a:lnTo>
                  <a:pt x="93954" y="790575"/>
                </a:lnTo>
                <a:lnTo>
                  <a:pt x="141728" y="666750"/>
                </a:lnTo>
                <a:lnTo>
                  <a:pt x="199056" y="561975"/>
                </a:lnTo>
                <a:lnTo>
                  <a:pt x="275493" y="457200"/>
                </a:lnTo>
                <a:lnTo>
                  <a:pt x="351931" y="361950"/>
                </a:lnTo>
                <a:lnTo>
                  <a:pt x="504806" y="238125"/>
                </a:lnTo>
                <a:lnTo>
                  <a:pt x="675199" y="142875"/>
                </a:lnTo>
                <a:lnTo>
                  <a:pt x="866293" y="66675"/>
                </a:lnTo>
                <a:lnTo>
                  <a:pt x="1065349" y="19050"/>
                </a:lnTo>
                <a:close/>
              </a:path>
              <a:path w="5616575" h="5120005">
                <a:moveTo>
                  <a:pt x="2560660" y="276225"/>
                </a:moveTo>
                <a:lnTo>
                  <a:pt x="2826599" y="409575"/>
                </a:lnTo>
                <a:lnTo>
                  <a:pt x="3103686" y="552450"/>
                </a:lnTo>
                <a:lnTo>
                  <a:pt x="2826599" y="400050"/>
                </a:lnTo>
                <a:lnTo>
                  <a:pt x="2560660" y="276225"/>
                </a:lnTo>
                <a:close/>
              </a:path>
              <a:path w="5616575" h="5120005">
                <a:moveTo>
                  <a:pt x="2027189" y="95250"/>
                </a:moveTo>
                <a:lnTo>
                  <a:pt x="2294721" y="180975"/>
                </a:lnTo>
                <a:lnTo>
                  <a:pt x="2560660" y="276225"/>
                </a:lnTo>
                <a:lnTo>
                  <a:pt x="2285166" y="171450"/>
                </a:lnTo>
                <a:lnTo>
                  <a:pt x="2027189" y="95250"/>
                </a:lnTo>
                <a:close/>
              </a:path>
              <a:path w="5616575" h="5120005">
                <a:moveTo>
                  <a:pt x="1522383" y="0"/>
                </a:moveTo>
                <a:lnTo>
                  <a:pt x="1294662" y="0"/>
                </a:lnTo>
                <a:lnTo>
                  <a:pt x="1522383" y="9525"/>
                </a:lnTo>
                <a:lnTo>
                  <a:pt x="1770805" y="38100"/>
                </a:lnTo>
                <a:lnTo>
                  <a:pt x="1522383" y="0"/>
                </a:lnTo>
                <a:close/>
              </a:path>
              <a:path w="5616575" h="5120005">
                <a:moveTo>
                  <a:pt x="1294662" y="0"/>
                </a:moveTo>
                <a:lnTo>
                  <a:pt x="1285107" y="0"/>
                </a:lnTo>
                <a:lnTo>
                  <a:pt x="1065349" y="19050"/>
                </a:lnTo>
                <a:lnTo>
                  <a:pt x="1294662" y="0"/>
                </a:lnTo>
                <a:close/>
              </a:path>
            </a:pathLst>
          </a:custGeom>
          <a:solidFill>
            <a:srgbClr val="5F6157"/>
          </a:solidFill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27940" y="863601"/>
            <a:ext cx="7446010" cy="6642523"/>
          </a:xfrm>
          <a:custGeom>
            <a:avLst/>
            <a:gdLst/>
            <a:ahLst/>
            <a:cxnLst/>
            <a:rect l="l" t="t" r="r" b="b"/>
            <a:pathLst>
              <a:path w="6769100" h="5861050">
                <a:moveTo>
                  <a:pt x="6759544" y="5527673"/>
                </a:moveTo>
                <a:lnTo>
                  <a:pt x="6740436" y="5699123"/>
                </a:lnTo>
                <a:lnTo>
                  <a:pt x="6711773" y="5861048"/>
                </a:lnTo>
                <a:lnTo>
                  <a:pt x="6749990" y="5699123"/>
                </a:lnTo>
                <a:lnTo>
                  <a:pt x="6759544" y="5527673"/>
                </a:lnTo>
                <a:close/>
              </a:path>
              <a:path w="6769100" h="5861050">
                <a:moveTo>
                  <a:pt x="5979290" y="3101973"/>
                </a:moveTo>
                <a:lnTo>
                  <a:pt x="6113048" y="3340098"/>
                </a:lnTo>
                <a:lnTo>
                  <a:pt x="6245214" y="3567111"/>
                </a:lnTo>
                <a:lnTo>
                  <a:pt x="6359864" y="3795711"/>
                </a:lnTo>
                <a:lnTo>
                  <a:pt x="6464959" y="4024311"/>
                </a:lnTo>
                <a:lnTo>
                  <a:pt x="6550947" y="4252911"/>
                </a:lnTo>
                <a:lnTo>
                  <a:pt x="6627379" y="4481511"/>
                </a:lnTo>
                <a:lnTo>
                  <a:pt x="6683112" y="4710111"/>
                </a:lnTo>
                <a:lnTo>
                  <a:pt x="6721328" y="4929186"/>
                </a:lnTo>
                <a:lnTo>
                  <a:pt x="6749990" y="5138736"/>
                </a:lnTo>
                <a:lnTo>
                  <a:pt x="6759544" y="5346698"/>
                </a:lnTo>
                <a:lnTo>
                  <a:pt x="6759544" y="5527673"/>
                </a:lnTo>
                <a:lnTo>
                  <a:pt x="6769098" y="5346698"/>
                </a:lnTo>
                <a:lnTo>
                  <a:pt x="6759544" y="5138736"/>
                </a:lnTo>
                <a:lnTo>
                  <a:pt x="6730881" y="4919661"/>
                </a:lnTo>
                <a:lnTo>
                  <a:pt x="6692666" y="4700586"/>
                </a:lnTo>
                <a:lnTo>
                  <a:pt x="6635341" y="4481511"/>
                </a:lnTo>
                <a:lnTo>
                  <a:pt x="6560499" y="4252911"/>
                </a:lnTo>
                <a:lnTo>
                  <a:pt x="6474513" y="4024311"/>
                </a:lnTo>
                <a:lnTo>
                  <a:pt x="6369418" y="3795711"/>
                </a:lnTo>
                <a:lnTo>
                  <a:pt x="6254769" y="3567111"/>
                </a:lnTo>
                <a:lnTo>
                  <a:pt x="6122602" y="3330573"/>
                </a:lnTo>
                <a:lnTo>
                  <a:pt x="5979290" y="3101973"/>
                </a:lnTo>
                <a:close/>
              </a:path>
              <a:path w="6769100" h="5861050">
                <a:moveTo>
                  <a:pt x="5656042" y="2644773"/>
                </a:moveTo>
                <a:lnTo>
                  <a:pt x="5816870" y="2873373"/>
                </a:lnTo>
                <a:lnTo>
                  <a:pt x="5979290" y="3101973"/>
                </a:lnTo>
                <a:lnTo>
                  <a:pt x="5826424" y="2873373"/>
                </a:lnTo>
                <a:lnTo>
                  <a:pt x="5656042" y="2644773"/>
                </a:lnTo>
                <a:close/>
              </a:path>
              <a:path w="6769100" h="5861050">
                <a:moveTo>
                  <a:pt x="3522287" y="741362"/>
                </a:moveTo>
                <a:lnTo>
                  <a:pt x="3866236" y="960437"/>
                </a:lnTo>
                <a:lnTo>
                  <a:pt x="4208593" y="1208086"/>
                </a:lnTo>
                <a:lnTo>
                  <a:pt x="4550949" y="1484311"/>
                </a:lnTo>
                <a:lnTo>
                  <a:pt x="4218146" y="1208086"/>
                </a:lnTo>
                <a:lnTo>
                  <a:pt x="3875791" y="960437"/>
                </a:lnTo>
                <a:lnTo>
                  <a:pt x="3522287" y="741362"/>
                </a:lnTo>
                <a:close/>
              </a:path>
              <a:path w="6769100" h="5861050">
                <a:moveTo>
                  <a:pt x="1476112" y="9525"/>
                </a:moveTo>
                <a:lnTo>
                  <a:pt x="1218151" y="9525"/>
                </a:lnTo>
                <a:lnTo>
                  <a:pt x="1523883" y="28575"/>
                </a:lnTo>
                <a:lnTo>
                  <a:pt x="1837576" y="74612"/>
                </a:lnTo>
                <a:lnTo>
                  <a:pt x="2160824" y="150812"/>
                </a:lnTo>
                <a:lnTo>
                  <a:pt x="2495219" y="255587"/>
                </a:lnTo>
                <a:lnTo>
                  <a:pt x="2837576" y="388937"/>
                </a:lnTo>
                <a:lnTo>
                  <a:pt x="3179931" y="550862"/>
                </a:lnTo>
                <a:lnTo>
                  <a:pt x="3522287" y="741362"/>
                </a:lnTo>
                <a:lnTo>
                  <a:pt x="3170377" y="541337"/>
                </a:lnTo>
                <a:lnTo>
                  <a:pt x="2818467" y="369887"/>
                </a:lnTo>
                <a:lnTo>
                  <a:pt x="2466557" y="227012"/>
                </a:lnTo>
                <a:lnTo>
                  <a:pt x="2113053" y="122237"/>
                </a:lnTo>
                <a:lnTo>
                  <a:pt x="1789805" y="55562"/>
                </a:lnTo>
                <a:lnTo>
                  <a:pt x="1476112" y="9525"/>
                </a:lnTo>
                <a:close/>
              </a:path>
              <a:path w="6769100" h="5861050">
                <a:moveTo>
                  <a:pt x="1179934" y="0"/>
                </a:moveTo>
                <a:lnTo>
                  <a:pt x="904457" y="28575"/>
                </a:lnTo>
                <a:lnTo>
                  <a:pt x="638534" y="74612"/>
                </a:lnTo>
                <a:lnTo>
                  <a:pt x="409235" y="160337"/>
                </a:lnTo>
                <a:lnTo>
                  <a:pt x="191082" y="274637"/>
                </a:lnTo>
                <a:lnTo>
                  <a:pt x="0" y="417512"/>
                </a:lnTo>
                <a:lnTo>
                  <a:pt x="0" y="427037"/>
                </a:lnTo>
                <a:lnTo>
                  <a:pt x="200636" y="274637"/>
                </a:lnTo>
                <a:lnTo>
                  <a:pt x="418789" y="160337"/>
                </a:lnTo>
                <a:lnTo>
                  <a:pt x="667196" y="74612"/>
                </a:lnTo>
                <a:lnTo>
                  <a:pt x="933119" y="28575"/>
                </a:lnTo>
                <a:lnTo>
                  <a:pt x="1218151" y="9525"/>
                </a:lnTo>
                <a:lnTo>
                  <a:pt x="1476112" y="9525"/>
                </a:lnTo>
                <a:lnTo>
                  <a:pt x="1179934" y="0"/>
                </a:lnTo>
                <a:close/>
              </a:path>
            </a:pathLst>
          </a:custGeom>
          <a:solidFill>
            <a:srgbClr val="5F6157"/>
          </a:solidFill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27940" y="1110087"/>
            <a:ext cx="7196646" cy="6579912"/>
          </a:xfrm>
          <a:custGeom>
            <a:avLst/>
            <a:gdLst/>
            <a:ahLst/>
            <a:cxnLst/>
            <a:rect l="l" t="t" r="r" b="b"/>
            <a:pathLst>
              <a:path w="6542405" h="5805805">
                <a:moveTo>
                  <a:pt x="6542086" y="5072061"/>
                </a:moveTo>
                <a:lnTo>
                  <a:pt x="6532532" y="5272086"/>
                </a:lnTo>
                <a:lnTo>
                  <a:pt x="6513421" y="5462586"/>
                </a:lnTo>
                <a:lnTo>
                  <a:pt x="6465644" y="5634036"/>
                </a:lnTo>
                <a:lnTo>
                  <a:pt x="6408314" y="5805486"/>
                </a:lnTo>
                <a:lnTo>
                  <a:pt x="6417870" y="5805486"/>
                </a:lnTo>
                <a:lnTo>
                  <a:pt x="6475200" y="5643561"/>
                </a:lnTo>
                <a:lnTo>
                  <a:pt x="6513421" y="5472111"/>
                </a:lnTo>
                <a:lnTo>
                  <a:pt x="6532532" y="5291136"/>
                </a:lnTo>
                <a:lnTo>
                  <a:pt x="6542086" y="5100636"/>
                </a:lnTo>
                <a:lnTo>
                  <a:pt x="6542086" y="5072061"/>
                </a:lnTo>
                <a:close/>
              </a:path>
              <a:path w="6542405" h="5805805">
                <a:moveTo>
                  <a:pt x="6408314" y="4254500"/>
                </a:moveTo>
                <a:lnTo>
                  <a:pt x="6465644" y="4473575"/>
                </a:lnTo>
                <a:lnTo>
                  <a:pt x="6503865" y="4673599"/>
                </a:lnTo>
                <a:lnTo>
                  <a:pt x="6465644" y="4464050"/>
                </a:lnTo>
                <a:lnTo>
                  <a:pt x="6408314" y="4254500"/>
                </a:lnTo>
                <a:close/>
              </a:path>
              <a:path w="6542405" h="5805805">
                <a:moveTo>
                  <a:pt x="6255431" y="3825875"/>
                </a:moveTo>
                <a:lnTo>
                  <a:pt x="6331873" y="4044950"/>
                </a:lnTo>
                <a:lnTo>
                  <a:pt x="6408314" y="4254500"/>
                </a:lnTo>
                <a:lnTo>
                  <a:pt x="6341428" y="4044950"/>
                </a:lnTo>
                <a:lnTo>
                  <a:pt x="6255431" y="3825875"/>
                </a:lnTo>
                <a:close/>
              </a:path>
              <a:path w="6542405" h="5805805">
                <a:moveTo>
                  <a:pt x="2806903" y="369896"/>
                </a:moveTo>
                <a:lnTo>
                  <a:pt x="3103827" y="514350"/>
                </a:lnTo>
                <a:lnTo>
                  <a:pt x="3436665" y="695325"/>
                </a:lnTo>
                <a:lnTo>
                  <a:pt x="3771096" y="904875"/>
                </a:lnTo>
                <a:lnTo>
                  <a:pt x="4103932" y="1143000"/>
                </a:lnTo>
                <a:lnTo>
                  <a:pt x="4427214" y="1409700"/>
                </a:lnTo>
                <a:lnTo>
                  <a:pt x="4742535" y="1693862"/>
                </a:lnTo>
                <a:lnTo>
                  <a:pt x="4941600" y="1893887"/>
                </a:lnTo>
                <a:lnTo>
                  <a:pt x="5132702" y="2093912"/>
                </a:lnTo>
                <a:lnTo>
                  <a:pt x="5312658" y="2303462"/>
                </a:lnTo>
                <a:lnTo>
                  <a:pt x="5484651" y="2522537"/>
                </a:lnTo>
                <a:lnTo>
                  <a:pt x="5637533" y="2732087"/>
                </a:lnTo>
                <a:lnTo>
                  <a:pt x="5788822" y="2951162"/>
                </a:lnTo>
                <a:lnTo>
                  <a:pt x="5922595" y="3170237"/>
                </a:lnTo>
                <a:lnTo>
                  <a:pt x="6046811" y="3387725"/>
                </a:lnTo>
                <a:lnTo>
                  <a:pt x="6151918" y="3606800"/>
                </a:lnTo>
                <a:lnTo>
                  <a:pt x="6255431" y="3825875"/>
                </a:lnTo>
                <a:lnTo>
                  <a:pt x="6161473" y="3606800"/>
                </a:lnTo>
                <a:lnTo>
                  <a:pt x="6056367" y="3387725"/>
                </a:lnTo>
                <a:lnTo>
                  <a:pt x="5932149" y="3170237"/>
                </a:lnTo>
                <a:lnTo>
                  <a:pt x="5798378" y="2951162"/>
                </a:lnTo>
                <a:lnTo>
                  <a:pt x="5647088" y="2732087"/>
                </a:lnTo>
                <a:lnTo>
                  <a:pt x="5494206" y="2513012"/>
                </a:lnTo>
                <a:lnTo>
                  <a:pt x="5322213" y="2303462"/>
                </a:lnTo>
                <a:lnTo>
                  <a:pt x="5142259" y="2093912"/>
                </a:lnTo>
                <a:lnTo>
                  <a:pt x="4951155" y="1884362"/>
                </a:lnTo>
                <a:lnTo>
                  <a:pt x="4752089" y="1684337"/>
                </a:lnTo>
                <a:lnTo>
                  <a:pt x="4446325" y="1409700"/>
                </a:lnTo>
                <a:lnTo>
                  <a:pt x="4123043" y="1152525"/>
                </a:lnTo>
                <a:lnTo>
                  <a:pt x="3799761" y="914400"/>
                </a:lnTo>
                <a:lnTo>
                  <a:pt x="3465330" y="704850"/>
                </a:lnTo>
                <a:lnTo>
                  <a:pt x="3132493" y="523875"/>
                </a:lnTo>
                <a:lnTo>
                  <a:pt x="2806903" y="369896"/>
                </a:lnTo>
                <a:close/>
              </a:path>
              <a:path w="6542405" h="5805805">
                <a:moveTo>
                  <a:pt x="76441" y="447675"/>
                </a:moveTo>
                <a:lnTo>
                  <a:pt x="0" y="523875"/>
                </a:lnTo>
                <a:lnTo>
                  <a:pt x="0" y="533400"/>
                </a:lnTo>
                <a:lnTo>
                  <a:pt x="38220" y="495300"/>
                </a:lnTo>
                <a:lnTo>
                  <a:pt x="76441" y="447675"/>
                </a:lnTo>
                <a:close/>
              </a:path>
              <a:path w="6542405" h="5805805">
                <a:moveTo>
                  <a:pt x="2664938" y="311804"/>
                </a:moveTo>
                <a:lnTo>
                  <a:pt x="2790101" y="361950"/>
                </a:lnTo>
                <a:lnTo>
                  <a:pt x="2806903" y="369896"/>
                </a:lnTo>
                <a:lnTo>
                  <a:pt x="2770991" y="352425"/>
                </a:lnTo>
                <a:lnTo>
                  <a:pt x="2664938" y="311804"/>
                </a:lnTo>
                <a:close/>
              </a:path>
              <a:path w="6542405" h="5805805">
                <a:moveTo>
                  <a:pt x="1495379" y="9525"/>
                </a:moveTo>
                <a:lnTo>
                  <a:pt x="1227835" y="9525"/>
                </a:lnTo>
                <a:lnTo>
                  <a:pt x="1514490" y="19050"/>
                </a:lnTo>
                <a:lnTo>
                  <a:pt x="1809106" y="57150"/>
                </a:lnTo>
                <a:lnTo>
                  <a:pt x="2122834" y="133350"/>
                </a:lnTo>
                <a:lnTo>
                  <a:pt x="2447709" y="228600"/>
                </a:lnTo>
                <a:lnTo>
                  <a:pt x="2664938" y="311804"/>
                </a:lnTo>
                <a:lnTo>
                  <a:pt x="2457263" y="228600"/>
                </a:lnTo>
                <a:lnTo>
                  <a:pt x="2122834" y="123825"/>
                </a:lnTo>
                <a:lnTo>
                  <a:pt x="1799551" y="47625"/>
                </a:lnTo>
                <a:lnTo>
                  <a:pt x="1495379" y="9525"/>
                </a:lnTo>
                <a:close/>
              </a:path>
              <a:path w="6542405" h="5805805">
                <a:moveTo>
                  <a:pt x="1199170" y="0"/>
                </a:moveTo>
                <a:lnTo>
                  <a:pt x="933218" y="28575"/>
                </a:lnTo>
                <a:lnTo>
                  <a:pt x="686377" y="85725"/>
                </a:lnTo>
                <a:lnTo>
                  <a:pt x="457054" y="171450"/>
                </a:lnTo>
                <a:lnTo>
                  <a:pt x="256396" y="295275"/>
                </a:lnTo>
                <a:lnTo>
                  <a:pt x="466609" y="171450"/>
                </a:lnTo>
                <a:lnTo>
                  <a:pt x="703895" y="85725"/>
                </a:lnTo>
                <a:lnTo>
                  <a:pt x="952329" y="28575"/>
                </a:lnTo>
                <a:lnTo>
                  <a:pt x="1227835" y="9525"/>
                </a:lnTo>
                <a:lnTo>
                  <a:pt x="1495379" y="9525"/>
                </a:lnTo>
                <a:lnTo>
                  <a:pt x="1199170" y="0"/>
                </a:lnTo>
                <a:close/>
              </a:path>
            </a:pathLst>
          </a:custGeom>
          <a:solidFill>
            <a:srgbClr val="5F6157"/>
          </a:solidFill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2466659" y="1056628"/>
            <a:ext cx="351346" cy="4083389"/>
          </a:xfrm>
          <a:custGeom>
            <a:avLst/>
            <a:gdLst/>
            <a:ahLst/>
            <a:cxnLst/>
            <a:rect l="l" t="t" r="r" b="b"/>
            <a:pathLst>
              <a:path w="319405" h="3602990">
                <a:moveTo>
                  <a:pt x="318938" y="3602715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12447" y="2962474"/>
            <a:ext cx="2652205" cy="2223770"/>
          </a:xfrm>
          <a:custGeom>
            <a:avLst/>
            <a:gdLst/>
            <a:ahLst/>
            <a:cxnLst/>
            <a:rect l="l" t="t" r="r" b="b"/>
            <a:pathLst>
              <a:path w="2411095" h="1962150">
                <a:moveTo>
                  <a:pt x="2411006" y="1961894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28223" y="2523578"/>
            <a:ext cx="2645220" cy="2651972"/>
          </a:xfrm>
          <a:custGeom>
            <a:avLst/>
            <a:gdLst/>
            <a:ahLst/>
            <a:cxnLst/>
            <a:rect l="l" t="t" r="r" b="b"/>
            <a:pathLst>
              <a:path w="2404745" h="2339975">
                <a:moveTo>
                  <a:pt x="2404549" y="2339544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27781" y="1973041"/>
            <a:ext cx="2656396" cy="3189563"/>
          </a:xfrm>
          <a:custGeom>
            <a:avLst/>
            <a:gdLst/>
            <a:ahLst/>
            <a:cxnLst/>
            <a:rect l="l" t="t" r="r" b="b"/>
            <a:pathLst>
              <a:path w="2414905" h="2814320">
                <a:moveTo>
                  <a:pt x="2414879" y="2814189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44723" y="1327130"/>
            <a:ext cx="2645220" cy="3821430"/>
          </a:xfrm>
          <a:custGeom>
            <a:avLst/>
            <a:gdLst/>
            <a:ahLst/>
            <a:cxnLst/>
            <a:rect l="l" t="t" r="r" b="b"/>
            <a:pathLst>
              <a:path w="2404745" h="3371850">
                <a:moveTo>
                  <a:pt x="2404710" y="3371420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1221945" y="872033"/>
            <a:ext cx="1539494" cy="4267623"/>
          </a:xfrm>
          <a:custGeom>
            <a:avLst/>
            <a:gdLst/>
            <a:ahLst/>
            <a:cxnLst/>
            <a:rect l="l" t="t" r="r" b="b"/>
            <a:pathLst>
              <a:path w="1399539" h="3765550">
                <a:moveTo>
                  <a:pt x="1399369" y="3764957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29716" y="3372980"/>
            <a:ext cx="2626360" cy="1832991"/>
          </a:xfrm>
          <a:custGeom>
            <a:avLst/>
            <a:gdLst/>
            <a:ahLst/>
            <a:cxnLst/>
            <a:rect l="l" t="t" r="r" b="b"/>
            <a:pathLst>
              <a:path w="2387600" h="1617345">
                <a:moveTo>
                  <a:pt x="2387542" y="1616885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25370" y="3724876"/>
            <a:ext cx="2628456" cy="1499785"/>
          </a:xfrm>
          <a:custGeom>
            <a:avLst/>
            <a:gdLst/>
            <a:ahLst/>
            <a:cxnLst/>
            <a:rect l="l" t="t" r="r" b="b"/>
            <a:pathLst>
              <a:path w="2389505" h="1323339">
                <a:moveTo>
                  <a:pt x="2389098" y="1322914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737786" y="5377688"/>
            <a:ext cx="1966278" cy="558460"/>
          </a:xfrm>
          <a:custGeom>
            <a:avLst/>
            <a:gdLst/>
            <a:ahLst/>
            <a:cxnLst/>
            <a:rect l="l" t="t" r="r" b="b"/>
            <a:pathLst>
              <a:path w="1787525" h="492760">
                <a:moveTo>
                  <a:pt x="1787533" y="0"/>
                </a:moveTo>
                <a:lnTo>
                  <a:pt x="0" y="492167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224069" y="5128607"/>
            <a:ext cx="2455926" cy="203666"/>
          </a:xfrm>
          <a:custGeom>
            <a:avLst/>
            <a:gdLst/>
            <a:ahLst/>
            <a:cxnLst/>
            <a:rect l="l" t="t" r="r" b="b"/>
            <a:pathLst>
              <a:path w="2232660" h="179704">
                <a:moveTo>
                  <a:pt x="2232612" y="179245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29013" y="4330671"/>
            <a:ext cx="2631250" cy="941324"/>
          </a:xfrm>
          <a:custGeom>
            <a:avLst/>
            <a:gdLst/>
            <a:ahLst/>
            <a:cxnLst/>
            <a:rect l="l" t="t" r="r" b="b"/>
            <a:pathLst>
              <a:path w="2392045" h="830579">
                <a:moveTo>
                  <a:pt x="2391998" y="830130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1713203" y="5463876"/>
            <a:ext cx="1070801" cy="1535769"/>
          </a:xfrm>
          <a:custGeom>
            <a:avLst/>
            <a:gdLst/>
            <a:ahLst/>
            <a:cxnLst/>
            <a:rect l="l" t="t" r="r" b="b"/>
            <a:pathLst>
              <a:path w="973455" h="1355089">
                <a:moveTo>
                  <a:pt x="972897" y="0"/>
                </a:moveTo>
                <a:lnTo>
                  <a:pt x="0" y="1354481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1855558" y="5476372"/>
            <a:ext cx="939483" cy="1641560"/>
          </a:xfrm>
          <a:custGeom>
            <a:avLst/>
            <a:gdLst/>
            <a:ahLst/>
            <a:cxnLst/>
            <a:rect l="l" t="t" r="r" b="b"/>
            <a:pathLst>
              <a:path w="854075" h="1448435">
                <a:moveTo>
                  <a:pt x="853768" y="0"/>
                </a:moveTo>
                <a:lnTo>
                  <a:pt x="0" y="1448315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1986727" y="5476905"/>
            <a:ext cx="813054" cy="1757426"/>
          </a:xfrm>
          <a:custGeom>
            <a:avLst/>
            <a:gdLst/>
            <a:ahLst/>
            <a:cxnLst/>
            <a:rect l="l" t="t" r="r" b="b"/>
            <a:pathLst>
              <a:path w="739139" h="1550670">
                <a:moveTo>
                  <a:pt x="739107" y="0"/>
                </a:moveTo>
                <a:lnTo>
                  <a:pt x="0" y="1550562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37" name="bk object 37"/>
          <p:cNvSpPr/>
          <p:nvPr/>
        </p:nvSpPr>
        <p:spPr>
          <a:xfrm>
            <a:off x="2129190" y="5482632"/>
            <a:ext cx="678942" cy="1871853"/>
          </a:xfrm>
          <a:custGeom>
            <a:avLst/>
            <a:gdLst/>
            <a:ahLst/>
            <a:cxnLst/>
            <a:rect l="l" t="t" r="r" b="b"/>
            <a:pathLst>
              <a:path w="617219" h="1651635">
                <a:moveTo>
                  <a:pt x="616605" y="0"/>
                </a:moveTo>
                <a:lnTo>
                  <a:pt x="0" y="1651581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38" name="bk object 38"/>
          <p:cNvSpPr/>
          <p:nvPr/>
        </p:nvSpPr>
        <p:spPr>
          <a:xfrm>
            <a:off x="2291904" y="5494406"/>
            <a:ext cx="528065" cy="2001393"/>
          </a:xfrm>
          <a:custGeom>
            <a:avLst/>
            <a:gdLst/>
            <a:ahLst/>
            <a:cxnLst/>
            <a:rect l="l" t="t" r="r" b="b"/>
            <a:pathLst>
              <a:path w="480060" h="1765934">
                <a:moveTo>
                  <a:pt x="479513" y="0"/>
                </a:moveTo>
                <a:lnTo>
                  <a:pt x="0" y="1765741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39" name="bk object 39"/>
          <p:cNvSpPr/>
          <p:nvPr/>
        </p:nvSpPr>
        <p:spPr>
          <a:xfrm>
            <a:off x="2454510" y="5498563"/>
            <a:ext cx="373698" cy="2124456"/>
          </a:xfrm>
          <a:custGeom>
            <a:avLst/>
            <a:gdLst/>
            <a:ahLst/>
            <a:cxnLst/>
            <a:rect l="l" t="t" r="r" b="b"/>
            <a:pathLst>
              <a:path w="339725" h="1874520">
                <a:moveTo>
                  <a:pt x="339442" y="0"/>
                </a:moveTo>
                <a:lnTo>
                  <a:pt x="0" y="1874295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40" name="bk object 40"/>
          <p:cNvSpPr/>
          <p:nvPr/>
        </p:nvSpPr>
        <p:spPr>
          <a:xfrm>
            <a:off x="2855477" y="5521110"/>
            <a:ext cx="4890" cy="2183468"/>
          </a:xfrm>
          <a:custGeom>
            <a:avLst/>
            <a:gdLst/>
            <a:ahLst/>
            <a:cxnLst/>
            <a:rect l="l" t="t" r="r" b="b"/>
            <a:pathLst>
              <a:path w="4444" h="1926590">
                <a:moveTo>
                  <a:pt x="4110" y="0"/>
                </a:moveTo>
                <a:lnTo>
                  <a:pt x="0" y="1926581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41" name="bk object 41"/>
          <p:cNvSpPr/>
          <p:nvPr/>
        </p:nvSpPr>
        <p:spPr>
          <a:xfrm>
            <a:off x="2877363" y="5525299"/>
            <a:ext cx="187897" cy="2179151"/>
          </a:xfrm>
          <a:custGeom>
            <a:avLst/>
            <a:gdLst/>
            <a:ahLst/>
            <a:cxnLst/>
            <a:rect l="l" t="t" r="r" b="b"/>
            <a:pathLst>
              <a:path w="170814" h="1922779">
                <a:moveTo>
                  <a:pt x="0" y="0"/>
                </a:moveTo>
                <a:lnTo>
                  <a:pt x="170694" y="1922363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42" name="bk object 42"/>
          <p:cNvSpPr/>
          <p:nvPr/>
        </p:nvSpPr>
        <p:spPr>
          <a:xfrm>
            <a:off x="2897005" y="5536354"/>
            <a:ext cx="365316" cy="2149644"/>
          </a:xfrm>
          <a:custGeom>
            <a:avLst/>
            <a:gdLst/>
            <a:ahLst/>
            <a:cxnLst/>
            <a:rect l="l" t="t" r="r" b="b"/>
            <a:pathLst>
              <a:path w="332105" h="1896745">
                <a:moveTo>
                  <a:pt x="0" y="0"/>
                </a:moveTo>
                <a:lnTo>
                  <a:pt x="331828" y="1896502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43" name="bk object 43"/>
          <p:cNvSpPr/>
          <p:nvPr/>
        </p:nvSpPr>
        <p:spPr>
          <a:xfrm>
            <a:off x="2919390" y="5537799"/>
            <a:ext cx="565087" cy="2161159"/>
          </a:xfrm>
          <a:custGeom>
            <a:avLst/>
            <a:gdLst/>
            <a:ahLst/>
            <a:cxnLst/>
            <a:rect l="l" t="t" r="r" b="b"/>
            <a:pathLst>
              <a:path w="513714" h="1906904">
                <a:moveTo>
                  <a:pt x="0" y="0"/>
                </a:moveTo>
                <a:lnTo>
                  <a:pt x="513381" y="1906653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44" name="bk object 44"/>
          <p:cNvSpPr/>
          <p:nvPr/>
        </p:nvSpPr>
        <p:spPr>
          <a:xfrm>
            <a:off x="2941165" y="5538185"/>
            <a:ext cx="764159" cy="2162598"/>
          </a:xfrm>
          <a:custGeom>
            <a:avLst/>
            <a:gdLst/>
            <a:ahLst/>
            <a:cxnLst/>
            <a:rect l="l" t="t" r="r" b="b"/>
            <a:pathLst>
              <a:path w="694689" h="1908175">
                <a:moveTo>
                  <a:pt x="0" y="0"/>
                </a:moveTo>
                <a:lnTo>
                  <a:pt x="694450" y="190756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45" name="bk object 45"/>
          <p:cNvSpPr/>
          <p:nvPr/>
        </p:nvSpPr>
        <p:spPr>
          <a:xfrm>
            <a:off x="2953815" y="5536683"/>
            <a:ext cx="983488" cy="2143886"/>
          </a:xfrm>
          <a:custGeom>
            <a:avLst/>
            <a:gdLst/>
            <a:ahLst/>
            <a:cxnLst/>
            <a:rect l="l" t="t" r="r" b="b"/>
            <a:pathLst>
              <a:path w="894079" h="1891665">
                <a:moveTo>
                  <a:pt x="0" y="0"/>
                </a:moveTo>
                <a:lnTo>
                  <a:pt x="893701" y="189116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46" name="bk object 46"/>
          <p:cNvSpPr/>
          <p:nvPr/>
        </p:nvSpPr>
        <p:spPr>
          <a:xfrm>
            <a:off x="2980931" y="5543870"/>
            <a:ext cx="1213993" cy="2145326"/>
          </a:xfrm>
          <a:custGeom>
            <a:avLst/>
            <a:gdLst/>
            <a:ahLst/>
            <a:cxnLst/>
            <a:rect l="l" t="t" r="r" b="b"/>
            <a:pathLst>
              <a:path w="1103629" h="1892934">
                <a:moveTo>
                  <a:pt x="0" y="0"/>
                </a:moveTo>
                <a:lnTo>
                  <a:pt x="1103161" y="1892767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47" name="bk object 47"/>
          <p:cNvSpPr/>
          <p:nvPr/>
        </p:nvSpPr>
        <p:spPr>
          <a:xfrm>
            <a:off x="2999712" y="5535002"/>
            <a:ext cx="1483614" cy="2166916"/>
          </a:xfrm>
          <a:custGeom>
            <a:avLst/>
            <a:gdLst/>
            <a:ahLst/>
            <a:cxnLst/>
            <a:rect l="l" t="t" r="r" b="b"/>
            <a:pathLst>
              <a:path w="1348739" h="1911984">
                <a:moveTo>
                  <a:pt x="0" y="0"/>
                </a:moveTo>
                <a:lnTo>
                  <a:pt x="1348415" y="1911588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48" name="bk object 48"/>
          <p:cNvSpPr/>
          <p:nvPr/>
        </p:nvSpPr>
        <p:spPr>
          <a:xfrm>
            <a:off x="3024568" y="5529976"/>
            <a:ext cx="1786763" cy="2169795"/>
          </a:xfrm>
          <a:custGeom>
            <a:avLst/>
            <a:gdLst/>
            <a:ahLst/>
            <a:cxnLst/>
            <a:rect l="l" t="t" r="r" b="b"/>
            <a:pathLst>
              <a:path w="1624329" h="1914525">
                <a:moveTo>
                  <a:pt x="0" y="0"/>
                </a:moveTo>
                <a:lnTo>
                  <a:pt x="1623898" y="1914109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49" name="bk object 49"/>
          <p:cNvSpPr/>
          <p:nvPr/>
        </p:nvSpPr>
        <p:spPr>
          <a:xfrm>
            <a:off x="3037504" y="5512926"/>
            <a:ext cx="2138109" cy="2178431"/>
          </a:xfrm>
          <a:custGeom>
            <a:avLst/>
            <a:gdLst/>
            <a:ahLst/>
            <a:cxnLst/>
            <a:rect l="l" t="t" r="r" b="b"/>
            <a:pathLst>
              <a:path w="1943735" h="1922145">
                <a:moveTo>
                  <a:pt x="0" y="0"/>
                </a:moveTo>
                <a:lnTo>
                  <a:pt x="1943279" y="1921972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50" name="bk object 50"/>
          <p:cNvSpPr/>
          <p:nvPr/>
        </p:nvSpPr>
        <p:spPr>
          <a:xfrm>
            <a:off x="3044166" y="5498403"/>
            <a:ext cx="2596325" cy="2194983"/>
          </a:xfrm>
          <a:custGeom>
            <a:avLst/>
            <a:gdLst/>
            <a:ahLst/>
            <a:cxnLst/>
            <a:rect l="l" t="t" r="r" b="b"/>
            <a:pathLst>
              <a:path w="2360295" h="1936750">
                <a:moveTo>
                  <a:pt x="0" y="0"/>
                </a:moveTo>
                <a:lnTo>
                  <a:pt x="2359790" y="1936487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51" name="bk object 51"/>
          <p:cNvSpPr/>
          <p:nvPr/>
        </p:nvSpPr>
        <p:spPr>
          <a:xfrm>
            <a:off x="3057607" y="5486608"/>
            <a:ext cx="3147441" cy="2211536"/>
          </a:xfrm>
          <a:custGeom>
            <a:avLst/>
            <a:gdLst/>
            <a:ahLst/>
            <a:cxnLst/>
            <a:rect l="l" t="t" r="r" b="b"/>
            <a:pathLst>
              <a:path w="2861310" h="1951354">
                <a:moveTo>
                  <a:pt x="0" y="0"/>
                </a:moveTo>
                <a:lnTo>
                  <a:pt x="2860811" y="1950952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52" name="bk object 52"/>
          <p:cNvSpPr/>
          <p:nvPr/>
        </p:nvSpPr>
        <p:spPr>
          <a:xfrm>
            <a:off x="3064270" y="5466901"/>
            <a:ext cx="3850132" cy="2229527"/>
          </a:xfrm>
          <a:custGeom>
            <a:avLst/>
            <a:gdLst/>
            <a:ahLst/>
            <a:cxnLst/>
            <a:rect l="l" t="t" r="r" b="b"/>
            <a:pathLst>
              <a:path w="3500120" h="1967229">
                <a:moveTo>
                  <a:pt x="0" y="0"/>
                </a:moveTo>
                <a:lnTo>
                  <a:pt x="3499573" y="1966678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53" name="bk object 53"/>
          <p:cNvSpPr/>
          <p:nvPr/>
        </p:nvSpPr>
        <p:spPr>
          <a:xfrm>
            <a:off x="3065054" y="5448611"/>
            <a:ext cx="4354449" cy="2024422"/>
          </a:xfrm>
          <a:custGeom>
            <a:avLst/>
            <a:gdLst/>
            <a:ahLst/>
            <a:cxnLst/>
            <a:rect l="l" t="t" r="r" b="b"/>
            <a:pathLst>
              <a:path w="3958590" h="1786254">
                <a:moveTo>
                  <a:pt x="0" y="0"/>
                </a:moveTo>
                <a:lnTo>
                  <a:pt x="3958522" y="1786232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54" name="bk object 54"/>
          <p:cNvSpPr/>
          <p:nvPr/>
        </p:nvSpPr>
        <p:spPr>
          <a:xfrm>
            <a:off x="3068498" y="5428750"/>
            <a:ext cx="4394962" cy="1582547"/>
          </a:xfrm>
          <a:custGeom>
            <a:avLst/>
            <a:gdLst/>
            <a:ahLst/>
            <a:cxnLst/>
            <a:rect l="l" t="t" r="r" b="b"/>
            <a:pathLst>
              <a:path w="3995420" h="1396364">
                <a:moveTo>
                  <a:pt x="0" y="0"/>
                </a:moveTo>
                <a:lnTo>
                  <a:pt x="3995120" y="1395831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55" name="bk object 55"/>
          <p:cNvSpPr/>
          <p:nvPr/>
        </p:nvSpPr>
        <p:spPr>
          <a:xfrm>
            <a:off x="3058402" y="5379563"/>
            <a:ext cx="4301362" cy="747014"/>
          </a:xfrm>
          <a:custGeom>
            <a:avLst/>
            <a:gdLst/>
            <a:ahLst/>
            <a:cxnLst/>
            <a:rect l="l" t="t" r="r" b="b"/>
            <a:pathLst>
              <a:path w="3910329" h="659129">
                <a:moveTo>
                  <a:pt x="0" y="0"/>
                </a:moveTo>
                <a:lnTo>
                  <a:pt x="3910293" y="65872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56" name="bk object 56"/>
          <p:cNvSpPr/>
          <p:nvPr/>
        </p:nvSpPr>
        <p:spPr>
          <a:xfrm>
            <a:off x="3015670" y="4305700"/>
            <a:ext cx="3542094" cy="1001775"/>
          </a:xfrm>
          <a:custGeom>
            <a:avLst/>
            <a:gdLst/>
            <a:ahLst/>
            <a:cxnLst/>
            <a:rect l="l" t="t" r="r" b="b"/>
            <a:pathLst>
              <a:path w="3220085" h="883920">
                <a:moveTo>
                  <a:pt x="0" y="883720"/>
                </a:moveTo>
                <a:lnTo>
                  <a:pt x="3219637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57" name="bk object 57"/>
          <p:cNvSpPr/>
          <p:nvPr/>
        </p:nvSpPr>
        <p:spPr>
          <a:xfrm>
            <a:off x="3002056" y="3717236"/>
            <a:ext cx="3214497" cy="1560237"/>
          </a:xfrm>
          <a:custGeom>
            <a:avLst/>
            <a:gdLst/>
            <a:ahLst/>
            <a:cxnLst/>
            <a:rect l="l" t="t" r="r" b="b"/>
            <a:pathLst>
              <a:path w="2922270" h="1376679">
                <a:moveTo>
                  <a:pt x="0" y="1376088"/>
                </a:moveTo>
                <a:lnTo>
                  <a:pt x="2922126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58" name="bk object 58"/>
          <p:cNvSpPr/>
          <p:nvPr/>
        </p:nvSpPr>
        <p:spPr>
          <a:xfrm>
            <a:off x="22701" y="2366579"/>
            <a:ext cx="5857836" cy="5328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59" name="bk object 59"/>
          <p:cNvSpPr/>
          <p:nvPr/>
        </p:nvSpPr>
        <p:spPr>
          <a:xfrm>
            <a:off x="2919730" y="2018667"/>
            <a:ext cx="1451483" cy="3184525"/>
          </a:xfrm>
          <a:custGeom>
            <a:avLst/>
            <a:gdLst/>
            <a:ahLst/>
            <a:cxnLst/>
            <a:rect l="l" t="t" r="r" b="b"/>
            <a:pathLst>
              <a:path w="1319529" h="2809875">
                <a:moveTo>
                  <a:pt x="0" y="2809874"/>
                </a:moveTo>
                <a:lnTo>
                  <a:pt x="1319212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60" name="bk object 60"/>
          <p:cNvSpPr/>
          <p:nvPr/>
        </p:nvSpPr>
        <p:spPr>
          <a:xfrm>
            <a:off x="2933340" y="2417663"/>
            <a:ext cx="1944623" cy="2793746"/>
          </a:xfrm>
          <a:custGeom>
            <a:avLst/>
            <a:gdLst/>
            <a:ahLst/>
            <a:cxnLst/>
            <a:rect l="l" t="t" r="r" b="b"/>
            <a:pathLst>
              <a:path w="1767839" h="2465070">
                <a:moveTo>
                  <a:pt x="0" y="2464539"/>
                </a:moveTo>
                <a:lnTo>
                  <a:pt x="1767541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61" name="bk object 61"/>
          <p:cNvSpPr/>
          <p:nvPr/>
        </p:nvSpPr>
        <p:spPr>
          <a:xfrm>
            <a:off x="2935607" y="2194783"/>
            <a:ext cx="1709928" cy="3000290"/>
          </a:xfrm>
          <a:custGeom>
            <a:avLst/>
            <a:gdLst/>
            <a:ahLst/>
            <a:cxnLst/>
            <a:rect l="l" t="t" r="r" b="b"/>
            <a:pathLst>
              <a:path w="1554479" h="2647315">
                <a:moveTo>
                  <a:pt x="0" y="2646718"/>
                </a:moveTo>
                <a:lnTo>
                  <a:pt x="1553868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62" name="bk object 62"/>
          <p:cNvSpPr/>
          <p:nvPr/>
        </p:nvSpPr>
        <p:spPr>
          <a:xfrm>
            <a:off x="2944769" y="2599326"/>
            <a:ext cx="2175128" cy="2621026"/>
          </a:xfrm>
          <a:custGeom>
            <a:avLst/>
            <a:gdLst/>
            <a:ahLst/>
            <a:cxnLst/>
            <a:rect l="l" t="t" r="r" b="b"/>
            <a:pathLst>
              <a:path w="1977389" h="2312670">
                <a:moveTo>
                  <a:pt x="0" y="2312231"/>
                </a:moveTo>
                <a:lnTo>
                  <a:pt x="197695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63" name="bk object 63"/>
          <p:cNvSpPr/>
          <p:nvPr/>
        </p:nvSpPr>
        <p:spPr>
          <a:xfrm>
            <a:off x="2952851" y="2797639"/>
            <a:ext cx="2436368" cy="2431034"/>
          </a:xfrm>
          <a:custGeom>
            <a:avLst/>
            <a:gdLst/>
            <a:ahLst/>
            <a:cxnLst/>
            <a:rect l="l" t="t" r="r" b="b"/>
            <a:pathLst>
              <a:path w="2214879" h="2145029">
                <a:moveTo>
                  <a:pt x="0" y="2144830"/>
                </a:moveTo>
                <a:lnTo>
                  <a:pt x="2214666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64" name="bk object 64"/>
          <p:cNvSpPr/>
          <p:nvPr/>
        </p:nvSpPr>
        <p:spPr>
          <a:xfrm>
            <a:off x="2974567" y="3270037"/>
            <a:ext cx="2791206" cy="1981242"/>
          </a:xfrm>
          <a:custGeom>
            <a:avLst/>
            <a:gdLst/>
            <a:ahLst/>
            <a:cxnLst/>
            <a:rect l="l" t="t" r="r" b="b"/>
            <a:pathLst>
              <a:path w="2537460" h="1748154">
                <a:moveTo>
                  <a:pt x="0" y="1747751"/>
                </a:moveTo>
                <a:lnTo>
                  <a:pt x="2537134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65" name="bk object 65"/>
          <p:cNvSpPr/>
          <p:nvPr/>
        </p:nvSpPr>
        <p:spPr>
          <a:xfrm>
            <a:off x="2989069" y="3508526"/>
            <a:ext cx="2978404" cy="1754547"/>
          </a:xfrm>
          <a:custGeom>
            <a:avLst/>
            <a:gdLst/>
            <a:ahLst/>
            <a:cxnLst/>
            <a:rect l="l" t="t" r="r" b="b"/>
            <a:pathLst>
              <a:path w="2707640" h="1548129">
                <a:moveTo>
                  <a:pt x="0" y="1547549"/>
                </a:moveTo>
                <a:lnTo>
                  <a:pt x="2707616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66" name="bk object 66"/>
          <p:cNvSpPr/>
          <p:nvPr/>
        </p:nvSpPr>
        <p:spPr>
          <a:xfrm>
            <a:off x="3011778" y="4031667"/>
            <a:ext cx="3334639" cy="1263735"/>
          </a:xfrm>
          <a:custGeom>
            <a:avLst/>
            <a:gdLst/>
            <a:ahLst/>
            <a:cxnLst/>
            <a:rect l="l" t="t" r="r" b="b"/>
            <a:pathLst>
              <a:path w="3031490" h="1115060">
                <a:moveTo>
                  <a:pt x="0" y="1114896"/>
                </a:moveTo>
                <a:lnTo>
                  <a:pt x="3031453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67" name="bk object 67"/>
          <p:cNvSpPr/>
          <p:nvPr/>
        </p:nvSpPr>
        <p:spPr>
          <a:xfrm>
            <a:off x="3025309" y="4583683"/>
            <a:ext cx="3711129" cy="731901"/>
          </a:xfrm>
          <a:custGeom>
            <a:avLst/>
            <a:gdLst/>
            <a:ahLst/>
            <a:cxnLst/>
            <a:rect l="l" t="t" r="r" b="b"/>
            <a:pathLst>
              <a:path w="3373754" h="645795">
                <a:moveTo>
                  <a:pt x="0" y="645575"/>
                </a:moveTo>
                <a:lnTo>
                  <a:pt x="3373561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68" name="bk object 68"/>
          <p:cNvSpPr/>
          <p:nvPr/>
        </p:nvSpPr>
        <p:spPr>
          <a:xfrm>
            <a:off x="3030653" y="4961234"/>
            <a:ext cx="3903217" cy="359833"/>
          </a:xfrm>
          <a:custGeom>
            <a:avLst/>
            <a:gdLst/>
            <a:ahLst/>
            <a:cxnLst/>
            <a:rect l="l" t="t" r="r" b="b"/>
            <a:pathLst>
              <a:path w="3548379" h="317500">
                <a:moveTo>
                  <a:pt x="0" y="317445"/>
                </a:moveTo>
                <a:lnTo>
                  <a:pt x="3547996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69" name="bk object 69"/>
          <p:cNvSpPr/>
          <p:nvPr/>
        </p:nvSpPr>
        <p:spPr>
          <a:xfrm>
            <a:off x="3028510" y="5331289"/>
            <a:ext cx="4075049" cy="2879"/>
          </a:xfrm>
          <a:custGeom>
            <a:avLst/>
            <a:gdLst/>
            <a:ahLst/>
            <a:cxnLst/>
            <a:rect l="l" t="t" r="r" b="b"/>
            <a:pathLst>
              <a:path w="3704590" h="2539">
                <a:moveTo>
                  <a:pt x="0" y="2544"/>
                </a:moveTo>
                <a:lnTo>
                  <a:pt x="3704291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70" name="bk object 70"/>
          <p:cNvSpPr/>
          <p:nvPr/>
        </p:nvSpPr>
        <p:spPr>
          <a:xfrm>
            <a:off x="3046703" y="5355247"/>
            <a:ext cx="4213352" cy="358394"/>
          </a:xfrm>
          <a:custGeom>
            <a:avLst/>
            <a:gdLst/>
            <a:ahLst/>
            <a:cxnLst/>
            <a:rect l="l" t="t" r="r" b="b"/>
            <a:pathLst>
              <a:path w="3830320" h="316229">
                <a:moveTo>
                  <a:pt x="0" y="0"/>
                </a:moveTo>
                <a:lnTo>
                  <a:pt x="3829964" y="315863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71" name="bk object 71"/>
          <p:cNvSpPr/>
          <p:nvPr/>
        </p:nvSpPr>
        <p:spPr>
          <a:xfrm>
            <a:off x="3066800" y="5404827"/>
            <a:ext cx="4389374" cy="1151467"/>
          </a:xfrm>
          <a:custGeom>
            <a:avLst/>
            <a:gdLst/>
            <a:ahLst/>
            <a:cxnLst/>
            <a:rect l="l" t="t" r="r" b="b"/>
            <a:pathLst>
              <a:path w="3990340" h="1016000">
                <a:moveTo>
                  <a:pt x="0" y="0"/>
                </a:moveTo>
                <a:lnTo>
                  <a:pt x="3990274" y="1015773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72" name="bk object 72"/>
          <p:cNvSpPr/>
          <p:nvPr/>
        </p:nvSpPr>
        <p:spPr>
          <a:xfrm>
            <a:off x="2657324" y="5510364"/>
            <a:ext cx="189992" cy="2178431"/>
          </a:xfrm>
          <a:custGeom>
            <a:avLst/>
            <a:gdLst/>
            <a:ahLst/>
            <a:cxnLst/>
            <a:rect l="l" t="t" r="r" b="b"/>
            <a:pathLst>
              <a:path w="172719" h="1922145">
                <a:moveTo>
                  <a:pt x="172301" y="0"/>
                </a:moveTo>
                <a:lnTo>
                  <a:pt x="0" y="1921729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73" name="bk object 73"/>
          <p:cNvSpPr/>
          <p:nvPr/>
        </p:nvSpPr>
        <p:spPr>
          <a:xfrm>
            <a:off x="1593442" y="5450985"/>
            <a:ext cx="1168591" cy="1422781"/>
          </a:xfrm>
          <a:custGeom>
            <a:avLst/>
            <a:gdLst/>
            <a:ahLst/>
            <a:cxnLst/>
            <a:rect l="l" t="t" r="r" b="b"/>
            <a:pathLst>
              <a:path w="1062355" h="1255395">
                <a:moveTo>
                  <a:pt x="1062059" y="0"/>
                </a:moveTo>
                <a:lnTo>
                  <a:pt x="0" y="1254993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74" name="bk object 74"/>
          <p:cNvSpPr/>
          <p:nvPr/>
        </p:nvSpPr>
        <p:spPr>
          <a:xfrm>
            <a:off x="1471322" y="5437340"/>
            <a:ext cx="1280351" cy="1316990"/>
          </a:xfrm>
          <a:custGeom>
            <a:avLst/>
            <a:gdLst/>
            <a:ahLst/>
            <a:cxnLst/>
            <a:rect l="l" t="t" r="r" b="b"/>
            <a:pathLst>
              <a:path w="1163955" h="1162050">
                <a:moveTo>
                  <a:pt x="1163443" y="0"/>
                </a:moveTo>
                <a:lnTo>
                  <a:pt x="0" y="1161595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75" name="bk object 75"/>
          <p:cNvSpPr/>
          <p:nvPr/>
        </p:nvSpPr>
        <p:spPr>
          <a:xfrm>
            <a:off x="1341601" y="5428342"/>
            <a:ext cx="1403287" cy="1210479"/>
          </a:xfrm>
          <a:custGeom>
            <a:avLst/>
            <a:gdLst/>
            <a:ahLst/>
            <a:cxnLst/>
            <a:rect l="l" t="t" r="r" b="b"/>
            <a:pathLst>
              <a:path w="1275714" h="1068070">
                <a:moveTo>
                  <a:pt x="1275475" y="0"/>
                </a:moveTo>
                <a:lnTo>
                  <a:pt x="0" y="1067936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76" name="bk object 76"/>
          <p:cNvSpPr/>
          <p:nvPr/>
        </p:nvSpPr>
        <p:spPr>
          <a:xfrm>
            <a:off x="1227178" y="5415867"/>
            <a:ext cx="1510157" cy="1095332"/>
          </a:xfrm>
          <a:custGeom>
            <a:avLst/>
            <a:gdLst/>
            <a:ahLst/>
            <a:cxnLst/>
            <a:rect l="l" t="t" r="r" b="b"/>
            <a:pathLst>
              <a:path w="1372870" h="966470">
                <a:moveTo>
                  <a:pt x="1372392" y="0"/>
                </a:moveTo>
                <a:lnTo>
                  <a:pt x="0" y="966127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77" name="bk object 77"/>
          <p:cNvSpPr/>
          <p:nvPr/>
        </p:nvSpPr>
        <p:spPr>
          <a:xfrm>
            <a:off x="1111209" y="5407842"/>
            <a:ext cx="1610741" cy="972988"/>
          </a:xfrm>
          <a:custGeom>
            <a:avLst/>
            <a:gdLst/>
            <a:ahLst/>
            <a:cxnLst/>
            <a:rect l="l" t="t" r="r" b="b"/>
            <a:pathLst>
              <a:path w="1464310" h="858520">
                <a:moveTo>
                  <a:pt x="1464183" y="0"/>
                </a:moveTo>
                <a:lnTo>
                  <a:pt x="0" y="858052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78" name="bk object 78"/>
          <p:cNvSpPr/>
          <p:nvPr/>
        </p:nvSpPr>
        <p:spPr>
          <a:xfrm>
            <a:off x="987323" y="5395988"/>
            <a:ext cx="1731582" cy="842010"/>
          </a:xfrm>
          <a:custGeom>
            <a:avLst/>
            <a:gdLst/>
            <a:ahLst/>
            <a:cxnLst/>
            <a:rect l="l" t="t" r="r" b="b"/>
            <a:pathLst>
              <a:path w="1574164" h="742950">
                <a:moveTo>
                  <a:pt x="1573543" y="0"/>
                </a:moveTo>
                <a:lnTo>
                  <a:pt x="0" y="742443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79" name="bk object 79"/>
          <p:cNvSpPr/>
          <p:nvPr/>
        </p:nvSpPr>
        <p:spPr>
          <a:xfrm>
            <a:off x="861684" y="5385937"/>
            <a:ext cx="1849628" cy="703834"/>
          </a:xfrm>
          <a:custGeom>
            <a:avLst/>
            <a:gdLst/>
            <a:ahLst/>
            <a:cxnLst/>
            <a:rect l="l" t="t" r="r" b="b"/>
            <a:pathLst>
              <a:path w="1681480" h="621029">
                <a:moveTo>
                  <a:pt x="1681326" y="0"/>
                </a:moveTo>
                <a:lnTo>
                  <a:pt x="0" y="620482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80" name="bk object 80"/>
          <p:cNvSpPr/>
          <p:nvPr/>
        </p:nvSpPr>
        <p:spPr>
          <a:xfrm>
            <a:off x="623632" y="5364680"/>
            <a:ext cx="2074545" cy="395097"/>
          </a:xfrm>
          <a:custGeom>
            <a:avLst/>
            <a:gdLst/>
            <a:ahLst/>
            <a:cxnLst/>
            <a:rect l="l" t="t" r="r" b="b"/>
            <a:pathLst>
              <a:path w="1885950" h="348614">
                <a:moveTo>
                  <a:pt x="1885548" y="0"/>
                </a:moveTo>
                <a:lnTo>
                  <a:pt x="0" y="348431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81" name="bk object 81"/>
          <p:cNvSpPr/>
          <p:nvPr/>
        </p:nvSpPr>
        <p:spPr>
          <a:xfrm>
            <a:off x="488200" y="5353986"/>
            <a:ext cx="2202371" cy="213021"/>
          </a:xfrm>
          <a:custGeom>
            <a:avLst/>
            <a:gdLst/>
            <a:ahLst/>
            <a:cxnLst/>
            <a:rect l="l" t="t" r="r" b="b"/>
            <a:pathLst>
              <a:path w="2002155" h="187960">
                <a:moveTo>
                  <a:pt x="2001614" y="0"/>
                </a:moveTo>
                <a:lnTo>
                  <a:pt x="0" y="187917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82" name="bk object 82"/>
          <p:cNvSpPr/>
          <p:nvPr/>
        </p:nvSpPr>
        <p:spPr>
          <a:xfrm>
            <a:off x="349984" y="5339055"/>
            <a:ext cx="2331593" cy="20151"/>
          </a:xfrm>
          <a:custGeom>
            <a:avLst/>
            <a:gdLst/>
            <a:ahLst/>
            <a:cxnLst/>
            <a:rect l="l" t="t" r="r" b="b"/>
            <a:pathLst>
              <a:path w="2119630" h="17779">
                <a:moveTo>
                  <a:pt x="2119565" y="0"/>
                </a:moveTo>
                <a:lnTo>
                  <a:pt x="0" y="17413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83" name="bk object 83"/>
          <p:cNvSpPr/>
          <p:nvPr/>
        </p:nvSpPr>
        <p:spPr>
          <a:xfrm>
            <a:off x="72975" y="4870818"/>
            <a:ext cx="2601214" cy="444034"/>
          </a:xfrm>
          <a:custGeom>
            <a:avLst/>
            <a:gdLst/>
            <a:ahLst/>
            <a:cxnLst/>
            <a:rect l="l" t="t" r="r" b="b"/>
            <a:pathLst>
              <a:path w="2364740" h="391795">
                <a:moveTo>
                  <a:pt x="2364454" y="391279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84" name="bk object 84"/>
          <p:cNvSpPr/>
          <p:nvPr/>
        </p:nvSpPr>
        <p:spPr>
          <a:xfrm>
            <a:off x="28604" y="4604891"/>
            <a:ext cx="2637536" cy="688001"/>
          </a:xfrm>
          <a:custGeom>
            <a:avLst/>
            <a:gdLst/>
            <a:ahLst/>
            <a:cxnLst/>
            <a:rect l="l" t="t" r="r" b="b"/>
            <a:pathLst>
              <a:path w="2397760" h="607060">
                <a:moveTo>
                  <a:pt x="2397503" y="606563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85" name="bk object 85"/>
          <p:cNvSpPr/>
          <p:nvPr/>
        </p:nvSpPr>
        <p:spPr>
          <a:xfrm>
            <a:off x="26522" y="4034125"/>
            <a:ext cx="2629853" cy="1221274"/>
          </a:xfrm>
          <a:custGeom>
            <a:avLst/>
            <a:gdLst/>
            <a:ahLst/>
            <a:cxnLst/>
            <a:rect l="l" t="t" r="r" b="b"/>
            <a:pathLst>
              <a:path w="2390775" h="1077595">
                <a:moveTo>
                  <a:pt x="2390176" y="1077223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86" name="bk object 86"/>
          <p:cNvSpPr/>
          <p:nvPr/>
        </p:nvSpPr>
        <p:spPr>
          <a:xfrm>
            <a:off x="399134" y="1101514"/>
            <a:ext cx="2305050" cy="4040209"/>
          </a:xfrm>
          <a:custGeom>
            <a:avLst/>
            <a:gdLst/>
            <a:ahLst/>
            <a:cxnLst/>
            <a:rect l="l" t="t" r="r" b="b"/>
            <a:pathLst>
              <a:path w="2095500" h="3564890">
                <a:moveTo>
                  <a:pt x="2095289" y="3564779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87" name="bk object 87"/>
          <p:cNvSpPr/>
          <p:nvPr/>
        </p:nvSpPr>
        <p:spPr>
          <a:xfrm>
            <a:off x="795301" y="943284"/>
            <a:ext cx="1932051" cy="4197096"/>
          </a:xfrm>
          <a:custGeom>
            <a:avLst/>
            <a:gdLst/>
            <a:ahLst/>
            <a:cxnLst/>
            <a:rect l="l" t="t" r="r" b="b"/>
            <a:pathLst>
              <a:path w="1756410" h="3703320">
                <a:moveTo>
                  <a:pt x="1755984" y="3702720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88" name="bk object 88"/>
          <p:cNvSpPr/>
          <p:nvPr/>
        </p:nvSpPr>
        <p:spPr>
          <a:xfrm>
            <a:off x="1657502" y="892094"/>
            <a:ext cx="1121093" cy="4239556"/>
          </a:xfrm>
          <a:custGeom>
            <a:avLst/>
            <a:gdLst/>
            <a:ahLst/>
            <a:cxnLst/>
            <a:rect l="l" t="t" r="r" b="b"/>
            <a:pathLst>
              <a:path w="1019175" h="3740785">
                <a:moveTo>
                  <a:pt x="1018607" y="3740669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89" name="bk object 89"/>
          <p:cNvSpPr/>
          <p:nvPr/>
        </p:nvSpPr>
        <p:spPr>
          <a:xfrm>
            <a:off x="2043880" y="951253"/>
            <a:ext cx="755079" cy="4186301"/>
          </a:xfrm>
          <a:custGeom>
            <a:avLst/>
            <a:gdLst/>
            <a:ahLst/>
            <a:cxnLst/>
            <a:rect l="l" t="t" r="r" b="b"/>
            <a:pathLst>
              <a:path w="686435" h="3693795">
                <a:moveTo>
                  <a:pt x="685992" y="3693421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90" name="bk object 90"/>
          <p:cNvSpPr/>
          <p:nvPr/>
        </p:nvSpPr>
        <p:spPr>
          <a:xfrm>
            <a:off x="2835265" y="1182153"/>
            <a:ext cx="4890" cy="3960325"/>
          </a:xfrm>
          <a:custGeom>
            <a:avLst/>
            <a:gdLst/>
            <a:ahLst/>
            <a:cxnLst/>
            <a:rect l="l" t="t" r="r" b="b"/>
            <a:pathLst>
              <a:path w="4444" h="3494404">
                <a:moveTo>
                  <a:pt x="0" y="3493913"/>
                </a:moveTo>
                <a:lnTo>
                  <a:pt x="4349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91" name="bk object 91"/>
          <p:cNvSpPr/>
          <p:nvPr/>
        </p:nvSpPr>
        <p:spPr>
          <a:xfrm>
            <a:off x="2857756" y="1323575"/>
            <a:ext cx="335280" cy="3830066"/>
          </a:xfrm>
          <a:custGeom>
            <a:avLst/>
            <a:gdLst/>
            <a:ahLst/>
            <a:cxnLst/>
            <a:rect l="l" t="t" r="r" b="b"/>
            <a:pathLst>
              <a:path w="304800" h="3379470">
                <a:moveTo>
                  <a:pt x="0" y="3379281"/>
                </a:moveTo>
                <a:lnTo>
                  <a:pt x="304767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92" name="bk object 92"/>
          <p:cNvSpPr/>
          <p:nvPr/>
        </p:nvSpPr>
        <p:spPr>
          <a:xfrm>
            <a:off x="2870984" y="1486288"/>
            <a:ext cx="644716" cy="3677497"/>
          </a:xfrm>
          <a:custGeom>
            <a:avLst/>
            <a:gdLst/>
            <a:ahLst/>
            <a:cxnLst/>
            <a:rect l="l" t="t" r="r" b="b"/>
            <a:pathLst>
              <a:path w="586105" h="3244850">
                <a:moveTo>
                  <a:pt x="0" y="3244539"/>
                </a:moveTo>
                <a:lnTo>
                  <a:pt x="585516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93" name="bk object 93"/>
          <p:cNvSpPr/>
          <p:nvPr/>
        </p:nvSpPr>
        <p:spPr>
          <a:xfrm>
            <a:off x="2884723" y="1656536"/>
            <a:ext cx="931101" cy="3520609"/>
          </a:xfrm>
          <a:custGeom>
            <a:avLst/>
            <a:gdLst/>
            <a:ahLst/>
            <a:cxnLst/>
            <a:rect l="l" t="t" r="r" b="b"/>
            <a:pathLst>
              <a:path w="846454" h="3106420">
                <a:moveTo>
                  <a:pt x="0" y="3106028"/>
                </a:moveTo>
                <a:lnTo>
                  <a:pt x="846288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94" name="bk object 94"/>
          <p:cNvSpPr/>
          <p:nvPr/>
        </p:nvSpPr>
        <p:spPr>
          <a:xfrm>
            <a:off x="2899775" y="1843094"/>
            <a:ext cx="1204913" cy="3337814"/>
          </a:xfrm>
          <a:custGeom>
            <a:avLst/>
            <a:gdLst/>
            <a:ahLst/>
            <a:cxnLst/>
            <a:rect l="l" t="t" r="r" b="b"/>
            <a:pathLst>
              <a:path w="1095375" h="2945129">
                <a:moveTo>
                  <a:pt x="0" y="2945084"/>
                </a:moveTo>
                <a:lnTo>
                  <a:pt x="1095145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95" name="bk object 95"/>
          <p:cNvSpPr/>
          <p:nvPr/>
        </p:nvSpPr>
        <p:spPr>
          <a:xfrm>
            <a:off x="2966433" y="3036216"/>
            <a:ext cx="2585847" cy="2207937"/>
          </a:xfrm>
          <a:custGeom>
            <a:avLst/>
            <a:gdLst/>
            <a:ahLst/>
            <a:cxnLst/>
            <a:rect l="l" t="t" r="r" b="b"/>
            <a:pathLst>
              <a:path w="2350770" h="1948179">
                <a:moveTo>
                  <a:pt x="0" y="1947647"/>
                </a:moveTo>
                <a:lnTo>
                  <a:pt x="235031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96" name="bk object 96"/>
          <p:cNvSpPr/>
          <p:nvPr/>
        </p:nvSpPr>
        <p:spPr>
          <a:xfrm>
            <a:off x="1547176" y="6858423"/>
            <a:ext cx="389763" cy="833374"/>
          </a:xfrm>
          <a:custGeom>
            <a:avLst/>
            <a:gdLst/>
            <a:ahLst/>
            <a:cxnLst/>
            <a:rect l="l" t="t" r="r" b="b"/>
            <a:pathLst>
              <a:path w="354330" h="735329">
                <a:moveTo>
                  <a:pt x="354012" y="735012"/>
                </a:moveTo>
                <a:lnTo>
                  <a:pt x="0" y="0"/>
                </a:lnTo>
              </a:path>
            </a:pathLst>
          </a:custGeom>
          <a:ln w="19049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97" name="bk object 97"/>
          <p:cNvSpPr/>
          <p:nvPr/>
        </p:nvSpPr>
        <p:spPr>
          <a:xfrm>
            <a:off x="1245077" y="6860222"/>
            <a:ext cx="302451" cy="336804"/>
          </a:xfrm>
          <a:custGeom>
            <a:avLst/>
            <a:gdLst/>
            <a:ahLst/>
            <a:cxnLst/>
            <a:rect l="l" t="t" r="r" b="b"/>
            <a:pathLst>
              <a:path w="274955" h="297179">
                <a:moveTo>
                  <a:pt x="274637" y="0"/>
                </a:moveTo>
                <a:lnTo>
                  <a:pt x="0" y="296862"/>
                </a:lnTo>
              </a:path>
            </a:pathLst>
          </a:custGeom>
          <a:ln w="19049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98" name="bk object 98"/>
          <p:cNvSpPr/>
          <p:nvPr/>
        </p:nvSpPr>
        <p:spPr>
          <a:xfrm>
            <a:off x="31433" y="5714154"/>
            <a:ext cx="1756728" cy="1982682"/>
          </a:xfrm>
          <a:custGeom>
            <a:avLst/>
            <a:gdLst/>
            <a:ahLst/>
            <a:cxnLst/>
            <a:rect l="l" t="t" r="r" b="b"/>
            <a:pathLst>
              <a:path w="1597025" h="1749425">
                <a:moveTo>
                  <a:pt x="1597024" y="1749424"/>
                </a:moveTo>
                <a:lnTo>
                  <a:pt x="1104899" y="1306511"/>
                </a:lnTo>
                <a:lnTo>
                  <a:pt x="528637" y="709612"/>
                </a:lnTo>
                <a:lnTo>
                  <a:pt x="80962" y="120649"/>
                </a:lnTo>
                <a:lnTo>
                  <a:pt x="0" y="0"/>
                </a:lnTo>
              </a:path>
            </a:pathLst>
          </a:custGeom>
          <a:ln w="19049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99" name="bk object 99"/>
          <p:cNvSpPr/>
          <p:nvPr/>
        </p:nvSpPr>
        <p:spPr>
          <a:xfrm>
            <a:off x="2196782" y="7536710"/>
            <a:ext cx="134811" cy="158327"/>
          </a:xfrm>
          <a:custGeom>
            <a:avLst/>
            <a:gdLst/>
            <a:ahLst/>
            <a:cxnLst/>
            <a:rect l="l" t="t" r="r" b="b"/>
            <a:pathLst>
              <a:path w="122555" h="139700">
                <a:moveTo>
                  <a:pt x="122237" y="0"/>
                </a:moveTo>
                <a:lnTo>
                  <a:pt x="0" y="139699"/>
                </a:lnTo>
              </a:path>
            </a:pathLst>
          </a:custGeom>
          <a:ln w="19049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100" name="bk object 100"/>
          <p:cNvSpPr/>
          <p:nvPr/>
        </p:nvSpPr>
        <p:spPr>
          <a:xfrm>
            <a:off x="621665" y="6523779"/>
            <a:ext cx="929005" cy="333206"/>
          </a:xfrm>
          <a:custGeom>
            <a:avLst/>
            <a:gdLst/>
            <a:ahLst/>
            <a:cxnLst/>
            <a:rect l="l" t="t" r="r" b="b"/>
            <a:pathLst>
              <a:path w="844550" h="294004">
                <a:moveTo>
                  <a:pt x="844549" y="293687"/>
                </a:moveTo>
                <a:lnTo>
                  <a:pt x="0" y="0"/>
                </a:lnTo>
              </a:path>
            </a:pathLst>
          </a:custGeom>
          <a:ln w="19049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101" name="bk object 101"/>
          <p:cNvSpPr/>
          <p:nvPr/>
        </p:nvSpPr>
        <p:spPr>
          <a:xfrm>
            <a:off x="441801" y="5503652"/>
            <a:ext cx="176721" cy="1020487"/>
          </a:xfrm>
          <a:custGeom>
            <a:avLst/>
            <a:gdLst/>
            <a:ahLst/>
            <a:cxnLst/>
            <a:rect l="l" t="t" r="r" b="b"/>
            <a:pathLst>
              <a:path w="160654" h="900429">
                <a:moveTo>
                  <a:pt x="160337" y="900112"/>
                </a:moveTo>
                <a:lnTo>
                  <a:pt x="0" y="0"/>
                </a:lnTo>
              </a:path>
            </a:pathLst>
          </a:custGeom>
          <a:ln w="19049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102" name="bk object 102"/>
          <p:cNvSpPr/>
          <p:nvPr/>
        </p:nvSpPr>
        <p:spPr>
          <a:xfrm>
            <a:off x="31431" y="5338127"/>
            <a:ext cx="410718" cy="165523"/>
          </a:xfrm>
          <a:custGeom>
            <a:avLst/>
            <a:gdLst/>
            <a:ahLst/>
            <a:cxnLst/>
            <a:rect l="l" t="t" r="r" b="b"/>
            <a:pathLst>
              <a:path w="373380" h="146050">
                <a:moveTo>
                  <a:pt x="373062" y="146049"/>
                </a:moveTo>
                <a:lnTo>
                  <a:pt x="0" y="0"/>
                </a:lnTo>
              </a:path>
            </a:pathLst>
          </a:custGeom>
          <a:ln w="19049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103" name="bk object 103"/>
          <p:cNvSpPr/>
          <p:nvPr/>
        </p:nvSpPr>
        <p:spPr>
          <a:xfrm>
            <a:off x="122237" y="5503652"/>
            <a:ext cx="317818" cy="349038"/>
          </a:xfrm>
          <a:custGeom>
            <a:avLst/>
            <a:gdLst/>
            <a:ahLst/>
            <a:cxnLst/>
            <a:rect l="l" t="t" r="r" b="b"/>
            <a:pathLst>
              <a:path w="288925" h="307975">
                <a:moveTo>
                  <a:pt x="0" y="307974"/>
                </a:moveTo>
                <a:lnTo>
                  <a:pt x="288924" y="0"/>
                </a:lnTo>
              </a:path>
            </a:pathLst>
          </a:custGeom>
          <a:ln w="19049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104" name="bk object 104"/>
          <p:cNvSpPr/>
          <p:nvPr/>
        </p:nvSpPr>
        <p:spPr>
          <a:xfrm>
            <a:off x="614679" y="6178338"/>
            <a:ext cx="307340" cy="345440"/>
          </a:xfrm>
          <a:custGeom>
            <a:avLst/>
            <a:gdLst/>
            <a:ahLst/>
            <a:cxnLst/>
            <a:rect l="l" t="t" r="r" b="b"/>
            <a:pathLst>
              <a:path w="279400" h="304800">
                <a:moveTo>
                  <a:pt x="279399" y="0"/>
                </a:moveTo>
                <a:lnTo>
                  <a:pt x="0" y="304799"/>
                </a:lnTo>
              </a:path>
            </a:pathLst>
          </a:custGeom>
          <a:ln w="19049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105" name="bk object 105"/>
          <p:cNvSpPr/>
          <p:nvPr/>
        </p:nvSpPr>
        <p:spPr>
          <a:xfrm>
            <a:off x="33178" y="4850553"/>
            <a:ext cx="24448" cy="41741"/>
          </a:xfrm>
          <a:custGeom>
            <a:avLst/>
            <a:gdLst/>
            <a:ahLst/>
            <a:cxnLst/>
            <a:rect l="l" t="t" r="r" b="b"/>
            <a:pathLst>
              <a:path w="22225" h="36829">
                <a:moveTo>
                  <a:pt x="0" y="36513"/>
                </a:moveTo>
                <a:lnTo>
                  <a:pt x="22224" y="0"/>
                </a:lnTo>
              </a:path>
            </a:pathLst>
          </a:custGeom>
          <a:ln w="19049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106" name="bk object 106"/>
          <p:cNvSpPr/>
          <p:nvPr/>
        </p:nvSpPr>
        <p:spPr>
          <a:xfrm>
            <a:off x="27940" y="4778587"/>
            <a:ext cx="2514600" cy="2911052"/>
          </a:xfrm>
          <a:custGeom>
            <a:avLst/>
            <a:gdLst/>
            <a:ahLst/>
            <a:cxnLst/>
            <a:rect l="l" t="t" r="r" b="b"/>
            <a:pathLst>
              <a:path w="2286000" h="2568575">
                <a:moveTo>
                  <a:pt x="1608961" y="2025649"/>
                </a:moveTo>
                <a:lnTo>
                  <a:pt x="1828800" y="2216149"/>
                </a:lnTo>
                <a:lnTo>
                  <a:pt x="2048638" y="2397124"/>
                </a:lnTo>
                <a:lnTo>
                  <a:pt x="2276440" y="2568574"/>
                </a:lnTo>
                <a:lnTo>
                  <a:pt x="2286000" y="2568574"/>
                </a:lnTo>
                <a:lnTo>
                  <a:pt x="2058196" y="2397124"/>
                </a:lnTo>
                <a:lnTo>
                  <a:pt x="1608961" y="2025649"/>
                </a:lnTo>
                <a:close/>
              </a:path>
              <a:path w="2286000" h="2568575">
                <a:moveTo>
                  <a:pt x="780585" y="1169987"/>
                </a:moveTo>
                <a:lnTo>
                  <a:pt x="971748" y="1398587"/>
                </a:lnTo>
                <a:lnTo>
                  <a:pt x="1170877" y="1617662"/>
                </a:lnTo>
                <a:lnTo>
                  <a:pt x="1390716" y="1825624"/>
                </a:lnTo>
                <a:lnTo>
                  <a:pt x="1180436" y="1617662"/>
                </a:lnTo>
                <a:lnTo>
                  <a:pt x="971748" y="1389062"/>
                </a:lnTo>
                <a:lnTo>
                  <a:pt x="780585" y="1169987"/>
                </a:lnTo>
                <a:close/>
              </a:path>
              <a:path w="2286000" h="2568575">
                <a:moveTo>
                  <a:pt x="0" y="0"/>
                </a:moveTo>
                <a:lnTo>
                  <a:pt x="0" y="17462"/>
                </a:lnTo>
                <a:lnTo>
                  <a:pt x="133814" y="246062"/>
                </a:lnTo>
                <a:lnTo>
                  <a:pt x="275594" y="484187"/>
                </a:lnTo>
                <a:lnTo>
                  <a:pt x="428525" y="712787"/>
                </a:lnTo>
                <a:lnTo>
                  <a:pt x="600572" y="941387"/>
                </a:lnTo>
                <a:lnTo>
                  <a:pt x="438083" y="703262"/>
                </a:lnTo>
                <a:lnTo>
                  <a:pt x="275594" y="474662"/>
                </a:lnTo>
                <a:lnTo>
                  <a:pt x="133814" y="236537"/>
                </a:lnTo>
                <a:lnTo>
                  <a:pt x="0" y="0"/>
                </a:lnTo>
                <a:close/>
              </a:path>
            </a:pathLst>
          </a:custGeom>
          <a:solidFill>
            <a:srgbClr val="5F6157"/>
          </a:solidFill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107" name="bk object 107"/>
          <p:cNvSpPr/>
          <p:nvPr/>
        </p:nvSpPr>
        <p:spPr>
          <a:xfrm>
            <a:off x="27940" y="4066117"/>
            <a:ext cx="2921826" cy="3623522"/>
          </a:xfrm>
          <a:custGeom>
            <a:avLst/>
            <a:gdLst/>
            <a:ahLst/>
            <a:cxnLst/>
            <a:rect l="l" t="t" r="r" b="b"/>
            <a:pathLst>
              <a:path w="2656205" h="3197225">
                <a:moveTo>
                  <a:pt x="2361319" y="3006724"/>
                </a:moveTo>
                <a:lnTo>
                  <a:pt x="2646334" y="3197224"/>
                </a:lnTo>
                <a:lnTo>
                  <a:pt x="2655887" y="3197224"/>
                </a:lnTo>
                <a:lnTo>
                  <a:pt x="2361319" y="3006724"/>
                </a:lnTo>
                <a:close/>
              </a:path>
              <a:path w="2656205" h="3197225">
                <a:moveTo>
                  <a:pt x="1009492" y="1770062"/>
                </a:moveTo>
                <a:lnTo>
                  <a:pt x="1256291" y="2055812"/>
                </a:lnTo>
                <a:lnTo>
                  <a:pt x="1523791" y="2322512"/>
                </a:lnTo>
                <a:lnTo>
                  <a:pt x="1256291" y="2046287"/>
                </a:lnTo>
                <a:lnTo>
                  <a:pt x="1009492" y="1770062"/>
                </a:lnTo>
                <a:close/>
              </a:path>
              <a:path w="2656205" h="3197225">
                <a:moveTo>
                  <a:pt x="0" y="0"/>
                </a:moveTo>
                <a:lnTo>
                  <a:pt x="0" y="19050"/>
                </a:lnTo>
                <a:lnTo>
                  <a:pt x="105089" y="314325"/>
                </a:lnTo>
                <a:lnTo>
                  <a:pt x="237246" y="609600"/>
                </a:lnTo>
                <a:lnTo>
                  <a:pt x="399656" y="903287"/>
                </a:lnTo>
                <a:lnTo>
                  <a:pt x="581174" y="1198562"/>
                </a:lnTo>
                <a:lnTo>
                  <a:pt x="780206" y="1484312"/>
                </a:lnTo>
                <a:lnTo>
                  <a:pt x="1009492" y="1770062"/>
                </a:lnTo>
                <a:lnTo>
                  <a:pt x="780206" y="1474787"/>
                </a:lnTo>
                <a:lnTo>
                  <a:pt x="581174" y="1179512"/>
                </a:lnTo>
                <a:lnTo>
                  <a:pt x="399656" y="884237"/>
                </a:lnTo>
                <a:lnTo>
                  <a:pt x="237246" y="590550"/>
                </a:lnTo>
                <a:lnTo>
                  <a:pt x="105089" y="295275"/>
                </a:lnTo>
                <a:lnTo>
                  <a:pt x="0" y="0"/>
                </a:lnTo>
                <a:close/>
              </a:path>
            </a:pathLst>
          </a:custGeom>
          <a:solidFill>
            <a:srgbClr val="5F6157"/>
          </a:solidFill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108" name="bk object 108"/>
          <p:cNvSpPr/>
          <p:nvPr/>
        </p:nvSpPr>
        <p:spPr>
          <a:xfrm>
            <a:off x="3757990" y="2650278"/>
            <a:ext cx="1790256" cy="1635802"/>
          </a:xfrm>
          <a:custGeom>
            <a:avLst/>
            <a:gdLst/>
            <a:ahLst/>
            <a:cxnLst/>
            <a:rect l="l" t="t" r="r" b="b"/>
            <a:pathLst>
              <a:path w="1627504" h="1443354">
                <a:moveTo>
                  <a:pt x="1609201" y="0"/>
                </a:moveTo>
                <a:lnTo>
                  <a:pt x="0" y="1422634"/>
                </a:lnTo>
                <a:lnTo>
                  <a:pt x="17875" y="1442854"/>
                </a:lnTo>
                <a:lnTo>
                  <a:pt x="1627077" y="20219"/>
                </a:lnTo>
                <a:lnTo>
                  <a:pt x="1609201" y="0"/>
                </a:lnTo>
                <a:close/>
              </a:path>
            </a:pathLst>
          </a:custGeom>
          <a:solidFill>
            <a:srgbClr val="5F6157"/>
          </a:solidFill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109" name="bk object 109"/>
          <p:cNvSpPr/>
          <p:nvPr/>
        </p:nvSpPr>
        <p:spPr>
          <a:xfrm>
            <a:off x="5175013" y="2728971"/>
            <a:ext cx="380683" cy="3975439"/>
          </a:xfrm>
          <a:custGeom>
            <a:avLst/>
            <a:gdLst/>
            <a:ahLst/>
            <a:cxnLst/>
            <a:rect l="l" t="t" r="r" b="b"/>
            <a:pathLst>
              <a:path w="346075" h="3507740">
                <a:moveTo>
                  <a:pt x="319194" y="0"/>
                </a:moveTo>
                <a:lnTo>
                  <a:pt x="0" y="3504982"/>
                </a:lnTo>
                <a:lnTo>
                  <a:pt x="26877" y="3507430"/>
                </a:lnTo>
                <a:lnTo>
                  <a:pt x="346071" y="2447"/>
                </a:lnTo>
                <a:lnTo>
                  <a:pt x="319194" y="0"/>
                </a:lnTo>
                <a:close/>
              </a:path>
            </a:pathLst>
          </a:custGeom>
          <a:solidFill>
            <a:srgbClr val="5F6157"/>
          </a:solidFill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110" name="bk object 110"/>
          <p:cNvSpPr/>
          <p:nvPr/>
        </p:nvSpPr>
        <p:spPr>
          <a:xfrm>
            <a:off x="2816214" y="2848906"/>
            <a:ext cx="2575370" cy="4056041"/>
          </a:xfrm>
          <a:custGeom>
            <a:avLst/>
            <a:gdLst/>
            <a:ahLst/>
            <a:cxnLst/>
            <a:rect l="l" t="t" r="r" b="b"/>
            <a:pathLst>
              <a:path w="2341245" h="3578860">
                <a:moveTo>
                  <a:pt x="2318237" y="0"/>
                </a:moveTo>
                <a:lnTo>
                  <a:pt x="0" y="3563640"/>
                </a:lnTo>
                <a:lnTo>
                  <a:pt x="22622" y="3578357"/>
                </a:lnTo>
                <a:lnTo>
                  <a:pt x="2340861" y="14716"/>
                </a:lnTo>
                <a:lnTo>
                  <a:pt x="2318237" y="0"/>
                </a:lnTo>
                <a:close/>
              </a:path>
            </a:pathLst>
          </a:custGeom>
          <a:solidFill>
            <a:srgbClr val="5F6157"/>
          </a:solidFill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111" name="bk object 111"/>
          <p:cNvSpPr/>
          <p:nvPr/>
        </p:nvSpPr>
        <p:spPr>
          <a:xfrm>
            <a:off x="1259224" y="2627781"/>
            <a:ext cx="4058285" cy="1065107"/>
          </a:xfrm>
          <a:custGeom>
            <a:avLst/>
            <a:gdLst/>
            <a:ahLst/>
            <a:cxnLst/>
            <a:rect l="l" t="t" r="r" b="b"/>
            <a:pathLst>
              <a:path w="3689350" h="939800">
                <a:moveTo>
                  <a:pt x="3682528" y="0"/>
                </a:moveTo>
                <a:lnTo>
                  <a:pt x="0" y="913434"/>
                </a:lnTo>
                <a:lnTo>
                  <a:pt x="6497" y="939628"/>
                </a:lnTo>
                <a:lnTo>
                  <a:pt x="3689025" y="26193"/>
                </a:lnTo>
                <a:lnTo>
                  <a:pt x="3682528" y="0"/>
                </a:lnTo>
                <a:close/>
              </a:path>
            </a:pathLst>
          </a:custGeom>
          <a:solidFill>
            <a:srgbClr val="5F6157"/>
          </a:solidFill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112" name="bk object 112"/>
          <p:cNvSpPr/>
          <p:nvPr/>
        </p:nvSpPr>
        <p:spPr>
          <a:xfrm>
            <a:off x="5281606" y="2596681"/>
            <a:ext cx="274582" cy="296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113" name="bk object 113"/>
          <p:cNvSpPr/>
          <p:nvPr/>
        </p:nvSpPr>
        <p:spPr>
          <a:xfrm>
            <a:off x="5353581" y="2523989"/>
            <a:ext cx="279748" cy="2803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114" name="bk object 114"/>
          <p:cNvSpPr/>
          <p:nvPr/>
        </p:nvSpPr>
        <p:spPr>
          <a:xfrm>
            <a:off x="5444778" y="2513839"/>
            <a:ext cx="200875" cy="1979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115" name="bk object 115"/>
          <p:cNvSpPr/>
          <p:nvPr/>
        </p:nvSpPr>
        <p:spPr>
          <a:xfrm>
            <a:off x="5516256" y="2394575"/>
            <a:ext cx="250172" cy="2524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116" name="bk object 116"/>
          <p:cNvSpPr/>
          <p:nvPr/>
        </p:nvSpPr>
        <p:spPr>
          <a:xfrm>
            <a:off x="5673999" y="2385695"/>
            <a:ext cx="97357" cy="938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030649" y="1408387"/>
            <a:ext cx="3997102" cy="7448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40" b="0" i="0">
                <a:solidFill>
                  <a:srgbClr val="BEE64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5164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0677" y="-14391"/>
            <a:ext cx="9897047" cy="677108"/>
          </a:xfrm>
        </p:spPr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6682" y="1260856"/>
            <a:ext cx="9081197" cy="304699"/>
          </a:xfrm>
        </p:spPr>
        <p:txBody>
          <a:bodyPr lIns="0" tIns="0" rIns="0" bIns="0"/>
          <a:lstStyle>
            <a:lvl1pPr>
              <a:defRPr sz="1980" b="1" i="0">
                <a:solidFill>
                  <a:schemeClr val="tx1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090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0677" y="-14391"/>
            <a:ext cx="9897047" cy="677108"/>
          </a:xfrm>
        </p:spPr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99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65"/>
              </a:lnSpc>
            </a:pPr>
            <a:r>
              <a:rPr spc="5" dirty="0"/>
              <a:t>Tuesday, November 6,</a:t>
            </a:r>
            <a:r>
              <a:rPr dirty="0"/>
              <a:t> </a:t>
            </a:r>
            <a:r>
              <a:rPr spc="10" dirty="0"/>
              <a:t>2007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26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058398" cy="77723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26085" y="2157202"/>
            <a:ext cx="5729796" cy="5532797"/>
          </a:xfrm>
          <a:custGeom>
            <a:avLst/>
            <a:gdLst/>
            <a:ahLst/>
            <a:cxnLst/>
            <a:rect l="l" t="t" r="r" b="b"/>
            <a:pathLst>
              <a:path w="5208905" h="4881880">
                <a:moveTo>
                  <a:pt x="1562098" y="3968749"/>
                </a:moveTo>
                <a:lnTo>
                  <a:pt x="1770696" y="4138611"/>
                </a:lnTo>
                <a:lnTo>
                  <a:pt x="1980887" y="4300537"/>
                </a:lnTo>
                <a:lnTo>
                  <a:pt x="2199039" y="4452937"/>
                </a:lnTo>
                <a:lnTo>
                  <a:pt x="2418784" y="4586287"/>
                </a:lnTo>
                <a:lnTo>
                  <a:pt x="2636936" y="4700587"/>
                </a:lnTo>
                <a:lnTo>
                  <a:pt x="2847126" y="4795837"/>
                </a:lnTo>
                <a:lnTo>
                  <a:pt x="3066872" y="4881562"/>
                </a:lnTo>
                <a:lnTo>
                  <a:pt x="3084388" y="4881562"/>
                </a:lnTo>
                <a:lnTo>
                  <a:pt x="2866235" y="4795837"/>
                </a:lnTo>
                <a:lnTo>
                  <a:pt x="2646490" y="4700587"/>
                </a:lnTo>
                <a:lnTo>
                  <a:pt x="2428339" y="4586287"/>
                </a:lnTo>
                <a:lnTo>
                  <a:pt x="2208593" y="4452937"/>
                </a:lnTo>
                <a:lnTo>
                  <a:pt x="1990441" y="4300537"/>
                </a:lnTo>
                <a:lnTo>
                  <a:pt x="1562098" y="3968749"/>
                </a:lnTo>
                <a:close/>
              </a:path>
              <a:path w="5208905" h="4881880">
                <a:moveTo>
                  <a:pt x="1495219" y="9525"/>
                </a:moveTo>
                <a:lnTo>
                  <a:pt x="1418786" y="9525"/>
                </a:lnTo>
                <a:lnTo>
                  <a:pt x="1648085" y="38100"/>
                </a:lnTo>
                <a:lnTo>
                  <a:pt x="1885345" y="95250"/>
                </a:lnTo>
                <a:lnTo>
                  <a:pt x="2124199" y="161925"/>
                </a:lnTo>
                <a:lnTo>
                  <a:pt x="2371013" y="257175"/>
                </a:lnTo>
                <a:lnTo>
                  <a:pt x="2617828" y="381000"/>
                </a:lnTo>
                <a:lnTo>
                  <a:pt x="2875789" y="514350"/>
                </a:lnTo>
                <a:lnTo>
                  <a:pt x="3122604" y="674687"/>
                </a:lnTo>
                <a:lnTo>
                  <a:pt x="3371011" y="846137"/>
                </a:lnTo>
                <a:lnTo>
                  <a:pt x="3617826" y="1046162"/>
                </a:lnTo>
                <a:lnTo>
                  <a:pt x="3856678" y="1265237"/>
                </a:lnTo>
                <a:lnTo>
                  <a:pt x="4151264" y="1570037"/>
                </a:lnTo>
                <a:lnTo>
                  <a:pt x="4409225" y="1884362"/>
                </a:lnTo>
                <a:lnTo>
                  <a:pt x="4636932" y="2208212"/>
                </a:lnTo>
                <a:lnTo>
                  <a:pt x="4828014" y="2540000"/>
                </a:lnTo>
                <a:lnTo>
                  <a:pt x="4912409" y="2701925"/>
                </a:lnTo>
                <a:lnTo>
                  <a:pt x="4988841" y="2863850"/>
                </a:lnTo>
                <a:lnTo>
                  <a:pt x="5103491" y="3187700"/>
                </a:lnTo>
                <a:lnTo>
                  <a:pt x="5141708" y="3349625"/>
                </a:lnTo>
                <a:lnTo>
                  <a:pt x="5170370" y="3502025"/>
                </a:lnTo>
                <a:lnTo>
                  <a:pt x="5189479" y="3654425"/>
                </a:lnTo>
                <a:lnTo>
                  <a:pt x="5199033" y="3806824"/>
                </a:lnTo>
                <a:lnTo>
                  <a:pt x="5199033" y="3940174"/>
                </a:lnTo>
                <a:lnTo>
                  <a:pt x="5179924" y="4071936"/>
                </a:lnTo>
                <a:lnTo>
                  <a:pt x="5160816" y="4195762"/>
                </a:lnTo>
                <a:lnTo>
                  <a:pt x="5122599" y="4310062"/>
                </a:lnTo>
                <a:lnTo>
                  <a:pt x="5027058" y="4519612"/>
                </a:lnTo>
                <a:lnTo>
                  <a:pt x="4960180" y="4614862"/>
                </a:lnTo>
                <a:lnTo>
                  <a:pt x="4885339" y="4700587"/>
                </a:lnTo>
                <a:lnTo>
                  <a:pt x="4770690" y="4795837"/>
                </a:lnTo>
                <a:lnTo>
                  <a:pt x="4646486" y="4881562"/>
                </a:lnTo>
                <a:lnTo>
                  <a:pt x="4665595" y="4881562"/>
                </a:lnTo>
                <a:lnTo>
                  <a:pt x="4780244" y="4805362"/>
                </a:lnTo>
                <a:lnTo>
                  <a:pt x="4885339" y="4710112"/>
                </a:lnTo>
                <a:lnTo>
                  <a:pt x="4960180" y="4624387"/>
                </a:lnTo>
                <a:lnTo>
                  <a:pt x="5027058" y="4529137"/>
                </a:lnTo>
                <a:lnTo>
                  <a:pt x="5084384" y="4424362"/>
                </a:lnTo>
                <a:lnTo>
                  <a:pt x="5132153" y="4319587"/>
                </a:lnTo>
                <a:lnTo>
                  <a:pt x="5170370" y="4195762"/>
                </a:lnTo>
                <a:lnTo>
                  <a:pt x="5189479" y="4071936"/>
                </a:lnTo>
                <a:lnTo>
                  <a:pt x="5208587" y="3940174"/>
                </a:lnTo>
                <a:lnTo>
                  <a:pt x="5208587" y="3806824"/>
                </a:lnTo>
                <a:lnTo>
                  <a:pt x="5199033" y="3654425"/>
                </a:lnTo>
                <a:lnTo>
                  <a:pt x="5179924" y="3502025"/>
                </a:lnTo>
                <a:lnTo>
                  <a:pt x="5151262" y="3349625"/>
                </a:lnTo>
                <a:lnTo>
                  <a:pt x="5113045" y="3187700"/>
                </a:lnTo>
                <a:lnTo>
                  <a:pt x="4998396" y="2863850"/>
                </a:lnTo>
                <a:lnTo>
                  <a:pt x="4921963" y="2701925"/>
                </a:lnTo>
                <a:lnTo>
                  <a:pt x="4837568" y="2530475"/>
                </a:lnTo>
                <a:lnTo>
                  <a:pt x="4646486" y="2208212"/>
                </a:lnTo>
                <a:lnTo>
                  <a:pt x="4418779" y="1874837"/>
                </a:lnTo>
                <a:lnTo>
                  <a:pt x="4160818" y="1560512"/>
                </a:lnTo>
                <a:lnTo>
                  <a:pt x="3866233" y="1255712"/>
                </a:lnTo>
                <a:lnTo>
                  <a:pt x="3627380" y="1036637"/>
                </a:lnTo>
                <a:lnTo>
                  <a:pt x="3380566" y="836612"/>
                </a:lnTo>
                <a:lnTo>
                  <a:pt x="3132159" y="665162"/>
                </a:lnTo>
                <a:lnTo>
                  <a:pt x="2875789" y="504825"/>
                </a:lnTo>
                <a:lnTo>
                  <a:pt x="2627382" y="371475"/>
                </a:lnTo>
                <a:lnTo>
                  <a:pt x="2371013" y="247650"/>
                </a:lnTo>
                <a:lnTo>
                  <a:pt x="2124199" y="152400"/>
                </a:lnTo>
                <a:lnTo>
                  <a:pt x="1885345" y="85725"/>
                </a:lnTo>
                <a:lnTo>
                  <a:pt x="1648085" y="28575"/>
                </a:lnTo>
                <a:lnTo>
                  <a:pt x="1495219" y="9525"/>
                </a:lnTo>
                <a:close/>
              </a:path>
              <a:path w="5208905" h="4881880">
                <a:moveTo>
                  <a:pt x="9554" y="1103312"/>
                </a:moveTo>
                <a:lnTo>
                  <a:pt x="0" y="1236662"/>
                </a:lnTo>
                <a:lnTo>
                  <a:pt x="9554" y="1389062"/>
                </a:lnTo>
                <a:lnTo>
                  <a:pt x="28662" y="1541462"/>
                </a:lnTo>
                <a:lnTo>
                  <a:pt x="57324" y="1693862"/>
                </a:lnTo>
                <a:lnTo>
                  <a:pt x="95541" y="1855787"/>
                </a:lnTo>
                <a:lnTo>
                  <a:pt x="210190" y="2179637"/>
                </a:lnTo>
                <a:lnTo>
                  <a:pt x="286623" y="2339975"/>
                </a:lnTo>
                <a:lnTo>
                  <a:pt x="371018" y="2511425"/>
                </a:lnTo>
                <a:lnTo>
                  <a:pt x="457005" y="2673350"/>
                </a:lnTo>
                <a:lnTo>
                  <a:pt x="562100" y="2835275"/>
                </a:lnTo>
                <a:lnTo>
                  <a:pt x="789807" y="3159125"/>
                </a:lnTo>
                <a:lnTo>
                  <a:pt x="1057321" y="3473450"/>
                </a:lnTo>
                <a:lnTo>
                  <a:pt x="799361" y="3159125"/>
                </a:lnTo>
                <a:lnTo>
                  <a:pt x="571654" y="2835275"/>
                </a:lnTo>
                <a:lnTo>
                  <a:pt x="380572" y="2501900"/>
                </a:lnTo>
                <a:lnTo>
                  <a:pt x="296177" y="2339975"/>
                </a:lnTo>
                <a:lnTo>
                  <a:pt x="219744" y="2179637"/>
                </a:lnTo>
                <a:lnTo>
                  <a:pt x="105095" y="1855787"/>
                </a:lnTo>
                <a:lnTo>
                  <a:pt x="66878" y="1693862"/>
                </a:lnTo>
                <a:lnTo>
                  <a:pt x="38216" y="1541462"/>
                </a:lnTo>
                <a:lnTo>
                  <a:pt x="19108" y="1389062"/>
                </a:lnTo>
                <a:lnTo>
                  <a:pt x="9554" y="1236662"/>
                </a:lnTo>
                <a:lnTo>
                  <a:pt x="9554" y="1103312"/>
                </a:lnTo>
                <a:close/>
              </a:path>
              <a:path w="5208905" h="4881880">
                <a:moveTo>
                  <a:pt x="47770" y="846137"/>
                </a:moveTo>
                <a:lnTo>
                  <a:pt x="19108" y="969962"/>
                </a:lnTo>
                <a:lnTo>
                  <a:pt x="9554" y="1103312"/>
                </a:lnTo>
                <a:lnTo>
                  <a:pt x="28662" y="969962"/>
                </a:lnTo>
                <a:lnTo>
                  <a:pt x="47770" y="846137"/>
                </a:lnTo>
                <a:close/>
              </a:path>
              <a:path w="5208905" h="4881880">
                <a:moveTo>
                  <a:pt x="1418786" y="0"/>
                </a:moveTo>
                <a:lnTo>
                  <a:pt x="1200633" y="0"/>
                </a:lnTo>
                <a:lnTo>
                  <a:pt x="990443" y="19050"/>
                </a:lnTo>
                <a:lnTo>
                  <a:pt x="799361" y="57150"/>
                </a:lnTo>
                <a:lnTo>
                  <a:pt x="628979" y="123825"/>
                </a:lnTo>
                <a:lnTo>
                  <a:pt x="466559" y="219075"/>
                </a:lnTo>
                <a:lnTo>
                  <a:pt x="324839" y="333375"/>
                </a:lnTo>
                <a:lnTo>
                  <a:pt x="248407" y="419100"/>
                </a:lnTo>
                <a:lnTo>
                  <a:pt x="181528" y="514350"/>
                </a:lnTo>
                <a:lnTo>
                  <a:pt x="124203" y="617537"/>
                </a:lnTo>
                <a:lnTo>
                  <a:pt x="76432" y="731837"/>
                </a:lnTo>
                <a:lnTo>
                  <a:pt x="47770" y="846137"/>
                </a:lnTo>
                <a:lnTo>
                  <a:pt x="85987" y="731837"/>
                </a:lnTo>
                <a:lnTo>
                  <a:pt x="133757" y="617537"/>
                </a:lnTo>
                <a:lnTo>
                  <a:pt x="191082" y="523875"/>
                </a:lnTo>
                <a:lnTo>
                  <a:pt x="257961" y="428625"/>
                </a:lnTo>
                <a:lnTo>
                  <a:pt x="332801" y="342900"/>
                </a:lnTo>
                <a:lnTo>
                  <a:pt x="476113" y="228600"/>
                </a:lnTo>
                <a:lnTo>
                  <a:pt x="628979" y="133350"/>
                </a:lnTo>
                <a:lnTo>
                  <a:pt x="808915" y="66675"/>
                </a:lnTo>
                <a:lnTo>
                  <a:pt x="999997" y="28575"/>
                </a:lnTo>
                <a:lnTo>
                  <a:pt x="1200633" y="9525"/>
                </a:lnTo>
                <a:lnTo>
                  <a:pt x="1495219" y="9525"/>
                </a:lnTo>
                <a:lnTo>
                  <a:pt x="1418786" y="0"/>
                </a:lnTo>
                <a:close/>
              </a:path>
            </a:pathLst>
          </a:custGeom>
          <a:solidFill>
            <a:srgbClr val="5F6157"/>
          </a:solidFill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27940" y="1390757"/>
            <a:ext cx="6911658" cy="6094137"/>
          </a:xfrm>
          <a:custGeom>
            <a:avLst/>
            <a:gdLst/>
            <a:ahLst/>
            <a:cxnLst/>
            <a:rect l="l" t="t" r="r" b="b"/>
            <a:pathLst>
              <a:path w="6283325" h="5377180">
                <a:moveTo>
                  <a:pt x="6283294" y="4957761"/>
                </a:moveTo>
                <a:lnTo>
                  <a:pt x="6245078" y="5167311"/>
                </a:lnTo>
                <a:lnTo>
                  <a:pt x="6187754" y="5376861"/>
                </a:lnTo>
                <a:lnTo>
                  <a:pt x="6254633" y="5167311"/>
                </a:lnTo>
                <a:lnTo>
                  <a:pt x="6283294" y="4957761"/>
                </a:lnTo>
                <a:close/>
              </a:path>
              <a:path w="6283325" h="5377180">
                <a:moveTo>
                  <a:pt x="6026931" y="3549650"/>
                </a:moveTo>
                <a:lnTo>
                  <a:pt x="6103363" y="3759200"/>
                </a:lnTo>
                <a:lnTo>
                  <a:pt x="6170240" y="3959225"/>
                </a:lnTo>
                <a:lnTo>
                  <a:pt x="6112916" y="3759200"/>
                </a:lnTo>
                <a:lnTo>
                  <a:pt x="6026931" y="3549650"/>
                </a:lnTo>
                <a:close/>
              </a:path>
              <a:path w="6283325" h="5377180">
                <a:moveTo>
                  <a:pt x="5721206" y="2941637"/>
                </a:moveTo>
                <a:lnTo>
                  <a:pt x="5835853" y="3149600"/>
                </a:lnTo>
                <a:lnTo>
                  <a:pt x="5940945" y="3349625"/>
                </a:lnTo>
                <a:lnTo>
                  <a:pt x="5835853" y="3140075"/>
                </a:lnTo>
                <a:lnTo>
                  <a:pt x="5721206" y="2941637"/>
                </a:lnTo>
                <a:close/>
              </a:path>
              <a:path w="6283325" h="5377180">
                <a:moveTo>
                  <a:pt x="5311979" y="2332037"/>
                </a:moveTo>
                <a:lnTo>
                  <a:pt x="5455288" y="2532062"/>
                </a:lnTo>
                <a:lnTo>
                  <a:pt x="5589043" y="2741612"/>
                </a:lnTo>
                <a:lnTo>
                  <a:pt x="5721206" y="2941637"/>
                </a:lnTo>
                <a:lnTo>
                  <a:pt x="5598596" y="2732087"/>
                </a:lnTo>
                <a:lnTo>
                  <a:pt x="5464843" y="2532062"/>
                </a:lnTo>
                <a:lnTo>
                  <a:pt x="5311979" y="2332037"/>
                </a:lnTo>
                <a:close/>
              </a:path>
              <a:path w="6283325" h="5377180">
                <a:moveTo>
                  <a:pt x="1600281" y="9525"/>
                </a:moveTo>
                <a:lnTo>
                  <a:pt x="1885307" y="47625"/>
                </a:lnTo>
                <a:lnTo>
                  <a:pt x="2170332" y="114300"/>
                </a:lnTo>
                <a:lnTo>
                  <a:pt x="2476058" y="209550"/>
                </a:lnTo>
                <a:lnTo>
                  <a:pt x="2780191" y="323850"/>
                </a:lnTo>
                <a:lnTo>
                  <a:pt x="3093877" y="466725"/>
                </a:lnTo>
                <a:lnTo>
                  <a:pt x="3399603" y="638175"/>
                </a:lnTo>
                <a:lnTo>
                  <a:pt x="3713290" y="838200"/>
                </a:lnTo>
                <a:lnTo>
                  <a:pt x="4017424" y="1057275"/>
                </a:lnTo>
                <a:lnTo>
                  <a:pt x="4323148" y="1303337"/>
                </a:lnTo>
                <a:lnTo>
                  <a:pt x="4617727" y="1570037"/>
                </a:lnTo>
                <a:lnTo>
                  <a:pt x="4979184" y="1941512"/>
                </a:lnTo>
                <a:lnTo>
                  <a:pt x="5151155" y="2141537"/>
                </a:lnTo>
                <a:lnTo>
                  <a:pt x="5311979" y="2332037"/>
                </a:lnTo>
                <a:lnTo>
                  <a:pt x="5160708" y="2132012"/>
                </a:lnTo>
                <a:lnTo>
                  <a:pt x="4816768" y="1751012"/>
                </a:lnTo>
                <a:lnTo>
                  <a:pt x="4627281" y="1560512"/>
                </a:lnTo>
                <a:lnTo>
                  <a:pt x="4332702" y="1293812"/>
                </a:lnTo>
                <a:lnTo>
                  <a:pt x="4026976" y="1047750"/>
                </a:lnTo>
                <a:lnTo>
                  <a:pt x="3713290" y="828675"/>
                </a:lnTo>
                <a:lnTo>
                  <a:pt x="3409157" y="628650"/>
                </a:lnTo>
                <a:lnTo>
                  <a:pt x="3093877" y="457200"/>
                </a:lnTo>
                <a:lnTo>
                  <a:pt x="2780191" y="314325"/>
                </a:lnTo>
                <a:lnTo>
                  <a:pt x="2476058" y="200025"/>
                </a:lnTo>
                <a:lnTo>
                  <a:pt x="2170332" y="104775"/>
                </a:lnTo>
                <a:lnTo>
                  <a:pt x="1885307" y="38100"/>
                </a:lnTo>
                <a:lnTo>
                  <a:pt x="1600281" y="9525"/>
                </a:lnTo>
                <a:close/>
              </a:path>
              <a:path w="6283325" h="5377180">
                <a:moveTo>
                  <a:pt x="837560" y="76200"/>
                </a:moveTo>
                <a:lnTo>
                  <a:pt x="619412" y="161925"/>
                </a:lnTo>
                <a:lnTo>
                  <a:pt x="418780" y="276225"/>
                </a:lnTo>
                <a:lnTo>
                  <a:pt x="246809" y="419100"/>
                </a:lnTo>
                <a:lnTo>
                  <a:pt x="181524" y="495300"/>
                </a:lnTo>
                <a:lnTo>
                  <a:pt x="114647" y="581025"/>
                </a:lnTo>
                <a:lnTo>
                  <a:pt x="0" y="771525"/>
                </a:lnTo>
                <a:lnTo>
                  <a:pt x="0" y="790575"/>
                </a:lnTo>
                <a:lnTo>
                  <a:pt x="114647" y="590550"/>
                </a:lnTo>
                <a:lnTo>
                  <a:pt x="256363" y="419100"/>
                </a:lnTo>
                <a:lnTo>
                  <a:pt x="428334" y="276225"/>
                </a:lnTo>
                <a:lnTo>
                  <a:pt x="628966" y="161925"/>
                </a:lnTo>
                <a:lnTo>
                  <a:pt x="837560" y="76200"/>
                </a:lnTo>
                <a:close/>
              </a:path>
              <a:path w="6283325" h="5377180">
                <a:moveTo>
                  <a:pt x="1332772" y="0"/>
                </a:moveTo>
                <a:lnTo>
                  <a:pt x="1076408" y="19050"/>
                </a:lnTo>
                <a:lnTo>
                  <a:pt x="837560" y="76200"/>
                </a:lnTo>
                <a:lnTo>
                  <a:pt x="1076408" y="28575"/>
                </a:lnTo>
                <a:lnTo>
                  <a:pt x="1332772" y="9525"/>
                </a:lnTo>
                <a:lnTo>
                  <a:pt x="1600281" y="9525"/>
                </a:lnTo>
                <a:lnTo>
                  <a:pt x="1332772" y="0"/>
                </a:lnTo>
                <a:close/>
              </a:path>
            </a:pathLst>
          </a:custGeom>
          <a:solidFill>
            <a:srgbClr val="5F6157"/>
          </a:solidFill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38418" y="1639042"/>
            <a:ext cx="6641338" cy="6050957"/>
          </a:xfrm>
          <a:custGeom>
            <a:avLst/>
            <a:gdLst/>
            <a:ahLst/>
            <a:cxnLst/>
            <a:rect l="l" t="t" r="r" b="b"/>
            <a:pathLst>
              <a:path w="6037580" h="5339080">
                <a:moveTo>
                  <a:pt x="2541670" y="5138736"/>
                </a:moveTo>
                <a:lnTo>
                  <a:pt x="2866544" y="5338761"/>
                </a:lnTo>
                <a:lnTo>
                  <a:pt x="2876100" y="5338761"/>
                </a:lnTo>
                <a:lnTo>
                  <a:pt x="2541670" y="5138736"/>
                </a:lnTo>
                <a:close/>
              </a:path>
              <a:path w="6037580" h="5339080">
                <a:moveTo>
                  <a:pt x="6037262" y="4435474"/>
                </a:moveTo>
                <a:lnTo>
                  <a:pt x="6018151" y="4691062"/>
                </a:lnTo>
                <a:lnTo>
                  <a:pt x="5970375" y="4929186"/>
                </a:lnTo>
                <a:lnTo>
                  <a:pt x="5884379" y="5148261"/>
                </a:lnTo>
                <a:lnTo>
                  <a:pt x="5769717" y="5338761"/>
                </a:lnTo>
                <a:lnTo>
                  <a:pt x="5779273" y="5338761"/>
                </a:lnTo>
                <a:lnTo>
                  <a:pt x="5893934" y="5148261"/>
                </a:lnTo>
                <a:lnTo>
                  <a:pt x="5970375" y="4938711"/>
                </a:lnTo>
                <a:lnTo>
                  <a:pt x="6018151" y="4710112"/>
                </a:lnTo>
                <a:lnTo>
                  <a:pt x="6037262" y="4454524"/>
                </a:lnTo>
                <a:lnTo>
                  <a:pt x="6037262" y="4435474"/>
                </a:lnTo>
                <a:close/>
              </a:path>
              <a:path w="6037580" h="5339080">
                <a:moveTo>
                  <a:pt x="789892" y="3463925"/>
                </a:moveTo>
                <a:lnTo>
                  <a:pt x="923664" y="3654425"/>
                </a:lnTo>
                <a:lnTo>
                  <a:pt x="1076546" y="3844925"/>
                </a:lnTo>
                <a:lnTo>
                  <a:pt x="1227836" y="4025900"/>
                </a:lnTo>
                <a:lnTo>
                  <a:pt x="1571821" y="4378324"/>
                </a:lnTo>
                <a:lnTo>
                  <a:pt x="1885549" y="4652962"/>
                </a:lnTo>
                <a:lnTo>
                  <a:pt x="2208832" y="4910136"/>
                </a:lnTo>
                <a:lnTo>
                  <a:pt x="2541670" y="5138736"/>
                </a:lnTo>
                <a:lnTo>
                  <a:pt x="2218386" y="4910136"/>
                </a:lnTo>
                <a:lnTo>
                  <a:pt x="1895104" y="4652962"/>
                </a:lnTo>
                <a:lnTo>
                  <a:pt x="1581377" y="4378324"/>
                </a:lnTo>
                <a:lnTo>
                  <a:pt x="1237391" y="4025900"/>
                </a:lnTo>
                <a:lnTo>
                  <a:pt x="1076546" y="3835400"/>
                </a:lnTo>
                <a:lnTo>
                  <a:pt x="933219" y="3654425"/>
                </a:lnTo>
                <a:lnTo>
                  <a:pt x="789892" y="3463925"/>
                </a:lnTo>
                <a:close/>
              </a:path>
              <a:path w="6037580" h="5339080">
                <a:moveTo>
                  <a:pt x="5788827" y="3340100"/>
                </a:moveTo>
                <a:lnTo>
                  <a:pt x="5922600" y="3721100"/>
                </a:lnTo>
                <a:lnTo>
                  <a:pt x="5970375" y="3902075"/>
                </a:lnTo>
                <a:lnTo>
                  <a:pt x="5922600" y="3711575"/>
                </a:lnTo>
                <a:lnTo>
                  <a:pt x="5865268" y="3530600"/>
                </a:lnTo>
                <a:lnTo>
                  <a:pt x="5788827" y="3340100"/>
                </a:lnTo>
                <a:close/>
              </a:path>
              <a:path w="6037580" h="5339080">
                <a:moveTo>
                  <a:pt x="543050" y="3082925"/>
                </a:moveTo>
                <a:lnTo>
                  <a:pt x="657712" y="3273425"/>
                </a:lnTo>
                <a:lnTo>
                  <a:pt x="789892" y="3463925"/>
                </a:lnTo>
                <a:lnTo>
                  <a:pt x="667267" y="3273425"/>
                </a:lnTo>
                <a:lnTo>
                  <a:pt x="543050" y="3082925"/>
                </a:lnTo>
                <a:close/>
              </a:path>
              <a:path w="6037580" h="5339080">
                <a:moveTo>
                  <a:pt x="5113596" y="2198687"/>
                </a:moveTo>
                <a:lnTo>
                  <a:pt x="5247369" y="2389187"/>
                </a:lnTo>
                <a:lnTo>
                  <a:pt x="5379548" y="2579687"/>
                </a:lnTo>
                <a:lnTo>
                  <a:pt x="5494211" y="2770187"/>
                </a:lnTo>
                <a:lnTo>
                  <a:pt x="5608872" y="2959100"/>
                </a:lnTo>
                <a:lnTo>
                  <a:pt x="5503765" y="2760662"/>
                </a:lnTo>
                <a:lnTo>
                  <a:pt x="5255332" y="2379662"/>
                </a:lnTo>
                <a:lnTo>
                  <a:pt x="5113596" y="2198687"/>
                </a:lnTo>
                <a:close/>
              </a:path>
              <a:path w="6037580" h="5339080">
                <a:moveTo>
                  <a:pt x="4807832" y="1827212"/>
                </a:moveTo>
                <a:lnTo>
                  <a:pt x="4960715" y="2008187"/>
                </a:lnTo>
                <a:lnTo>
                  <a:pt x="5113596" y="2198687"/>
                </a:lnTo>
                <a:lnTo>
                  <a:pt x="4970270" y="2008187"/>
                </a:lnTo>
                <a:lnTo>
                  <a:pt x="4807832" y="1827212"/>
                </a:lnTo>
                <a:close/>
              </a:path>
              <a:path w="6037580" h="5339080">
                <a:moveTo>
                  <a:pt x="38220" y="1770062"/>
                </a:moveTo>
                <a:lnTo>
                  <a:pt x="66886" y="1951037"/>
                </a:lnTo>
                <a:lnTo>
                  <a:pt x="124216" y="2132012"/>
                </a:lnTo>
                <a:lnTo>
                  <a:pt x="76441" y="1951037"/>
                </a:lnTo>
                <a:lnTo>
                  <a:pt x="38220" y="1770062"/>
                </a:lnTo>
                <a:close/>
              </a:path>
              <a:path w="6037580" h="5339080">
                <a:moveTo>
                  <a:pt x="1380718" y="0"/>
                </a:moveTo>
                <a:lnTo>
                  <a:pt x="1141840" y="19050"/>
                </a:lnTo>
                <a:lnTo>
                  <a:pt x="923664" y="66675"/>
                </a:lnTo>
                <a:lnTo>
                  <a:pt x="713451" y="142875"/>
                </a:lnTo>
                <a:lnTo>
                  <a:pt x="533495" y="257175"/>
                </a:lnTo>
                <a:lnTo>
                  <a:pt x="371058" y="390525"/>
                </a:lnTo>
                <a:lnTo>
                  <a:pt x="285061" y="485775"/>
                </a:lnTo>
                <a:lnTo>
                  <a:pt x="210213" y="600075"/>
                </a:lnTo>
                <a:lnTo>
                  <a:pt x="143327" y="714375"/>
                </a:lnTo>
                <a:lnTo>
                  <a:pt x="95551" y="838200"/>
                </a:lnTo>
                <a:lnTo>
                  <a:pt x="57330" y="971550"/>
                </a:lnTo>
                <a:lnTo>
                  <a:pt x="19110" y="1112837"/>
                </a:lnTo>
                <a:lnTo>
                  <a:pt x="0" y="1417637"/>
                </a:lnTo>
                <a:lnTo>
                  <a:pt x="9555" y="1589087"/>
                </a:lnTo>
                <a:lnTo>
                  <a:pt x="38220" y="1770062"/>
                </a:lnTo>
                <a:lnTo>
                  <a:pt x="19110" y="1589087"/>
                </a:lnTo>
                <a:lnTo>
                  <a:pt x="9555" y="1417637"/>
                </a:lnTo>
                <a:lnTo>
                  <a:pt x="28665" y="1112837"/>
                </a:lnTo>
                <a:lnTo>
                  <a:pt x="66886" y="971550"/>
                </a:lnTo>
                <a:lnTo>
                  <a:pt x="105106" y="838200"/>
                </a:lnTo>
                <a:lnTo>
                  <a:pt x="152882" y="714375"/>
                </a:lnTo>
                <a:lnTo>
                  <a:pt x="219768" y="600075"/>
                </a:lnTo>
                <a:lnTo>
                  <a:pt x="294617" y="485775"/>
                </a:lnTo>
                <a:lnTo>
                  <a:pt x="380613" y="390525"/>
                </a:lnTo>
                <a:lnTo>
                  <a:pt x="543050" y="257175"/>
                </a:lnTo>
                <a:lnTo>
                  <a:pt x="723006" y="152400"/>
                </a:lnTo>
                <a:lnTo>
                  <a:pt x="923664" y="76200"/>
                </a:lnTo>
                <a:lnTo>
                  <a:pt x="1151395" y="28575"/>
                </a:lnTo>
                <a:lnTo>
                  <a:pt x="1380718" y="9525"/>
                </a:lnTo>
                <a:lnTo>
                  <a:pt x="1637115" y="9525"/>
                </a:lnTo>
                <a:lnTo>
                  <a:pt x="1380718" y="0"/>
                </a:lnTo>
                <a:close/>
              </a:path>
              <a:path w="6037580" h="5339080">
                <a:moveTo>
                  <a:pt x="3903278" y="990600"/>
                </a:moveTo>
                <a:lnTo>
                  <a:pt x="4189933" y="1227137"/>
                </a:lnTo>
                <a:lnTo>
                  <a:pt x="4465439" y="1474787"/>
                </a:lnTo>
                <a:lnTo>
                  <a:pt x="4189933" y="1217612"/>
                </a:lnTo>
                <a:lnTo>
                  <a:pt x="3903278" y="990600"/>
                </a:lnTo>
                <a:close/>
              </a:path>
              <a:path w="6037580" h="5339080">
                <a:moveTo>
                  <a:pt x="3323598" y="600075"/>
                </a:moveTo>
                <a:lnTo>
                  <a:pt x="3618217" y="790575"/>
                </a:lnTo>
                <a:lnTo>
                  <a:pt x="3903278" y="990600"/>
                </a:lnTo>
                <a:lnTo>
                  <a:pt x="3618217" y="781050"/>
                </a:lnTo>
                <a:lnTo>
                  <a:pt x="3323598" y="600075"/>
                </a:lnTo>
                <a:close/>
              </a:path>
              <a:path w="6037580" h="5339080">
                <a:moveTo>
                  <a:pt x="2742327" y="304800"/>
                </a:moveTo>
                <a:lnTo>
                  <a:pt x="3027390" y="447675"/>
                </a:lnTo>
                <a:lnTo>
                  <a:pt x="3323598" y="600075"/>
                </a:lnTo>
                <a:lnTo>
                  <a:pt x="3027390" y="438150"/>
                </a:lnTo>
                <a:lnTo>
                  <a:pt x="2742327" y="304800"/>
                </a:lnTo>
                <a:close/>
              </a:path>
              <a:path w="6037580" h="5339080">
                <a:moveTo>
                  <a:pt x="1637115" y="9525"/>
                </a:moveTo>
                <a:lnTo>
                  <a:pt x="1904659" y="47625"/>
                </a:lnTo>
                <a:lnTo>
                  <a:pt x="2170611" y="104775"/>
                </a:lnTo>
                <a:lnTo>
                  <a:pt x="1895104" y="38100"/>
                </a:lnTo>
                <a:lnTo>
                  <a:pt x="1637115" y="9525"/>
                </a:lnTo>
                <a:close/>
              </a:path>
            </a:pathLst>
          </a:custGeom>
          <a:solidFill>
            <a:srgbClr val="5F6157"/>
          </a:solidFill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227013" y="1887327"/>
            <a:ext cx="6178233" cy="5802672"/>
          </a:xfrm>
          <a:custGeom>
            <a:avLst/>
            <a:gdLst/>
            <a:ahLst/>
            <a:cxnLst/>
            <a:rect l="l" t="t" r="r" b="b"/>
            <a:pathLst>
              <a:path w="5616575" h="5120005">
                <a:moveTo>
                  <a:pt x="1455500" y="4083049"/>
                </a:moveTo>
                <a:lnTo>
                  <a:pt x="1818579" y="4405312"/>
                </a:lnTo>
                <a:lnTo>
                  <a:pt x="1998525" y="4548187"/>
                </a:lnTo>
                <a:lnTo>
                  <a:pt x="2180065" y="4681537"/>
                </a:lnTo>
                <a:lnTo>
                  <a:pt x="2369567" y="4805362"/>
                </a:lnTo>
                <a:lnTo>
                  <a:pt x="2560660" y="4919661"/>
                </a:lnTo>
                <a:lnTo>
                  <a:pt x="2742200" y="5024436"/>
                </a:lnTo>
                <a:lnTo>
                  <a:pt x="2931702" y="5119687"/>
                </a:lnTo>
                <a:lnTo>
                  <a:pt x="2950810" y="5119687"/>
                </a:lnTo>
                <a:lnTo>
                  <a:pt x="2761308" y="5024436"/>
                </a:lnTo>
                <a:lnTo>
                  <a:pt x="2570215" y="4919661"/>
                </a:lnTo>
                <a:lnTo>
                  <a:pt x="2379121" y="4805362"/>
                </a:lnTo>
                <a:lnTo>
                  <a:pt x="2189619" y="4681537"/>
                </a:lnTo>
                <a:lnTo>
                  <a:pt x="2008080" y="4548187"/>
                </a:lnTo>
                <a:lnTo>
                  <a:pt x="1818579" y="4395787"/>
                </a:lnTo>
                <a:lnTo>
                  <a:pt x="1455500" y="4083049"/>
                </a:lnTo>
                <a:close/>
              </a:path>
              <a:path w="5616575" h="5120005">
                <a:moveTo>
                  <a:pt x="5532173" y="4652962"/>
                </a:moveTo>
                <a:lnTo>
                  <a:pt x="5474845" y="4776787"/>
                </a:lnTo>
                <a:lnTo>
                  <a:pt x="5417517" y="4881561"/>
                </a:lnTo>
                <a:lnTo>
                  <a:pt x="5350634" y="4986336"/>
                </a:lnTo>
                <a:lnTo>
                  <a:pt x="5264642" y="5081587"/>
                </a:lnTo>
                <a:lnTo>
                  <a:pt x="5226423" y="5119687"/>
                </a:lnTo>
                <a:lnTo>
                  <a:pt x="5235977" y="5119687"/>
                </a:lnTo>
                <a:lnTo>
                  <a:pt x="5274196" y="5081587"/>
                </a:lnTo>
                <a:lnTo>
                  <a:pt x="5360188" y="4986336"/>
                </a:lnTo>
                <a:lnTo>
                  <a:pt x="5427071" y="4881561"/>
                </a:lnTo>
                <a:lnTo>
                  <a:pt x="5484401" y="4776787"/>
                </a:lnTo>
                <a:lnTo>
                  <a:pt x="5532173" y="4652962"/>
                </a:lnTo>
                <a:close/>
              </a:path>
              <a:path w="5616575" h="5120005">
                <a:moveTo>
                  <a:pt x="5616573" y="4111624"/>
                </a:moveTo>
                <a:lnTo>
                  <a:pt x="5607019" y="4254499"/>
                </a:lnTo>
                <a:lnTo>
                  <a:pt x="5597464" y="4395787"/>
                </a:lnTo>
                <a:lnTo>
                  <a:pt x="5616573" y="4254499"/>
                </a:lnTo>
                <a:lnTo>
                  <a:pt x="5616573" y="4111624"/>
                </a:lnTo>
                <a:close/>
              </a:path>
              <a:path w="5616575" h="5120005">
                <a:moveTo>
                  <a:pt x="608316" y="3063875"/>
                </a:moveTo>
                <a:lnTo>
                  <a:pt x="722972" y="3235325"/>
                </a:lnTo>
                <a:lnTo>
                  <a:pt x="856738" y="3416300"/>
                </a:lnTo>
                <a:lnTo>
                  <a:pt x="1141787" y="3759200"/>
                </a:lnTo>
                <a:lnTo>
                  <a:pt x="1455500" y="4083049"/>
                </a:lnTo>
                <a:lnTo>
                  <a:pt x="1141787" y="3749675"/>
                </a:lnTo>
                <a:lnTo>
                  <a:pt x="856738" y="3406775"/>
                </a:lnTo>
                <a:lnTo>
                  <a:pt x="608316" y="3063875"/>
                </a:lnTo>
                <a:close/>
              </a:path>
              <a:path w="5616575" h="5120005">
                <a:moveTo>
                  <a:pt x="5388853" y="3092450"/>
                </a:moveTo>
                <a:lnTo>
                  <a:pt x="5455735" y="3273425"/>
                </a:lnTo>
                <a:lnTo>
                  <a:pt x="5513064" y="3444875"/>
                </a:lnTo>
                <a:lnTo>
                  <a:pt x="5455735" y="3263900"/>
                </a:lnTo>
                <a:lnTo>
                  <a:pt x="5388853" y="3092450"/>
                </a:lnTo>
                <a:close/>
              </a:path>
              <a:path w="5616575" h="5120005">
                <a:moveTo>
                  <a:pt x="5216869" y="2740025"/>
                </a:moveTo>
                <a:lnTo>
                  <a:pt x="5302860" y="2921000"/>
                </a:lnTo>
                <a:lnTo>
                  <a:pt x="5388853" y="3092450"/>
                </a:lnTo>
                <a:lnTo>
                  <a:pt x="5312415" y="2911475"/>
                </a:lnTo>
                <a:lnTo>
                  <a:pt x="5216869" y="2740025"/>
                </a:lnTo>
                <a:close/>
              </a:path>
              <a:path w="5616575" h="5120005">
                <a:moveTo>
                  <a:pt x="28664" y="1655762"/>
                </a:moveTo>
                <a:lnTo>
                  <a:pt x="55735" y="1827212"/>
                </a:lnTo>
                <a:lnTo>
                  <a:pt x="103509" y="1998662"/>
                </a:lnTo>
                <a:lnTo>
                  <a:pt x="160837" y="2179637"/>
                </a:lnTo>
                <a:lnTo>
                  <a:pt x="227720" y="2351087"/>
                </a:lnTo>
                <a:lnTo>
                  <a:pt x="304158" y="2532062"/>
                </a:lnTo>
                <a:lnTo>
                  <a:pt x="399705" y="2711450"/>
                </a:lnTo>
                <a:lnTo>
                  <a:pt x="495252" y="2882900"/>
                </a:lnTo>
                <a:lnTo>
                  <a:pt x="608316" y="3063875"/>
                </a:lnTo>
                <a:lnTo>
                  <a:pt x="504806" y="2882900"/>
                </a:lnTo>
                <a:lnTo>
                  <a:pt x="399705" y="2701925"/>
                </a:lnTo>
                <a:lnTo>
                  <a:pt x="313712" y="2522537"/>
                </a:lnTo>
                <a:lnTo>
                  <a:pt x="237275" y="2351087"/>
                </a:lnTo>
                <a:lnTo>
                  <a:pt x="170392" y="2170112"/>
                </a:lnTo>
                <a:lnTo>
                  <a:pt x="113064" y="1998662"/>
                </a:lnTo>
                <a:lnTo>
                  <a:pt x="65290" y="1827212"/>
                </a:lnTo>
                <a:lnTo>
                  <a:pt x="28664" y="1655762"/>
                </a:lnTo>
                <a:close/>
              </a:path>
              <a:path w="5616575" h="5120005">
                <a:moveTo>
                  <a:pt x="4893600" y="2208212"/>
                </a:moveTo>
                <a:lnTo>
                  <a:pt x="5008257" y="2389187"/>
                </a:lnTo>
                <a:lnTo>
                  <a:pt x="5121321" y="2559050"/>
                </a:lnTo>
                <a:lnTo>
                  <a:pt x="5008257" y="2379662"/>
                </a:lnTo>
                <a:lnTo>
                  <a:pt x="4893600" y="2208212"/>
                </a:lnTo>
                <a:close/>
              </a:path>
              <a:path w="5616575" h="5120005">
                <a:moveTo>
                  <a:pt x="4161073" y="1360487"/>
                </a:moveTo>
                <a:lnTo>
                  <a:pt x="4474786" y="1693862"/>
                </a:lnTo>
                <a:lnTo>
                  <a:pt x="4759835" y="2036762"/>
                </a:lnTo>
                <a:lnTo>
                  <a:pt x="4893600" y="2208212"/>
                </a:lnTo>
                <a:lnTo>
                  <a:pt x="4759835" y="2027237"/>
                </a:lnTo>
                <a:lnTo>
                  <a:pt x="4484340" y="1684337"/>
                </a:lnTo>
                <a:lnTo>
                  <a:pt x="4161073" y="1360487"/>
                </a:lnTo>
                <a:close/>
              </a:path>
              <a:path w="5616575" h="5120005">
                <a:moveTo>
                  <a:pt x="3637158" y="912812"/>
                </a:moveTo>
                <a:lnTo>
                  <a:pt x="3903096" y="1131887"/>
                </a:lnTo>
                <a:lnTo>
                  <a:pt x="4161073" y="1360487"/>
                </a:lnTo>
                <a:lnTo>
                  <a:pt x="3903096" y="1122362"/>
                </a:lnTo>
                <a:lnTo>
                  <a:pt x="3637158" y="912812"/>
                </a:lnTo>
                <a:close/>
              </a:path>
              <a:path w="5616575" h="5120005">
                <a:moveTo>
                  <a:pt x="19109" y="1046162"/>
                </a:moveTo>
                <a:lnTo>
                  <a:pt x="0" y="1189037"/>
                </a:lnTo>
                <a:lnTo>
                  <a:pt x="0" y="1331912"/>
                </a:lnTo>
                <a:lnTo>
                  <a:pt x="19109" y="1046162"/>
                </a:lnTo>
                <a:close/>
              </a:path>
              <a:path w="5616575" h="5120005">
                <a:moveTo>
                  <a:pt x="1065349" y="19050"/>
                </a:moveTo>
                <a:lnTo>
                  <a:pt x="856738" y="66675"/>
                </a:lnTo>
                <a:lnTo>
                  <a:pt x="665644" y="133350"/>
                </a:lnTo>
                <a:lnTo>
                  <a:pt x="495252" y="238125"/>
                </a:lnTo>
                <a:lnTo>
                  <a:pt x="342376" y="361950"/>
                </a:lnTo>
                <a:lnTo>
                  <a:pt x="265939" y="457200"/>
                </a:lnTo>
                <a:lnTo>
                  <a:pt x="189501" y="561975"/>
                </a:lnTo>
                <a:lnTo>
                  <a:pt x="132173" y="666750"/>
                </a:lnTo>
                <a:lnTo>
                  <a:pt x="84399" y="790575"/>
                </a:lnTo>
                <a:lnTo>
                  <a:pt x="47773" y="912812"/>
                </a:lnTo>
                <a:lnTo>
                  <a:pt x="93954" y="790575"/>
                </a:lnTo>
                <a:lnTo>
                  <a:pt x="141728" y="666750"/>
                </a:lnTo>
                <a:lnTo>
                  <a:pt x="199056" y="561975"/>
                </a:lnTo>
                <a:lnTo>
                  <a:pt x="275493" y="457200"/>
                </a:lnTo>
                <a:lnTo>
                  <a:pt x="351931" y="361950"/>
                </a:lnTo>
                <a:lnTo>
                  <a:pt x="504806" y="238125"/>
                </a:lnTo>
                <a:lnTo>
                  <a:pt x="675199" y="142875"/>
                </a:lnTo>
                <a:lnTo>
                  <a:pt x="866293" y="66675"/>
                </a:lnTo>
                <a:lnTo>
                  <a:pt x="1065349" y="19050"/>
                </a:lnTo>
                <a:close/>
              </a:path>
              <a:path w="5616575" h="5120005">
                <a:moveTo>
                  <a:pt x="2560660" y="276225"/>
                </a:moveTo>
                <a:lnTo>
                  <a:pt x="2826599" y="409575"/>
                </a:lnTo>
                <a:lnTo>
                  <a:pt x="3103686" y="552450"/>
                </a:lnTo>
                <a:lnTo>
                  <a:pt x="2826599" y="400050"/>
                </a:lnTo>
                <a:lnTo>
                  <a:pt x="2560660" y="276225"/>
                </a:lnTo>
                <a:close/>
              </a:path>
              <a:path w="5616575" h="5120005">
                <a:moveTo>
                  <a:pt x="2027189" y="95250"/>
                </a:moveTo>
                <a:lnTo>
                  <a:pt x="2294721" y="180975"/>
                </a:lnTo>
                <a:lnTo>
                  <a:pt x="2560660" y="276225"/>
                </a:lnTo>
                <a:lnTo>
                  <a:pt x="2285166" y="171450"/>
                </a:lnTo>
                <a:lnTo>
                  <a:pt x="2027189" y="95250"/>
                </a:lnTo>
                <a:close/>
              </a:path>
              <a:path w="5616575" h="5120005">
                <a:moveTo>
                  <a:pt x="1522383" y="0"/>
                </a:moveTo>
                <a:lnTo>
                  <a:pt x="1294662" y="0"/>
                </a:lnTo>
                <a:lnTo>
                  <a:pt x="1522383" y="9525"/>
                </a:lnTo>
                <a:lnTo>
                  <a:pt x="1770805" y="38100"/>
                </a:lnTo>
                <a:lnTo>
                  <a:pt x="1522383" y="0"/>
                </a:lnTo>
                <a:close/>
              </a:path>
              <a:path w="5616575" h="5120005">
                <a:moveTo>
                  <a:pt x="1294662" y="0"/>
                </a:moveTo>
                <a:lnTo>
                  <a:pt x="1285107" y="0"/>
                </a:lnTo>
                <a:lnTo>
                  <a:pt x="1065349" y="19050"/>
                </a:lnTo>
                <a:lnTo>
                  <a:pt x="1294662" y="0"/>
                </a:lnTo>
                <a:close/>
              </a:path>
            </a:pathLst>
          </a:custGeom>
          <a:solidFill>
            <a:srgbClr val="5F6157"/>
          </a:solidFill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27940" y="863601"/>
            <a:ext cx="7446010" cy="6642523"/>
          </a:xfrm>
          <a:custGeom>
            <a:avLst/>
            <a:gdLst/>
            <a:ahLst/>
            <a:cxnLst/>
            <a:rect l="l" t="t" r="r" b="b"/>
            <a:pathLst>
              <a:path w="6769100" h="5861050">
                <a:moveTo>
                  <a:pt x="6759544" y="5527673"/>
                </a:moveTo>
                <a:lnTo>
                  <a:pt x="6740436" y="5699123"/>
                </a:lnTo>
                <a:lnTo>
                  <a:pt x="6711773" y="5861048"/>
                </a:lnTo>
                <a:lnTo>
                  <a:pt x="6749990" y="5699123"/>
                </a:lnTo>
                <a:lnTo>
                  <a:pt x="6759544" y="5527673"/>
                </a:lnTo>
                <a:close/>
              </a:path>
              <a:path w="6769100" h="5861050">
                <a:moveTo>
                  <a:pt x="5979290" y="3101973"/>
                </a:moveTo>
                <a:lnTo>
                  <a:pt x="6113048" y="3340098"/>
                </a:lnTo>
                <a:lnTo>
                  <a:pt x="6245214" y="3567111"/>
                </a:lnTo>
                <a:lnTo>
                  <a:pt x="6359864" y="3795711"/>
                </a:lnTo>
                <a:lnTo>
                  <a:pt x="6464959" y="4024311"/>
                </a:lnTo>
                <a:lnTo>
                  <a:pt x="6550947" y="4252911"/>
                </a:lnTo>
                <a:lnTo>
                  <a:pt x="6627379" y="4481511"/>
                </a:lnTo>
                <a:lnTo>
                  <a:pt x="6683112" y="4710111"/>
                </a:lnTo>
                <a:lnTo>
                  <a:pt x="6721328" y="4929186"/>
                </a:lnTo>
                <a:lnTo>
                  <a:pt x="6749990" y="5138736"/>
                </a:lnTo>
                <a:lnTo>
                  <a:pt x="6759544" y="5346698"/>
                </a:lnTo>
                <a:lnTo>
                  <a:pt x="6759544" y="5527673"/>
                </a:lnTo>
                <a:lnTo>
                  <a:pt x="6769098" y="5346698"/>
                </a:lnTo>
                <a:lnTo>
                  <a:pt x="6759544" y="5138736"/>
                </a:lnTo>
                <a:lnTo>
                  <a:pt x="6730881" y="4919661"/>
                </a:lnTo>
                <a:lnTo>
                  <a:pt x="6692666" y="4700586"/>
                </a:lnTo>
                <a:lnTo>
                  <a:pt x="6635341" y="4481511"/>
                </a:lnTo>
                <a:lnTo>
                  <a:pt x="6560499" y="4252911"/>
                </a:lnTo>
                <a:lnTo>
                  <a:pt x="6474513" y="4024311"/>
                </a:lnTo>
                <a:lnTo>
                  <a:pt x="6369418" y="3795711"/>
                </a:lnTo>
                <a:lnTo>
                  <a:pt x="6254769" y="3567111"/>
                </a:lnTo>
                <a:lnTo>
                  <a:pt x="6122602" y="3330573"/>
                </a:lnTo>
                <a:lnTo>
                  <a:pt x="5979290" y="3101973"/>
                </a:lnTo>
                <a:close/>
              </a:path>
              <a:path w="6769100" h="5861050">
                <a:moveTo>
                  <a:pt x="5656042" y="2644773"/>
                </a:moveTo>
                <a:lnTo>
                  <a:pt x="5816870" y="2873373"/>
                </a:lnTo>
                <a:lnTo>
                  <a:pt x="5979290" y="3101973"/>
                </a:lnTo>
                <a:lnTo>
                  <a:pt x="5826424" y="2873373"/>
                </a:lnTo>
                <a:lnTo>
                  <a:pt x="5656042" y="2644773"/>
                </a:lnTo>
                <a:close/>
              </a:path>
              <a:path w="6769100" h="5861050">
                <a:moveTo>
                  <a:pt x="3522287" y="741362"/>
                </a:moveTo>
                <a:lnTo>
                  <a:pt x="3866236" y="960437"/>
                </a:lnTo>
                <a:lnTo>
                  <a:pt x="4208593" y="1208086"/>
                </a:lnTo>
                <a:lnTo>
                  <a:pt x="4550949" y="1484311"/>
                </a:lnTo>
                <a:lnTo>
                  <a:pt x="4218146" y="1208086"/>
                </a:lnTo>
                <a:lnTo>
                  <a:pt x="3875791" y="960437"/>
                </a:lnTo>
                <a:lnTo>
                  <a:pt x="3522287" y="741362"/>
                </a:lnTo>
                <a:close/>
              </a:path>
              <a:path w="6769100" h="5861050">
                <a:moveTo>
                  <a:pt x="1476112" y="9525"/>
                </a:moveTo>
                <a:lnTo>
                  <a:pt x="1218151" y="9525"/>
                </a:lnTo>
                <a:lnTo>
                  <a:pt x="1523883" y="28575"/>
                </a:lnTo>
                <a:lnTo>
                  <a:pt x="1837576" y="74612"/>
                </a:lnTo>
                <a:lnTo>
                  <a:pt x="2160824" y="150812"/>
                </a:lnTo>
                <a:lnTo>
                  <a:pt x="2495219" y="255587"/>
                </a:lnTo>
                <a:lnTo>
                  <a:pt x="2837576" y="388937"/>
                </a:lnTo>
                <a:lnTo>
                  <a:pt x="3179931" y="550862"/>
                </a:lnTo>
                <a:lnTo>
                  <a:pt x="3522287" y="741362"/>
                </a:lnTo>
                <a:lnTo>
                  <a:pt x="3170377" y="541337"/>
                </a:lnTo>
                <a:lnTo>
                  <a:pt x="2818467" y="369887"/>
                </a:lnTo>
                <a:lnTo>
                  <a:pt x="2466557" y="227012"/>
                </a:lnTo>
                <a:lnTo>
                  <a:pt x="2113053" y="122237"/>
                </a:lnTo>
                <a:lnTo>
                  <a:pt x="1789805" y="55562"/>
                </a:lnTo>
                <a:lnTo>
                  <a:pt x="1476112" y="9525"/>
                </a:lnTo>
                <a:close/>
              </a:path>
              <a:path w="6769100" h="5861050">
                <a:moveTo>
                  <a:pt x="1179934" y="0"/>
                </a:moveTo>
                <a:lnTo>
                  <a:pt x="904457" y="28575"/>
                </a:lnTo>
                <a:lnTo>
                  <a:pt x="638534" y="74612"/>
                </a:lnTo>
                <a:lnTo>
                  <a:pt x="409235" y="160337"/>
                </a:lnTo>
                <a:lnTo>
                  <a:pt x="191082" y="274637"/>
                </a:lnTo>
                <a:lnTo>
                  <a:pt x="0" y="417512"/>
                </a:lnTo>
                <a:lnTo>
                  <a:pt x="0" y="427037"/>
                </a:lnTo>
                <a:lnTo>
                  <a:pt x="200636" y="274637"/>
                </a:lnTo>
                <a:lnTo>
                  <a:pt x="418789" y="160337"/>
                </a:lnTo>
                <a:lnTo>
                  <a:pt x="667196" y="74612"/>
                </a:lnTo>
                <a:lnTo>
                  <a:pt x="933119" y="28575"/>
                </a:lnTo>
                <a:lnTo>
                  <a:pt x="1218151" y="9525"/>
                </a:lnTo>
                <a:lnTo>
                  <a:pt x="1476112" y="9525"/>
                </a:lnTo>
                <a:lnTo>
                  <a:pt x="1179934" y="0"/>
                </a:lnTo>
                <a:close/>
              </a:path>
            </a:pathLst>
          </a:custGeom>
          <a:solidFill>
            <a:srgbClr val="5F6157"/>
          </a:solidFill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27940" y="1110087"/>
            <a:ext cx="7196646" cy="6579912"/>
          </a:xfrm>
          <a:custGeom>
            <a:avLst/>
            <a:gdLst/>
            <a:ahLst/>
            <a:cxnLst/>
            <a:rect l="l" t="t" r="r" b="b"/>
            <a:pathLst>
              <a:path w="6542405" h="5805805">
                <a:moveTo>
                  <a:pt x="6542086" y="5072061"/>
                </a:moveTo>
                <a:lnTo>
                  <a:pt x="6532532" y="5272086"/>
                </a:lnTo>
                <a:lnTo>
                  <a:pt x="6513421" y="5462586"/>
                </a:lnTo>
                <a:lnTo>
                  <a:pt x="6465644" y="5634036"/>
                </a:lnTo>
                <a:lnTo>
                  <a:pt x="6408314" y="5805486"/>
                </a:lnTo>
                <a:lnTo>
                  <a:pt x="6417870" y="5805486"/>
                </a:lnTo>
                <a:lnTo>
                  <a:pt x="6475200" y="5643561"/>
                </a:lnTo>
                <a:lnTo>
                  <a:pt x="6513421" y="5472111"/>
                </a:lnTo>
                <a:lnTo>
                  <a:pt x="6532532" y="5291136"/>
                </a:lnTo>
                <a:lnTo>
                  <a:pt x="6542086" y="5100636"/>
                </a:lnTo>
                <a:lnTo>
                  <a:pt x="6542086" y="5072061"/>
                </a:lnTo>
                <a:close/>
              </a:path>
              <a:path w="6542405" h="5805805">
                <a:moveTo>
                  <a:pt x="6408314" y="4254500"/>
                </a:moveTo>
                <a:lnTo>
                  <a:pt x="6465644" y="4473575"/>
                </a:lnTo>
                <a:lnTo>
                  <a:pt x="6503865" y="4673599"/>
                </a:lnTo>
                <a:lnTo>
                  <a:pt x="6465644" y="4464050"/>
                </a:lnTo>
                <a:lnTo>
                  <a:pt x="6408314" y="4254500"/>
                </a:lnTo>
                <a:close/>
              </a:path>
              <a:path w="6542405" h="5805805">
                <a:moveTo>
                  <a:pt x="6255431" y="3825875"/>
                </a:moveTo>
                <a:lnTo>
                  <a:pt x="6331873" y="4044950"/>
                </a:lnTo>
                <a:lnTo>
                  <a:pt x="6408314" y="4254500"/>
                </a:lnTo>
                <a:lnTo>
                  <a:pt x="6341428" y="4044950"/>
                </a:lnTo>
                <a:lnTo>
                  <a:pt x="6255431" y="3825875"/>
                </a:lnTo>
                <a:close/>
              </a:path>
              <a:path w="6542405" h="5805805">
                <a:moveTo>
                  <a:pt x="2806903" y="369896"/>
                </a:moveTo>
                <a:lnTo>
                  <a:pt x="3103827" y="514350"/>
                </a:lnTo>
                <a:lnTo>
                  <a:pt x="3436665" y="695325"/>
                </a:lnTo>
                <a:lnTo>
                  <a:pt x="3771096" y="904875"/>
                </a:lnTo>
                <a:lnTo>
                  <a:pt x="4103932" y="1143000"/>
                </a:lnTo>
                <a:lnTo>
                  <a:pt x="4427214" y="1409700"/>
                </a:lnTo>
                <a:lnTo>
                  <a:pt x="4742535" y="1693862"/>
                </a:lnTo>
                <a:lnTo>
                  <a:pt x="4941600" y="1893887"/>
                </a:lnTo>
                <a:lnTo>
                  <a:pt x="5132702" y="2093912"/>
                </a:lnTo>
                <a:lnTo>
                  <a:pt x="5312658" y="2303462"/>
                </a:lnTo>
                <a:lnTo>
                  <a:pt x="5484651" y="2522537"/>
                </a:lnTo>
                <a:lnTo>
                  <a:pt x="5637533" y="2732087"/>
                </a:lnTo>
                <a:lnTo>
                  <a:pt x="5788822" y="2951162"/>
                </a:lnTo>
                <a:lnTo>
                  <a:pt x="5922595" y="3170237"/>
                </a:lnTo>
                <a:lnTo>
                  <a:pt x="6046811" y="3387725"/>
                </a:lnTo>
                <a:lnTo>
                  <a:pt x="6151918" y="3606800"/>
                </a:lnTo>
                <a:lnTo>
                  <a:pt x="6255431" y="3825875"/>
                </a:lnTo>
                <a:lnTo>
                  <a:pt x="6161473" y="3606800"/>
                </a:lnTo>
                <a:lnTo>
                  <a:pt x="6056367" y="3387725"/>
                </a:lnTo>
                <a:lnTo>
                  <a:pt x="5932149" y="3170237"/>
                </a:lnTo>
                <a:lnTo>
                  <a:pt x="5798378" y="2951162"/>
                </a:lnTo>
                <a:lnTo>
                  <a:pt x="5647088" y="2732087"/>
                </a:lnTo>
                <a:lnTo>
                  <a:pt x="5494206" y="2513012"/>
                </a:lnTo>
                <a:lnTo>
                  <a:pt x="5322213" y="2303462"/>
                </a:lnTo>
                <a:lnTo>
                  <a:pt x="5142259" y="2093912"/>
                </a:lnTo>
                <a:lnTo>
                  <a:pt x="4951155" y="1884362"/>
                </a:lnTo>
                <a:lnTo>
                  <a:pt x="4752089" y="1684337"/>
                </a:lnTo>
                <a:lnTo>
                  <a:pt x="4446325" y="1409700"/>
                </a:lnTo>
                <a:lnTo>
                  <a:pt x="4123043" y="1152525"/>
                </a:lnTo>
                <a:lnTo>
                  <a:pt x="3799761" y="914400"/>
                </a:lnTo>
                <a:lnTo>
                  <a:pt x="3465330" y="704850"/>
                </a:lnTo>
                <a:lnTo>
                  <a:pt x="3132493" y="523875"/>
                </a:lnTo>
                <a:lnTo>
                  <a:pt x="2806903" y="369896"/>
                </a:lnTo>
                <a:close/>
              </a:path>
              <a:path w="6542405" h="5805805">
                <a:moveTo>
                  <a:pt x="76441" y="447675"/>
                </a:moveTo>
                <a:lnTo>
                  <a:pt x="0" y="523875"/>
                </a:lnTo>
                <a:lnTo>
                  <a:pt x="0" y="533400"/>
                </a:lnTo>
                <a:lnTo>
                  <a:pt x="38220" y="495300"/>
                </a:lnTo>
                <a:lnTo>
                  <a:pt x="76441" y="447675"/>
                </a:lnTo>
                <a:close/>
              </a:path>
              <a:path w="6542405" h="5805805">
                <a:moveTo>
                  <a:pt x="2664938" y="311804"/>
                </a:moveTo>
                <a:lnTo>
                  <a:pt x="2790101" y="361950"/>
                </a:lnTo>
                <a:lnTo>
                  <a:pt x="2806903" y="369896"/>
                </a:lnTo>
                <a:lnTo>
                  <a:pt x="2770991" y="352425"/>
                </a:lnTo>
                <a:lnTo>
                  <a:pt x="2664938" y="311804"/>
                </a:lnTo>
                <a:close/>
              </a:path>
              <a:path w="6542405" h="5805805">
                <a:moveTo>
                  <a:pt x="1495379" y="9525"/>
                </a:moveTo>
                <a:lnTo>
                  <a:pt x="1227835" y="9525"/>
                </a:lnTo>
                <a:lnTo>
                  <a:pt x="1514490" y="19050"/>
                </a:lnTo>
                <a:lnTo>
                  <a:pt x="1809106" y="57150"/>
                </a:lnTo>
                <a:lnTo>
                  <a:pt x="2122834" y="133350"/>
                </a:lnTo>
                <a:lnTo>
                  <a:pt x="2447709" y="228600"/>
                </a:lnTo>
                <a:lnTo>
                  <a:pt x="2664938" y="311804"/>
                </a:lnTo>
                <a:lnTo>
                  <a:pt x="2457263" y="228600"/>
                </a:lnTo>
                <a:lnTo>
                  <a:pt x="2122834" y="123825"/>
                </a:lnTo>
                <a:lnTo>
                  <a:pt x="1799551" y="47625"/>
                </a:lnTo>
                <a:lnTo>
                  <a:pt x="1495379" y="9525"/>
                </a:lnTo>
                <a:close/>
              </a:path>
              <a:path w="6542405" h="5805805">
                <a:moveTo>
                  <a:pt x="1199170" y="0"/>
                </a:moveTo>
                <a:lnTo>
                  <a:pt x="933218" y="28575"/>
                </a:lnTo>
                <a:lnTo>
                  <a:pt x="686377" y="85725"/>
                </a:lnTo>
                <a:lnTo>
                  <a:pt x="457054" y="171450"/>
                </a:lnTo>
                <a:lnTo>
                  <a:pt x="256396" y="295275"/>
                </a:lnTo>
                <a:lnTo>
                  <a:pt x="466609" y="171450"/>
                </a:lnTo>
                <a:lnTo>
                  <a:pt x="703895" y="85725"/>
                </a:lnTo>
                <a:lnTo>
                  <a:pt x="952329" y="28575"/>
                </a:lnTo>
                <a:lnTo>
                  <a:pt x="1227835" y="9525"/>
                </a:lnTo>
                <a:lnTo>
                  <a:pt x="1495379" y="9525"/>
                </a:lnTo>
                <a:lnTo>
                  <a:pt x="1199170" y="0"/>
                </a:lnTo>
                <a:close/>
              </a:path>
            </a:pathLst>
          </a:custGeom>
          <a:solidFill>
            <a:srgbClr val="5F6157"/>
          </a:solidFill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2466659" y="1056628"/>
            <a:ext cx="351346" cy="4083389"/>
          </a:xfrm>
          <a:custGeom>
            <a:avLst/>
            <a:gdLst/>
            <a:ahLst/>
            <a:cxnLst/>
            <a:rect l="l" t="t" r="r" b="b"/>
            <a:pathLst>
              <a:path w="319405" h="3602990">
                <a:moveTo>
                  <a:pt x="318938" y="3602715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12447" y="2962474"/>
            <a:ext cx="2652205" cy="2223770"/>
          </a:xfrm>
          <a:custGeom>
            <a:avLst/>
            <a:gdLst/>
            <a:ahLst/>
            <a:cxnLst/>
            <a:rect l="l" t="t" r="r" b="b"/>
            <a:pathLst>
              <a:path w="2411095" h="1962150">
                <a:moveTo>
                  <a:pt x="2411006" y="1961894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28223" y="2523578"/>
            <a:ext cx="2645220" cy="2651972"/>
          </a:xfrm>
          <a:custGeom>
            <a:avLst/>
            <a:gdLst/>
            <a:ahLst/>
            <a:cxnLst/>
            <a:rect l="l" t="t" r="r" b="b"/>
            <a:pathLst>
              <a:path w="2404745" h="2339975">
                <a:moveTo>
                  <a:pt x="2404549" y="2339544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27781" y="1973041"/>
            <a:ext cx="2656396" cy="3189563"/>
          </a:xfrm>
          <a:custGeom>
            <a:avLst/>
            <a:gdLst/>
            <a:ahLst/>
            <a:cxnLst/>
            <a:rect l="l" t="t" r="r" b="b"/>
            <a:pathLst>
              <a:path w="2414905" h="2814320">
                <a:moveTo>
                  <a:pt x="2414879" y="2814189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44723" y="1327130"/>
            <a:ext cx="2645220" cy="3821430"/>
          </a:xfrm>
          <a:custGeom>
            <a:avLst/>
            <a:gdLst/>
            <a:ahLst/>
            <a:cxnLst/>
            <a:rect l="l" t="t" r="r" b="b"/>
            <a:pathLst>
              <a:path w="2404745" h="3371850">
                <a:moveTo>
                  <a:pt x="2404710" y="3371420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1221945" y="872033"/>
            <a:ext cx="1539494" cy="4267623"/>
          </a:xfrm>
          <a:custGeom>
            <a:avLst/>
            <a:gdLst/>
            <a:ahLst/>
            <a:cxnLst/>
            <a:rect l="l" t="t" r="r" b="b"/>
            <a:pathLst>
              <a:path w="1399539" h="3765550">
                <a:moveTo>
                  <a:pt x="1399369" y="3764957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29716" y="3372980"/>
            <a:ext cx="2626360" cy="1832991"/>
          </a:xfrm>
          <a:custGeom>
            <a:avLst/>
            <a:gdLst/>
            <a:ahLst/>
            <a:cxnLst/>
            <a:rect l="l" t="t" r="r" b="b"/>
            <a:pathLst>
              <a:path w="2387600" h="1617345">
                <a:moveTo>
                  <a:pt x="2387542" y="1616885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25370" y="3724876"/>
            <a:ext cx="2628456" cy="1499785"/>
          </a:xfrm>
          <a:custGeom>
            <a:avLst/>
            <a:gdLst/>
            <a:ahLst/>
            <a:cxnLst/>
            <a:rect l="l" t="t" r="r" b="b"/>
            <a:pathLst>
              <a:path w="2389505" h="1323339">
                <a:moveTo>
                  <a:pt x="2389098" y="1322914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737786" y="5377688"/>
            <a:ext cx="1966278" cy="558460"/>
          </a:xfrm>
          <a:custGeom>
            <a:avLst/>
            <a:gdLst/>
            <a:ahLst/>
            <a:cxnLst/>
            <a:rect l="l" t="t" r="r" b="b"/>
            <a:pathLst>
              <a:path w="1787525" h="492760">
                <a:moveTo>
                  <a:pt x="1787533" y="0"/>
                </a:moveTo>
                <a:lnTo>
                  <a:pt x="0" y="492167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224069" y="5128607"/>
            <a:ext cx="2455926" cy="203666"/>
          </a:xfrm>
          <a:custGeom>
            <a:avLst/>
            <a:gdLst/>
            <a:ahLst/>
            <a:cxnLst/>
            <a:rect l="l" t="t" r="r" b="b"/>
            <a:pathLst>
              <a:path w="2232660" h="179704">
                <a:moveTo>
                  <a:pt x="2232612" y="179245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29013" y="4330671"/>
            <a:ext cx="2631250" cy="941324"/>
          </a:xfrm>
          <a:custGeom>
            <a:avLst/>
            <a:gdLst/>
            <a:ahLst/>
            <a:cxnLst/>
            <a:rect l="l" t="t" r="r" b="b"/>
            <a:pathLst>
              <a:path w="2392045" h="830579">
                <a:moveTo>
                  <a:pt x="2391998" y="830130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1713203" y="5463876"/>
            <a:ext cx="1070801" cy="1535769"/>
          </a:xfrm>
          <a:custGeom>
            <a:avLst/>
            <a:gdLst/>
            <a:ahLst/>
            <a:cxnLst/>
            <a:rect l="l" t="t" r="r" b="b"/>
            <a:pathLst>
              <a:path w="973455" h="1355089">
                <a:moveTo>
                  <a:pt x="972897" y="0"/>
                </a:moveTo>
                <a:lnTo>
                  <a:pt x="0" y="1354481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1855558" y="5476372"/>
            <a:ext cx="939483" cy="1641560"/>
          </a:xfrm>
          <a:custGeom>
            <a:avLst/>
            <a:gdLst/>
            <a:ahLst/>
            <a:cxnLst/>
            <a:rect l="l" t="t" r="r" b="b"/>
            <a:pathLst>
              <a:path w="854075" h="1448435">
                <a:moveTo>
                  <a:pt x="853768" y="0"/>
                </a:moveTo>
                <a:lnTo>
                  <a:pt x="0" y="1448315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1986727" y="5476905"/>
            <a:ext cx="813054" cy="1757426"/>
          </a:xfrm>
          <a:custGeom>
            <a:avLst/>
            <a:gdLst/>
            <a:ahLst/>
            <a:cxnLst/>
            <a:rect l="l" t="t" r="r" b="b"/>
            <a:pathLst>
              <a:path w="739139" h="1550670">
                <a:moveTo>
                  <a:pt x="739107" y="0"/>
                </a:moveTo>
                <a:lnTo>
                  <a:pt x="0" y="1550562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37" name="bk object 37"/>
          <p:cNvSpPr/>
          <p:nvPr/>
        </p:nvSpPr>
        <p:spPr>
          <a:xfrm>
            <a:off x="2129190" y="5482632"/>
            <a:ext cx="678942" cy="1871853"/>
          </a:xfrm>
          <a:custGeom>
            <a:avLst/>
            <a:gdLst/>
            <a:ahLst/>
            <a:cxnLst/>
            <a:rect l="l" t="t" r="r" b="b"/>
            <a:pathLst>
              <a:path w="617219" h="1651635">
                <a:moveTo>
                  <a:pt x="616605" y="0"/>
                </a:moveTo>
                <a:lnTo>
                  <a:pt x="0" y="1651581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38" name="bk object 38"/>
          <p:cNvSpPr/>
          <p:nvPr/>
        </p:nvSpPr>
        <p:spPr>
          <a:xfrm>
            <a:off x="2291904" y="5494406"/>
            <a:ext cx="528065" cy="2001393"/>
          </a:xfrm>
          <a:custGeom>
            <a:avLst/>
            <a:gdLst/>
            <a:ahLst/>
            <a:cxnLst/>
            <a:rect l="l" t="t" r="r" b="b"/>
            <a:pathLst>
              <a:path w="480060" h="1765934">
                <a:moveTo>
                  <a:pt x="479513" y="0"/>
                </a:moveTo>
                <a:lnTo>
                  <a:pt x="0" y="1765741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39" name="bk object 39"/>
          <p:cNvSpPr/>
          <p:nvPr/>
        </p:nvSpPr>
        <p:spPr>
          <a:xfrm>
            <a:off x="2454510" y="5498563"/>
            <a:ext cx="373698" cy="2124456"/>
          </a:xfrm>
          <a:custGeom>
            <a:avLst/>
            <a:gdLst/>
            <a:ahLst/>
            <a:cxnLst/>
            <a:rect l="l" t="t" r="r" b="b"/>
            <a:pathLst>
              <a:path w="339725" h="1874520">
                <a:moveTo>
                  <a:pt x="339442" y="0"/>
                </a:moveTo>
                <a:lnTo>
                  <a:pt x="0" y="1874295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40" name="bk object 40"/>
          <p:cNvSpPr/>
          <p:nvPr/>
        </p:nvSpPr>
        <p:spPr>
          <a:xfrm>
            <a:off x="2855477" y="5521110"/>
            <a:ext cx="4890" cy="2183468"/>
          </a:xfrm>
          <a:custGeom>
            <a:avLst/>
            <a:gdLst/>
            <a:ahLst/>
            <a:cxnLst/>
            <a:rect l="l" t="t" r="r" b="b"/>
            <a:pathLst>
              <a:path w="4444" h="1926590">
                <a:moveTo>
                  <a:pt x="4110" y="0"/>
                </a:moveTo>
                <a:lnTo>
                  <a:pt x="0" y="1926581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41" name="bk object 41"/>
          <p:cNvSpPr/>
          <p:nvPr/>
        </p:nvSpPr>
        <p:spPr>
          <a:xfrm>
            <a:off x="2877363" y="5525299"/>
            <a:ext cx="187897" cy="2179151"/>
          </a:xfrm>
          <a:custGeom>
            <a:avLst/>
            <a:gdLst/>
            <a:ahLst/>
            <a:cxnLst/>
            <a:rect l="l" t="t" r="r" b="b"/>
            <a:pathLst>
              <a:path w="170814" h="1922779">
                <a:moveTo>
                  <a:pt x="0" y="0"/>
                </a:moveTo>
                <a:lnTo>
                  <a:pt x="170694" y="1922363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42" name="bk object 42"/>
          <p:cNvSpPr/>
          <p:nvPr/>
        </p:nvSpPr>
        <p:spPr>
          <a:xfrm>
            <a:off x="2897005" y="5536354"/>
            <a:ext cx="365316" cy="2149644"/>
          </a:xfrm>
          <a:custGeom>
            <a:avLst/>
            <a:gdLst/>
            <a:ahLst/>
            <a:cxnLst/>
            <a:rect l="l" t="t" r="r" b="b"/>
            <a:pathLst>
              <a:path w="332105" h="1896745">
                <a:moveTo>
                  <a:pt x="0" y="0"/>
                </a:moveTo>
                <a:lnTo>
                  <a:pt x="331828" y="1896502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43" name="bk object 43"/>
          <p:cNvSpPr/>
          <p:nvPr/>
        </p:nvSpPr>
        <p:spPr>
          <a:xfrm>
            <a:off x="2919390" y="5537799"/>
            <a:ext cx="565087" cy="2161159"/>
          </a:xfrm>
          <a:custGeom>
            <a:avLst/>
            <a:gdLst/>
            <a:ahLst/>
            <a:cxnLst/>
            <a:rect l="l" t="t" r="r" b="b"/>
            <a:pathLst>
              <a:path w="513714" h="1906904">
                <a:moveTo>
                  <a:pt x="0" y="0"/>
                </a:moveTo>
                <a:lnTo>
                  <a:pt x="513381" y="1906653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44" name="bk object 44"/>
          <p:cNvSpPr/>
          <p:nvPr/>
        </p:nvSpPr>
        <p:spPr>
          <a:xfrm>
            <a:off x="2941165" y="5538185"/>
            <a:ext cx="764159" cy="2162598"/>
          </a:xfrm>
          <a:custGeom>
            <a:avLst/>
            <a:gdLst/>
            <a:ahLst/>
            <a:cxnLst/>
            <a:rect l="l" t="t" r="r" b="b"/>
            <a:pathLst>
              <a:path w="694689" h="1908175">
                <a:moveTo>
                  <a:pt x="0" y="0"/>
                </a:moveTo>
                <a:lnTo>
                  <a:pt x="694450" y="190756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45" name="bk object 45"/>
          <p:cNvSpPr/>
          <p:nvPr/>
        </p:nvSpPr>
        <p:spPr>
          <a:xfrm>
            <a:off x="2953815" y="5536683"/>
            <a:ext cx="983488" cy="2143886"/>
          </a:xfrm>
          <a:custGeom>
            <a:avLst/>
            <a:gdLst/>
            <a:ahLst/>
            <a:cxnLst/>
            <a:rect l="l" t="t" r="r" b="b"/>
            <a:pathLst>
              <a:path w="894079" h="1891665">
                <a:moveTo>
                  <a:pt x="0" y="0"/>
                </a:moveTo>
                <a:lnTo>
                  <a:pt x="893701" y="189116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46" name="bk object 46"/>
          <p:cNvSpPr/>
          <p:nvPr/>
        </p:nvSpPr>
        <p:spPr>
          <a:xfrm>
            <a:off x="2980931" y="5543870"/>
            <a:ext cx="1213993" cy="2145326"/>
          </a:xfrm>
          <a:custGeom>
            <a:avLst/>
            <a:gdLst/>
            <a:ahLst/>
            <a:cxnLst/>
            <a:rect l="l" t="t" r="r" b="b"/>
            <a:pathLst>
              <a:path w="1103629" h="1892934">
                <a:moveTo>
                  <a:pt x="0" y="0"/>
                </a:moveTo>
                <a:lnTo>
                  <a:pt x="1103161" y="1892767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47" name="bk object 47"/>
          <p:cNvSpPr/>
          <p:nvPr/>
        </p:nvSpPr>
        <p:spPr>
          <a:xfrm>
            <a:off x="2999712" y="5535002"/>
            <a:ext cx="1483614" cy="2166916"/>
          </a:xfrm>
          <a:custGeom>
            <a:avLst/>
            <a:gdLst/>
            <a:ahLst/>
            <a:cxnLst/>
            <a:rect l="l" t="t" r="r" b="b"/>
            <a:pathLst>
              <a:path w="1348739" h="1911984">
                <a:moveTo>
                  <a:pt x="0" y="0"/>
                </a:moveTo>
                <a:lnTo>
                  <a:pt x="1348415" y="1911588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48" name="bk object 48"/>
          <p:cNvSpPr/>
          <p:nvPr/>
        </p:nvSpPr>
        <p:spPr>
          <a:xfrm>
            <a:off x="3024568" y="5529976"/>
            <a:ext cx="1786763" cy="2169795"/>
          </a:xfrm>
          <a:custGeom>
            <a:avLst/>
            <a:gdLst/>
            <a:ahLst/>
            <a:cxnLst/>
            <a:rect l="l" t="t" r="r" b="b"/>
            <a:pathLst>
              <a:path w="1624329" h="1914525">
                <a:moveTo>
                  <a:pt x="0" y="0"/>
                </a:moveTo>
                <a:lnTo>
                  <a:pt x="1623898" y="1914109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49" name="bk object 49"/>
          <p:cNvSpPr/>
          <p:nvPr/>
        </p:nvSpPr>
        <p:spPr>
          <a:xfrm>
            <a:off x="3037504" y="5512926"/>
            <a:ext cx="2138109" cy="2178431"/>
          </a:xfrm>
          <a:custGeom>
            <a:avLst/>
            <a:gdLst/>
            <a:ahLst/>
            <a:cxnLst/>
            <a:rect l="l" t="t" r="r" b="b"/>
            <a:pathLst>
              <a:path w="1943735" h="1922145">
                <a:moveTo>
                  <a:pt x="0" y="0"/>
                </a:moveTo>
                <a:lnTo>
                  <a:pt x="1943279" y="1921972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50" name="bk object 50"/>
          <p:cNvSpPr/>
          <p:nvPr/>
        </p:nvSpPr>
        <p:spPr>
          <a:xfrm>
            <a:off x="3044166" y="5498403"/>
            <a:ext cx="2596325" cy="2194983"/>
          </a:xfrm>
          <a:custGeom>
            <a:avLst/>
            <a:gdLst/>
            <a:ahLst/>
            <a:cxnLst/>
            <a:rect l="l" t="t" r="r" b="b"/>
            <a:pathLst>
              <a:path w="2360295" h="1936750">
                <a:moveTo>
                  <a:pt x="0" y="0"/>
                </a:moveTo>
                <a:lnTo>
                  <a:pt x="2359790" y="1936487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51" name="bk object 51"/>
          <p:cNvSpPr/>
          <p:nvPr/>
        </p:nvSpPr>
        <p:spPr>
          <a:xfrm>
            <a:off x="3057607" y="5486608"/>
            <a:ext cx="3147441" cy="2211536"/>
          </a:xfrm>
          <a:custGeom>
            <a:avLst/>
            <a:gdLst/>
            <a:ahLst/>
            <a:cxnLst/>
            <a:rect l="l" t="t" r="r" b="b"/>
            <a:pathLst>
              <a:path w="2861310" h="1951354">
                <a:moveTo>
                  <a:pt x="0" y="0"/>
                </a:moveTo>
                <a:lnTo>
                  <a:pt x="2860811" y="1950952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52" name="bk object 52"/>
          <p:cNvSpPr/>
          <p:nvPr/>
        </p:nvSpPr>
        <p:spPr>
          <a:xfrm>
            <a:off x="3064270" y="5466901"/>
            <a:ext cx="3850132" cy="2229527"/>
          </a:xfrm>
          <a:custGeom>
            <a:avLst/>
            <a:gdLst/>
            <a:ahLst/>
            <a:cxnLst/>
            <a:rect l="l" t="t" r="r" b="b"/>
            <a:pathLst>
              <a:path w="3500120" h="1967229">
                <a:moveTo>
                  <a:pt x="0" y="0"/>
                </a:moveTo>
                <a:lnTo>
                  <a:pt x="3499573" y="1966678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53" name="bk object 53"/>
          <p:cNvSpPr/>
          <p:nvPr/>
        </p:nvSpPr>
        <p:spPr>
          <a:xfrm>
            <a:off x="3065054" y="5448611"/>
            <a:ext cx="4354449" cy="2024422"/>
          </a:xfrm>
          <a:custGeom>
            <a:avLst/>
            <a:gdLst/>
            <a:ahLst/>
            <a:cxnLst/>
            <a:rect l="l" t="t" r="r" b="b"/>
            <a:pathLst>
              <a:path w="3958590" h="1786254">
                <a:moveTo>
                  <a:pt x="0" y="0"/>
                </a:moveTo>
                <a:lnTo>
                  <a:pt x="3958522" y="1786232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54" name="bk object 54"/>
          <p:cNvSpPr/>
          <p:nvPr/>
        </p:nvSpPr>
        <p:spPr>
          <a:xfrm>
            <a:off x="3068498" y="5428750"/>
            <a:ext cx="4394962" cy="1582547"/>
          </a:xfrm>
          <a:custGeom>
            <a:avLst/>
            <a:gdLst/>
            <a:ahLst/>
            <a:cxnLst/>
            <a:rect l="l" t="t" r="r" b="b"/>
            <a:pathLst>
              <a:path w="3995420" h="1396364">
                <a:moveTo>
                  <a:pt x="0" y="0"/>
                </a:moveTo>
                <a:lnTo>
                  <a:pt x="3995120" y="1395831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55" name="bk object 55"/>
          <p:cNvSpPr/>
          <p:nvPr/>
        </p:nvSpPr>
        <p:spPr>
          <a:xfrm>
            <a:off x="3058402" y="5379563"/>
            <a:ext cx="4301362" cy="747014"/>
          </a:xfrm>
          <a:custGeom>
            <a:avLst/>
            <a:gdLst/>
            <a:ahLst/>
            <a:cxnLst/>
            <a:rect l="l" t="t" r="r" b="b"/>
            <a:pathLst>
              <a:path w="3910329" h="659129">
                <a:moveTo>
                  <a:pt x="0" y="0"/>
                </a:moveTo>
                <a:lnTo>
                  <a:pt x="3910293" y="65872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56" name="bk object 56"/>
          <p:cNvSpPr/>
          <p:nvPr/>
        </p:nvSpPr>
        <p:spPr>
          <a:xfrm>
            <a:off x="3015670" y="4305700"/>
            <a:ext cx="3542094" cy="1001775"/>
          </a:xfrm>
          <a:custGeom>
            <a:avLst/>
            <a:gdLst/>
            <a:ahLst/>
            <a:cxnLst/>
            <a:rect l="l" t="t" r="r" b="b"/>
            <a:pathLst>
              <a:path w="3220085" h="883920">
                <a:moveTo>
                  <a:pt x="0" y="883720"/>
                </a:moveTo>
                <a:lnTo>
                  <a:pt x="3219637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57" name="bk object 57"/>
          <p:cNvSpPr/>
          <p:nvPr/>
        </p:nvSpPr>
        <p:spPr>
          <a:xfrm>
            <a:off x="3002056" y="3717236"/>
            <a:ext cx="3214497" cy="1560237"/>
          </a:xfrm>
          <a:custGeom>
            <a:avLst/>
            <a:gdLst/>
            <a:ahLst/>
            <a:cxnLst/>
            <a:rect l="l" t="t" r="r" b="b"/>
            <a:pathLst>
              <a:path w="2922270" h="1376679">
                <a:moveTo>
                  <a:pt x="0" y="1376088"/>
                </a:moveTo>
                <a:lnTo>
                  <a:pt x="2922126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58" name="bk object 58"/>
          <p:cNvSpPr/>
          <p:nvPr/>
        </p:nvSpPr>
        <p:spPr>
          <a:xfrm>
            <a:off x="22701" y="2366579"/>
            <a:ext cx="5857836" cy="5328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59" name="bk object 59"/>
          <p:cNvSpPr/>
          <p:nvPr/>
        </p:nvSpPr>
        <p:spPr>
          <a:xfrm>
            <a:off x="2919730" y="2018667"/>
            <a:ext cx="1451483" cy="3184525"/>
          </a:xfrm>
          <a:custGeom>
            <a:avLst/>
            <a:gdLst/>
            <a:ahLst/>
            <a:cxnLst/>
            <a:rect l="l" t="t" r="r" b="b"/>
            <a:pathLst>
              <a:path w="1319529" h="2809875">
                <a:moveTo>
                  <a:pt x="0" y="2809874"/>
                </a:moveTo>
                <a:lnTo>
                  <a:pt x="1319212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60" name="bk object 60"/>
          <p:cNvSpPr/>
          <p:nvPr/>
        </p:nvSpPr>
        <p:spPr>
          <a:xfrm>
            <a:off x="2933340" y="2417663"/>
            <a:ext cx="1944623" cy="2793746"/>
          </a:xfrm>
          <a:custGeom>
            <a:avLst/>
            <a:gdLst/>
            <a:ahLst/>
            <a:cxnLst/>
            <a:rect l="l" t="t" r="r" b="b"/>
            <a:pathLst>
              <a:path w="1767839" h="2465070">
                <a:moveTo>
                  <a:pt x="0" y="2464539"/>
                </a:moveTo>
                <a:lnTo>
                  <a:pt x="1767541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61" name="bk object 61"/>
          <p:cNvSpPr/>
          <p:nvPr/>
        </p:nvSpPr>
        <p:spPr>
          <a:xfrm>
            <a:off x="2935607" y="2194783"/>
            <a:ext cx="1709928" cy="3000290"/>
          </a:xfrm>
          <a:custGeom>
            <a:avLst/>
            <a:gdLst/>
            <a:ahLst/>
            <a:cxnLst/>
            <a:rect l="l" t="t" r="r" b="b"/>
            <a:pathLst>
              <a:path w="1554479" h="2647315">
                <a:moveTo>
                  <a:pt x="0" y="2646718"/>
                </a:moveTo>
                <a:lnTo>
                  <a:pt x="1553868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62" name="bk object 62"/>
          <p:cNvSpPr/>
          <p:nvPr/>
        </p:nvSpPr>
        <p:spPr>
          <a:xfrm>
            <a:off x="2944769" y="2599326"/>
            <a:ext cx="2175128" cy="2621026"/>
          </a:xfrm>
          <a:custGeom>
            <a:avLst/>
            <a:gdLst/>
            <a:ahLst/>
            <a:cxnLst/>
            <a:rect l="l" t="t" r="r" b="b"/>
            <a:pathLst>
              <a:path w="1977389" h="2312670">
                <a:moveTo>
                  <a:pt x="0" y="2312231"/>
                </a:moveTo>
                <a:lnTo>
                  <a:pt x="197695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63" name="bk object 63"/>
          <p:cNvSpPr/>
          <p:nvPr/>
        </p:nvSpPr>
        <p:spPr>
          <a:xfrm>
            <a:off x="2952851" y="2797639"/>
            <a:ext cx="2436368" cy="2431034"/>
          </a:xfrm>
          <a:custGeom>
            <a:avLst/>
            <a:gdLst/>
            <a:ahLst/>
            <a:cxnLst/>
            <a:rect l="l" t="t" r="r" b="b"/>
            <a:pathLst>
              <a:path w="2214879" h="2145029">
                <a:moveTo>
                  <a:pt x="0" y="2144830"/>
                </a:moveTo>
                <a:lnTo>
                  <a:pt x="2214666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64" name="bk object 64"/>
          <p:cNvSpPr/>
          <p:nvPr/>
        </p:nvSpPr>
        <p:spPr>
          <a:xfrm>
            <a:off x="2974567" y="3270037"/>
            <a:ext cx="2791206" cy="1981242"/>
          </a:xfrm>
          <a:custGeom>
            <a:avLst/>
            <a:gdLst/>
            <a:ahLst/>
            <a:cxnLst/>
            <a:rect l="l" t="t" r="r" b="b"/>
            <a:pathLst>
              <a:path w="2537460" h="1748154">
                <a:moveTo>
                  <a:pt x="0" y="1747751"/>
                </a:moveTo>
                <a:lnTo>
                  <a:pt x="2537134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65" name="bk object 65"/>
          <p:cNvSpPr/>
          <p:nvPr/>
        </p:nvSpPr>
        <p:spPr>
          <a:xfrm>
            <a:off x="2989069" y="3508526"/>
            <a:ext cx="2978404" cy="1754547"/>
          </a:xfrm>
          <a:custGeom>
            <a:avLst/>
            <a:gdLst/>
            <a:ahLst/>
            <a:cxnLst/>
            <a:rect l="l" t="t" r="r" b="b"/>
            <a:pathLst>
              <a:path w="2707640" h="1548129">
                <a:moveTo>
                  <a:pt x="0" y="1547549"/>
                </a:moveTo>
                <a:lnTo>
                  <a:pt x="2707616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66" name="bk object 66"/>
          <p:cNvSpPr/>
          <p:nvPr/>
        </p:nvSpPr>
        <p:spPr>
          <a:xfrm>
            <a:off x="3011778" y="4031667"/>
            <a:ext cx="3334639" cy="1263735"/>
          </a:xfrm>
          <a:custGeom>
            <a:avLst/>
            <a:gdLst/>
            <a:ahLst/>
            <a:cxnLst/>
            <a:rect l="l" t="t" r="r" b="b"/>
            <a:pathLst>
              <a:path w="3031490" h="1115060">
                <a:moveTo>
                  <a:pt x="0" y="1114896"/>
                </a:moveTo>
                <a:lnTo>
                  <a:pt x="3031453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67" name="bk object 67"/>
          <p:cNvSpPr/>
          <p:nvPr/>
        </p:nvSpPr>
        <p:spPr>
          <a:xfrm>
            <a:off x="3025309" y="4583683"/>
            <a:ext cx="3711129" cy="731901"/>
          </a:xfrm>
          <a:custGeom>
            <a:avLst/>
            <a:gdLst/>
            <a:ahLst/>
            <a:cxnLst/>
            <a:rect l="l" t="t" r="r" b="b"/>
            <a:pathLst>
              <a:path w="3373754" h="645795">
                <a:moveTo>
                  <a:pt x="0" y="645575"/>
                </a:moveTo>
                <a:lnTo>
                  <a:pt x="3373561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68" name="bk object 68"/>
          <p:cNvSpPr/>
          <p:nvPr/>
        </p:nvSpPr>
        <p:spPr>
          <a:xfrm>
            <a:off x="3030653" y="4961234"/>
            <a:ext cx="3903217" cy="359833"/>
          </a:xfrm>
          <a:custGeom>
            <a:avLst/>
            <a:gdLst/>
            <a:ahLst/>
            <a:cxnLst/>
            <a:rect l="l" t="t" r="r" b="b"/>
            <a:pathLst>
              <a:path w="3548379" h="317500">
                <a:moveTo>
                  <a:pt x="0" y="317445"/>
                </a:moveTo>
                <a:lnTo>
                  <a:pt x="3547996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69" name="bk object 69"/>
          <p:cNvSpPr/>
          <p:nvPr/>
        </p:nvSpPr>
        <p:spPr>
          <a:xfrm>
            <a:off x="3028510" y="5331289"/>
            <a:ext cx="4075049" cy="2879"/>
          </a:xfrm>
          <a:custGeom>
            <a:avLst/>
            <a:gdLst/>
            <a:ahLst/>
            <a:cxnLst/>
            <a:rect l="l" t="t" r="r" b="b"/>
            <a:pathLst>
              <a:path w="3704590" h="2539">
                <a:moveTo>
                  <a:pt x="0" y="2544"/>
                </a:moveTo>
                <a:lnTo>
                  <a:pt x="3704291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70" name="bk object 70"/>
          <p:cNvSpPr/>
          <p:nvPr/>
        </p:nvSpPr>
        <p:spPr>
          <a:xfrm>
            <a:off x="3046703" y="5355247"/>
            <a:ext cx="4213352" cy="358394"/>
          </a:xfrm>
          <a:custGeom>
            <a:avLst/>
            <a:gdLst/>
            <a:ahLst/>
            <a:cxnLst/>
            <a:rect l="l" t="t" r="r" b="b"/>
            <a:pathLst>
              <a:path w="3830320" h="316229">
                <a:moveTo>
                  <a:pt x="0" y="0"/>
                </a:moveTo>
                <a:lnTo>
                  <a:pt x="3829964" y="315863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71" name="bk object 71"/>
          <p:cNvSpPr/>
          <p:nvPr/>
        </p:nvSpPr>
        <p:spPr>
          <a:xfrm>
            <a:off x="3066800" y="5404827"/>
            <a:ext cx="4389374" cy="1151467"/>
          </a:xfrm>
          <a:custGeom>
            <a:avLst/>
            <a:gdLst/>
            <a:ahLst/>
            <a:cxnLst/>
            <a:rect l="l" t="t" r="r" b="b"/>
            <a:pathLst>
              <a:path w="3990340" h="1016000">
                <a:moveTo>
                  <a:pt x="0" y="0"/>
                </a:moveTo>
                <a:lnTo>
                  <a:pt x="3990274" y="1015773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72" name="bk object 72"/>
          <p:cNvSpPr/>
          <p:nvPr/>
        </p:nvSpPr>
        <p:spPr>
          <a:xfrm>
            <a:off x="2657324" y="5510364"/>
            <a:ext cx="189992" cy="2178431"/>
          </a:xfrm>
          <a:custGeom>
            <a:avLst/>
            <a:gdLst/>
            <a:ahLst/>
            <a:cxnLst/>
            <a:rect l="l" t="t" r="r" b="b"/>
            <a:pathLst>
              <a:path w="172719" h="1922145">
                <a:moveTo>
                  <a:pt x="172301" y="0"/>
                </a:moveTo>
                <a:lnTo>
                  <a:pt x="0" y="1921729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73" name="bk object 73"/>
          <p:cNvSpPr/>
          <p:nvPr/>
        </p:nvSpPr>
        <p:spPr>
          <a:xfrm>
            <a:off x="1593442" y="5450985"/>
            <a:ext cx="1168591" cy="1422781"/>
          </a:xfrm>
          <a:custGeom>
            <a:avLst/>
            <a:gdLst/>
            <a:ahLst/>
            <a:cxnLst/>
            <a:rect l="l" t="t" r="r" b="b"/>
            <a:pathLst>
              <a:path w="1062355" h="1255395">
                <a:moveTo>
                  <a:pt x="1062059" y="0"/>
                </a:moveTo>
                <a:lnTo>
                  <a:pt x="0" y="1254993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74" name="bk object 74"/>
          <p:cNvSpPr/>
          <p:nvPr/>
        </p:nvSpPr>
        <p:spPr>
          <a:xfrm>
            <a:off x="1471322" y="5437340"/>
            <a:ext cx="1280351" cy="1316990"/>
          </a:xfrm>
          <a:custGeom>
            <a:avLst/>
            <a:gdLst/>
            <a:ahLst/>
            <a:cxnLst/>
            <a:rect l="l" t="t" r="r" b="b"/>
            <a:pathLst>
              <a:path w="1163955" h="1162050">
                <a:moveTo>
                  <a:pt x="1163443" y="0"/>
                </a:moveTo>
                <a:lnTo>
                  <a:pt x="0" y="1161595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75" name="bk object 75"/>
          <p:cNvSpPr/>
          <p:nvPr/>
        </p:nvSpPr>
        <p:spPr>
          <a:xfrm>
            <a:off x="1341601" y="5428342"/>
            <a:ext cx="1403287" cy="1210479"/>
          </a:xfrm>
          <a:custGeom>
            <a:avLst/>
            <a:gdLst/>
            <a:ahLst/>
            <a:cxnLst/>
            <a:rect l="l" t="t" r="r" b="b"/>
            <a:pathLst>
              <a:path w="1275714" h="1068070">
                <a:moveTo>
                  <a:pt x="1275475" y="0"/>
                </a:moveTo>
                <a:lnTo>
                  <a:pt x="0" y="1067936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76" name="bk object 76"/>
          <p:cNvSpPr/>
          <p:nvPr/>
        </p:nvSpPr>
        <p:spPr>
          <a:xfrm>
            <a:off x="1227178" y="5415867"/>
            <a:ext cx="1510157" cy="1095332"/>
          </a:xfrm>
          <a:custGeom>
            <a:avLst/>
            <a:gdLst/>
            <a:ahLst/>
            <a:cxnLst/>
            <a:rect l="l" t="t" r="r" b="b"/>
            <a:pathLst>
              <a:path w="1372870" h="966470">
                <a:moveTo>
                  <a:pt x="1372392" y="0"/>
                </a:moveTo>
                <a:lnTo>
                  <a:pt x="0" y="966127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77" name="bk object 77"/>
          <p:cNvSpPr/>
          <p:nvPr/>
        </p:nvSpPr>
        <p:spPr>
          <a:xfrm>
            <a:off x="1111209" y="5407842"/>
            <a:ext cx="1610741" cy="972988"/>
          </a:xfrm>
          <a:custGeom>
            <a:avLst/>
            <a:gdLst/>
            <a:ahLst/>
            <a:cxnLst/>
            <a:rect l="l" t="t" r="r" b="b"/>
            <a:pathLst>
              <a:path w="1464310" h="858520">
                <a:moveTo>
                  <a:pt x="1464183" y="0"/>
                </a:moveTo>
                <a:lnTo>
                  <a:pt x="0" y="858052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78" name="bk object 78"/>
          <p:cNvSpPr/>
          <p:nvPr/>
        </p:nvSpPr>
        <p:spPr>
          <a:xfrm>
            <a:off x="987323" y="5395988"/>
            <a:ext cx="1731582" cy="842010"/>
          </a:xfrm>
          <a:custGeom>
            <a:avLst/>
            <a:gdLst/>
            <a:ahLst/>
            <a:cxnLst/>
            <a:rect l="l" t="t" r="r" b="b"/>
            <a:pathLst>
              <a:path w="1574164" h="742950">
                <a:moveTo>
                  <a:pt x="1573543" y="0"/>
                </a:moveTo>
                <a:lnTo>
                  <a:pt x="0" y="742443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79" name="bk object 79"/>
          <p:cNvSpPr/>
          <p:nvPr/>
        </p:nvSpPr>
        <p:spPr>
          <a:xfrm>
            <a:off x="861684" y="5385937"/>
            <a:ext cx="1849628" cy="703834"/>
          </a:xfrm>
          <a:custGeom>
            <a:avLst/>
            <a:gdLst/>
            <a:ahLst/>
            <a:cxnLst/>
            <a:rect l="l" t="t" r="r" b="b"/>
            <a:pathLst>
              <a:path w="1681480" h="621029">
                <a:moveTo>
                  <a:pt x="1681326" y="0"/>
                </a:moveTo>
                <a:lnTo>
                  <a:pt x="0" y="620482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80" name="bk object 80"/>
          <p:cNvSpPr/>
          <p:nvPr/>
        </p:nvSpPr>
        <p:spPr>
          <a:xfrm>
            <a:off x="623632" y="5364680"/>
            <a:ext cx="2074545" cy="395097"/>
          </a:xfrm>
          <a:custGeom>
            <a:avLst/>
            <a:gdLst/>
            <a:ahLst/>
            <a:cxnLst/>
            <a:rect l="l" t="t" r="r" b="b"/>
            <a:pathLst>
              <a:path w="1885950" h="348614">
                <a:moveTo>
                  <a:pt x="1885548" y="0"/>
                </a:moveTo>
                <a:lnTo>
                  <a:pt x="0" y="348431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81" name="bk object 81"/>
          <p:cNvSpPr/>
          <p:nvPr/>
        </p:nvSpPr>
        <p:spPr>
          <a:xfrm>
            <a:off x="488200" y="5353986"/>
            <a:ext cx="2202371" cy="213021"/>
          </a:xfrm>
          <a:custGeom>
            <a:avLst/>
            <a:gdLst/>
            <a:ahLst/>
            <a:cxnLst/>
            <a:rect l="l" t="t" r="r" b="b"/>
            <a:pathLst>
              <a:path w="2002155" h="187960">
                <a:moveTo>
                  <a:pt x="2001614" y="0"/>
                </a:moveTo>
                <a:lnTo>
                  <a:pt x="0" y="187917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82" name="bk object 82"/>
          <p:cNvSpPr/>
          <p:nvPr/>
        </p:nvSpPr>
        <p:spPr>
          <a:xfrm>
            <a:off x="349984" y="5339055"/>
            <a:ext cx="2331593" cy="20151"/>
          </a:xfrm>
          <a:custGeom>
            <a:avLst/>
            <a:gdLst/>
            <a:ahLst/>
            <a:cxnLst/>
            <a:rect l="l" t="t" r="r" b="b"/>
            <a:pathLst>
              <a:path w="2119630" h="17779">
                <a:moveTo>
                  <a:pt x="2119565" y="0"/>
                </a:moveTo>
                <a:lnTo>
                  <a:pt x="0" y="17413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83" name="bk object 83"/>
          <p:cNvSpPr/>
          <p:nvPr/>
        </p:nvSpPr>
        <p:spPr>
          <a:xfrm>
            <a:off x="72975" y="4870818"/>
            <a:ext cx="2601214" cy="444034"/>
          </a:xfrm>
          <a:custGeom>
            <a:avLst/>
            <a:gdLst/>
            <a:ahLst/>
            <a:cxnLst/>
            <a:rect l="l" t="t" r="r" b="b"/>
            <a:pathLst>
              <a:path w="2364740" h="391795">
                <a:moveTo>
                  <a:pt x="2364454" y="391279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84" name="bk object 84"/>
          <p:cNvSpPr/>
          <p:nvPr/>
        </p:nvSpPr>
        <p:spPr>
          <a:xfrm>
            <a:off x="28604" y="4604891"/>
            <a:ext cx="2637536" cy="688001"/>
          </a:xfrm>
          <a:custGeom>
            <a:avLst/>
            <a:gdLst/>
            <a:ahLst/>
            <a:cxnLst/>
            <a:rect l="l" t="t" r="r" b="b"/>
            <a:pathLst>
              <a:path w="2397760" h="607060">
                <a:moveTo>
                  <a:pt x="2397503" y="606563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85" name="bk object 85"/>
          <p:cNvSpPr/>
          <p:nvPr/>
        </p:nvSpPr>
        <p:spPr>
          <a:xfrm>
            <a:off x="26522" y="4034125"/>
            <a:ext cx="2629853" cy="1221274"/>
          </a:xfrm>
          <a:custGeom>
            <a:avLst/>
            <a:gdLst/>
            <a:ahLst/>
            <a:cxnLst/>
            <a:rect l="l" t="t" r="r" b="b"/>
            <a:pathLst>
              <a:path w="2390775" h="1077595">
                <a:moveTo>
                  <a:pt x="2390176" y="1077223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86" name="bk object 86"/>
          <p:cNvSpPr/>
          <p:nvPr/>
        </p:nvSpPr>
        <p:spPr>
          <a:xfrm>
            <a:off x="399134" y="1101514"/>
            <a:ext cx="2305050" cy="4040209"/>
          </a:xfrm>
          <a:custGeom>
            <a:avLst/>
            <a:gdLst/>
            <a:ahLst/>
            <a:cxnLst/>
            <a:rect l="l" t="t" r="r" b="b"/>
            <a:pathLst>
              <a:path w="2095500" h="3564890">
                <a:moveTo>
                  <a:pt x="2095289" y="3564779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87" name="bk object 87"/>
          <p:cNvSpPr/>
          <p:nvPr/>
        </p:nvSpPr>
        <p:spPr>
          <a:xfrm>
            <a:off x="795301" y="943284"/>
            <a:ext cx="1932051" cy="4197096"/>
          </a:xfrm>
          <a:custGeom>
            <a:avLst/>
            <a:gdLst/>
            <a:ahLst/>
            <a:cxnLst/>
            <a:rect l="l" t="t" r="r" b="b"/>
            <a:pathLst>
              <a:path w="1756410" h="3703320">
                <a:moveTo>
                  <a:pt x="1755984" y="3702720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88" name="bk object 88"/>
          <p:cNvSpPr/>
          <p:nvPr/>
        </p:nvSpPr>
        <p:spPr>
          <a:xfrm>
            <a:off x="1657502" y="892094"/>
            <a:ext cx="1121093" cy="4239556"/>
          </a:xfrm>
          <a:custGeom>
            <a:avLst/>
            <a:gdLst/>
            <a:ahLst/>
            <a:cxnLst/>
            <a:rect l="l" t="t" r="r" b="b"/>
            <a:pathLst>
              <a:path w="1019175" h="3740785">
                <a:moveTo>
                  <a:pt x="1018607" y="3740669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89" name="bk object 89"/>
          <p:cNvSpPr/>
          <p:nvPr/>
        </p:nvSpPr>
        <p:spPr>
          <a:xfrm>
            <a:off x="2043880" y="951253"/>
            <a:ext cx="755079" cy="4186301"/>
          </a:xfrm>
          <a:custGeom>
            <a:avLst/>
            <a:gdLst/>
            <a:ahLst/>
            <a:cxnLst/>
            <a:rect l="l" t="t" r="r" b="b"/>
            <a:pathLst>
              <a:path w="686435" h="3693795">
                <a:moveTo>
                  <a:pt x="685992" y="3693421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90" name="bk object 90"/>
          <p:cNvSpPr/>
          <p:nvPr/>
        </p:nvSpPr>
        <p:spPr>
          <a:xfrm>
            <a:off x="2835265" y="1182153"/>
            <a:ext cx="4890" cy="3960325"/>
          </a:xfrm>
          <a:custGeom>
            <a:avLst/>
            <a:gdLst/>
            <a:ahLst/>
            <a:cxnLst/>
            <a:rect l="l" t="t" r="r" b="b"/>
            <a:pathLst>
              <a:path w="4444" h="3494404">
                <a:moveTo>
                  <a:pt x="0" y="3493913"/>
                </a:moveTo>
                <a:lnTo>
                  <a:pt x="4349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91" name="bk object 91"/>
          <p:cNvSpPr/>
          <p:nvPr/>
        </p:nvSpPr>
        <p:spPr>
          <a:xfrm>
            <a:off x="2857756" y="1323575"/>
            <a:ext cx="335280" cy="3830066"/>
          </a:xfrm>
          <a:custGeom>
            <a:avLst/>
            <a:gdLst/>
            <a:ahLst/>
            <a:cxnLst/>
            <a:rect l="l" t="t" r="r" b="b"/>
            <a:pathLst>
              <a:path w="304800" h="3379470">
                <a:moveTo>
                  <a:pt x="0" y="3379281"/>
                </a:moveTo>
                <a:lnTo>
                  <a:pt x="304767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92" name="bk object 92"/>
          <p:cNvSpPr/>
          <p:nvPr/>
        </p:nvSpPr>
        <p:spPr>
          <a:xfrm>
            <a:off x="2870984" y="1486288"/>
            <a:ext cx="644716" cy="3677497"/>
          </a:xfrm>
          <a:custGeom>
            <a:avLst/>
            <a:gdLst/>
            <a:ahLst/>
            <a:cxnLst/>
            <a:rect l="l" t="t" r="r" b="b"/>
            <a:pathLst>
              <a:path w="586105" h="3244850">
                <a:moveTo>
                  <a:pt x="0" y="3244539"/>
                </a:moveTo>
                <a:lnTo>
                  <a:pt x="585516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93" name="bk object 93"/>
          <p:cNvSpPr/>
          <p:nvPr/>
        </p:nvSpPr>
        <p:spPr>
          <a:xfrm>
            <a:off x="2884723" y="1656536"/>
            <a:ext cx="931101" cy="3520609"/>
          </a:xfrm>
          <a:custGeom>
            <a:avLst/>
            <a:gdLst/>
            <a:ahLst/>
            <a:cxnLst/>
            <a:rect l="l" t="t" r="r" b="b"/>
            <a:pathLst>
              <a:path w="846454" h="3106420">
                <a:moveTo>
                  <a:pt x="0" y="3106028"/>
                </a:moveTo>
                <a:lnTo>
                  <a:pt x="846288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94" name="bk object 94"/>
          <p:cNvSpPr/>
          <p:nvPr/>
        </p:nvSpPr>
        <p:spPr>
          <a:xfrm>
            <a:off x="2899775" y="1843094"/>
            <a:ext cx="1204913" cy="3337814"/>
          </a:xfrm>
          <a:custGeom>
            <a:avLst/>
            <a:gdLst/>
            <a:ahLst/>
            <a:cxnLst/>
            <a:rect l="l" t="t" r="r" b="b"/>
            <a:pathLst>
              <a:path w="1095375" h="2945129">
                <a:moveTo>
                  <a:pt x="0" y="2945084"/>
                </a:moveTo>
                <a:lnTo>
                  <a:pt x="1095145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95" name="bk object 95"/>
          <p:cNvSpPr/>
          <p:nvPr/>
        </p:nvSpPr>
        <p:spPr>
          <a:xfrm>
            <a:off x="2966433" y="3036216"/>
            <a:ext cx="2585847" cy="2207937"/>
          </a:xfrm>
          <a:custGeom>
            <a:avLst/>
            <a:gdLst/>
            <a:ahLst/>
            <a:cxnLst/>
            <a:rect l="l" t="t" r="r" b="b"/>
            <a:pathLst>
              <a:path w="2350770" h="1948179">
                <a:moveTo>
                  <a:pt x="0" y="1947647"/>
                </a:moveTo>
                <a:lnTo>
                  <a:pt x="235031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96" name="bk object 96"/>
          <p:cNvSpPr/>
          <p:nvPr/>
        </p:nvSpPr>
        <p:spPr>
          <a:xfrm>
            <a:off x="1547176" y="6858423"/>
            <a:ext cx="389763" cy="833374"/>
          </a:xfrm>
          <a:custGeom>
            <a:avLst/>
            <a:gdLst/>
            <a:ahLst/>
            <a:cxnLst/>
            <a:rect l="l" t="t" r="r" b="b"/>
            <a:pathLst>
              <a:path w="354330" h="735329">
                <a:moveTo>
                  <a:pt x="354012" y="735012"/>
                </a:moveTo>
                <a:lnTo>
                  <a:pt x="0" y="0"/>
                </a:lnTo>
              </a:path>
            </a:pathLst>
          </a:custGeom>
          <a:ln w="19049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97" name="bk object 97"/>
          <p:cNvSpPr/>
          <p:nvPr/>
        </p:nvSpPr>
        <p:spPr>
          <a:xfrm>
            <a:off x="1245077" y="6860222"/>
            <a:ext cx="302451" cy="336804"/>
          </a:xfrm>
          <a:custGeom>
            <a:avLst/>
            <a:gdLst/>
            <a:ahLst/>
            <a:cxnLst/>
            <a:rect l="l" t="t" r="r" b="b"/>
            <a:pathLst>
              <a:path w="274955" h="297179">
                <a:moveTo>
                  <a:pt x="274637" y="0"/>
                </a:moveTo>
                <a:lnTo>
                  <a:pt x="0" y="296862"/>
                </a:lnTo>
              </a:path>
            </a:pathLst>
          </a:custGeom>
          <a:ln w="19049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98" name="bk object 98"/>
          <p:cNvSpPr/>
          <p:nvPr/>
        </p:nvSpPr>
        <p:spPr>
          <a:xfrm>
            <a:off x="31433" y="5714154"/>
            <a:ext cx="1756728" cy="1982682"/>
          </a:xfrm>
          <a:custGeom>
            <a:avLst/>
            <a:gdLst/>
            <a:ahLst/>
            <a:cxnLst/>
            <a:rect l="l" t="t" r="r" b="b"/>
            <a:pathLst>
              <a:path w="1597025" h="1749425">
                <a:moveTo>
                  <a:pt x="1597024" y="1749424"/>
                </a:moveTo>
                <a:lnTo>
                  <a:pt x="1104899" y="1306511"/>
                </a:lnTo>
                <a:lnTo>
                  <a:pt x="528637" y="709612"/>
                </a:lnTo>
                <a:lnTo>
                  <a:pt x="80962" y="120649"/>
                </a:lnTo>
                <a:lnTo>
                  <a:pt x="0" y="0"/>
                </a:lnTo>
              </a:path>
            </a:pathLst>
          </a:custGeom>
          <a:ln w="19049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99" name="bk object 99"/>
          <p:cNvSpPr/>
          <p:nvPr/>
        </p:nvSpPr>
        <p:spPr>
          <a:xfrm>
            <a:off x="2196782" y="7536710"/>
            <a:ext cx="134811" cy="158327"/>
          </a:xfrm>
          <a:custGeom>
            <a:avLst/>
            <a:gdLst/>
            <a:ahLst/>
            <a:cxnLst/>
            <a:rect l="l" t="t" r="r" b="b"/>
            <a:pathLst>
              <a:path w="122555" h="139700">
                <a:moveTo>
                  <a:pt x="122237" y="0"/>
                </a:moveTo>
                <a:lnTo>
                  <a:pt x="0" y="139699"/>
                </a:lnTo>
              </a:path>
            </a:pathLst>
          </a:custGeom>
          <a:ln w="19049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100" name="bk object 100"/>
          <p:cNvSpPr/>
          <p:nvPr/>
        </p:nvSpPr>
        <p:spPr>
          <a:xfrm>
            <a:off x="621665" y="6523779"/>
            <a:ext cx="929005" cy="333206"/>
          </a:xfrm>
          <a:custGeom>
            <a:avLst/>
            <a:gdLst/>
            <a:ahLst/>
            <a:cxnLst/>
            <a:rect l="l" t="t" r="r" b="b"/>
            <a:pathLst>
              <a:path w="844550" h="294004">
                <a:moveTo>
                  <a:pt x="844549" y="293687"/>
                </a:moveTo>
                <a:lnTo>
                  <a:pt x="0" y="0"/>
                </a:lnTo>
              </a:path>
            </a:pathLst>
          </a:custGeom>
          <a:ln w="19049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101" name="bk object 101"/>
          <p:cNvSpPr/>
          <p:nvPr/>
        </p:nvSpPr>
        <p:spPr>
          <a:xfrm>
            <a:off x="441801" y="5503652"/>
            <a:ext cx="176721" cy="1020487"/>
          </a:xfrm>
          <a:custGeom>
            <a:avLst/>
            <a:gdLst/>
            <a:ahLst/>
            <a:cxnLst/>
            <a:rect l="l" t="t" r="r" b="b"/>
            <a:pathLst>
              <a:path w="160654" h="900429">
                <a:moveTo>
                  <a:pt x="160337" y="900112"/>
                </a:moveTo>
                <a:lnTo>
                  <a:pt x="0" y="0"/>
                </a:lnTo>
              </a:path>
            </a:pathLst>
          </a:custGeom>
          <a:ln w="19049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102" name="bk object 102"/>
          <p:cNvSpPr/>
          <p:nvPr/>
        </p:nvSpPr>
        <p:spPr>
          <a:xfrm>
            <a:off x="31431" y="5338127"/>
            <a:ext cx="410718" cy="165523"/>
          </a:xfrm>
          <a:custGeom>
            <a:avLst/>
            <a:gdLst/>
            <a:ahLst/>
            <a:cxnLst/>
            <a:rect l="l" t="t" r="r" b="b"/>
            <a:pathLst>
              <a:path w="373380" h="146050">
                <a:moveTo>
                  <a:pt x="373062" y="146049"/>
                </a:moveTo>
                <a:lnTo>
                  <a:pt x="0" y="0"/>
                </a:lnTo>
              </a:path>
            </a:pathLst>
          </a:custGeom>
          <a:ln w="19049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103" name="bk object 103"/>
          <p:cNvSpPr/>
          <p:nvPr/>
        </p:nvSpPr>
        <p:spPr>
          <a:xfrm>
            <a:off x="122237" y="5503652"/>
            <a:ext cx="317818" cy="349038"/>
          </a:xfrm>
          <a:custGeom>
            <a:avLst/>
            <a:gdLst/>
            <a:ahLst/>
            <a:cxnLst/>
            <a:rect l="l" t="t" r="r" b="b"/>
            <a:pathLst>
              <a:path w="288925" h="307975">
                <a:moveTo>
                  <a:pt x="0" y="307974"/>
                </a:moveTo>
                <a:lnTo>
                  <a:pt x="288924" y="0"/>
                </a:lnTo>
              </a:path>
            </a:pathLst>
          </a:custGeom>
          <a:ln w="19049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104" name="bk object 104"/>
          <p:cNvSpPr/>
          <p:nvPr/>
        </p:nvSpPr>
        <p:spPr>
          <a:xfrm>
            <a:off x="614679" y="6178338"/>
            <a:ext cx="307340" cy="345440"/>
          </a:xfrm>
          <a:custGeom>
            <a:avLst/>
            <a:gdLst/>
            <a:ahLst/>
            <a:cxnLst/>
            <a:rect l="l" t="t" r="r" b="b"/>
            <a:pathLst>
              <a:path w="279400" h="304800">
                <a:moveTo>
                  <a:pt x="279399" y="0"/>
                </a:moveTo>
                <a:lnTo>
                  <a:pt x="0" y="304799"/>
                </a:lnTo>
              </a:path>
            </a:pathLst>
          </a:custGeom>
          <a:ln w="19049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105" name="bk object 105"/>
          <p:cNvSpPr/>
          <p:nvPr/>
        </p:nvSpPr>
        <p:spPr>
          <a:xfrm>
            <a:off x="33178" y="4850553"/>
            <a:ext cx="24448" cy="41741"/>
          </a:xfrm>
          <a:custGeom>
            <a:avLst/>
            <a:gdLst/>
            <a:ahLst/>
            <a:cxnLst/>
            <a:rect l="l" t="t" r="r" b="b"/>
            <a:pathLst>
              <a:path w="22225" h="36829">
                <a:moveTo>
                  <a:pt x="0" y="36513"/>
                </a:moveTo>
                <a:lnTo>
                  <a:pt x="22224" y="0"/>
                </a:lnTo>
              </a:path>
            </a:pathLst>
          </a:custGeom>
          <a:ln w="19049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106" name="bk object 106"/>
          <p:cNvSpPr/>
          <p:nvPr/>
        </p:nvSpPr>
        <p:spPr>
          <a:xfrm>
            <a:off x="27940" y="4778587"/>
            <a:ext cx="2514600" cy="2911052"/>
          </a:xfrm>
          <a:custGeom>
            <a:avLst/>
            <a:gdLst/>
            <a:ahLst/>
            <a:cxnLst/>
            <a:rect l="l" t="t" r="r" b="b"/>
            <a:pathLst>
              <a:path w="2286000" h="2568575">
                <a:moveTo>
                  <a:pt x="1608961" y="2025649"/>
                </a:moveTo>
                <a:lnTo>
                  <a:pt x="1828800" y="2216149"/>
                </a:lnTo>
                <a:lnTo>
                  <a:pt x="2048638" y="2397124"/>
                </a:lnTo>
                <a:lnTo>
                  <a:pt x="2276440" y="2568574"/>
                </a:lnTo>
                <a:lnTo>
                  <a:pt x="2286000" y="2568574"/>
                </a:lnTo>
                <a:lnTo>
                  <a:pt x="2058196" y="2397124"/>
                </a:lnTo>
                <a:lnTo>
                  <a:pt x="1608961" y="2025649"/>
                </a:lnTo>
                <a:close/>
              </a:path>
              <a:path w="2286000" h="2568575">
                <a:moveTo>
                  <a:pt x="780585" y="1169987"/>
                </a:moveTo>
                <a:lnTo>
                  <a:pt x="971748" y="1398587"/>
                </a:lnTo>
                <a:lnTo>
                  <a:pt x="1170877" y="1617662"/>
                </a:lnTo>
                <a:lnTo>
                  <a:pt x="1390716" y="1825624"/>
                </a:lnTo>
                <a:lnTo>
                  <a:pt x="1180436" y="1617662"/>
                </a:lnTo>
                <a:lnTo>
                  <a:pt x="971748" y="1389062"/>
                </a:lnTo>
                <a:lnTo>
                  <a:pt x="780585" y="1169987"/>
                </a:lnTo>
                <a:close/>
              </a:path>
              <a:path w="2286000" h="2568575">
                <a:moveTo>
                  <a:pt x="0" y="0"/>
                </a:moveTo>
                <a:lnTo>
                  <a:pt x="0" y="17462"/>
                </a:lnTo>
                <a:lnTo>
                  <a:pt x="133814" y="246062"/>
                </a:lnTo>
                <a:lnTo>
                  <a:pt x="275594" y="484187"/>
                </a:lnTo>
                <a:lnTo>
                  <a:pt x="428525" y="712787"/>
                </a:lnTo>
                <a:lnTo>
                  <a:pt x="600572" y="941387"/>
                </a:lnTo>
                <a:lnTo>
                  <a:pt x="438083" y="703262"/>
                </a:lnTo>
                <a:lnTo>
                  <a:pt x="275594" y="474662"/>
                </a:lnTo>
                <a:lnTo>
                  <a:pt x="133814" y="236537"/>
                </a:lnTo>
                <a:lnTo>
                  <a:pt x="0" y="0"/>
                </a:lnTo>
                <a:close/>
              </a:path>
            </a:pathLst>
          </a:custGeom>
          <a:solidFill>
            <a:srgbClr val="5F6157"/>
          </a:solidFill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107" name="bk object 107"/>
          <p:cNvSpPr/>
          <p:nvPr/>
        </p:nvSpPr>
        <p:spPr>
          <a:xfrm>
            <a:off x="27940" y="4066117"/>
            <a:ext cx="2921826" cy="3623522"/>
          </a:xfrm>
          <a:custGeom>
            <a:avLst/>
            <a:gdLst/>
            <a:ahLst/>
            <a:cxnLst/>
            <a:rect l="l" t="t" r="r" b="b"/>
            <a:pathLst>
              <a:path w="2656205" h="3197225">
                <a:moveTo>
                  <a:pt x="2361319" y="3006724"/>
                </a:moveTo>
                <a:lnTo>
                  <a:pt x="2646334" y="3197224"/>
                </a:lnTo>
                <a:lnTo>
                  <a:pt x="2655887" y="3197224"/>
                </a:lnTo>
                <a:lnTo>
                  <a:pt x="2361319" y="3006724"/>
                </a:lnTo>
                <a:close/>
              </a:path>
              <a:path w="2656205" h="3197225">
                <a:moveTo>
                  <a:pt x="1009492" y="1770062"/>
                </a:moveTo>
                <a:lnTo>
                  <a:pt x="1256291" y="2055812"/>
                </a:lnTo>
                <a:lnTo>
                  <a:pt x="1523791" y="2322512"/>
                </a:lnTo>
                <a:lnTo>
                  <a:pt x="1256291" y="2046287"/>
                </a:lnTo>
                <a:lnTo>
                  <a:pt x="1009492" y="1770062"/>
                </a:lnTo>
                <a:close/>
              </a:path>
              <a:path w="2656205" h="3197225">
                <a:moveTo>
                  <a:pt x="0" y="0"/>
                </a:moveTo>
                <a:lnTo>
                  <a:pt x="0" y="19050"/>
                </a:lnTo>
                <a:lnTo>
                  <a:pt x="105089" y="314325"/>
                </a:lnTo>
                <a:lnTo>
                  <a:pt x="237246" y="609600"/>
                </a:lnTo>
                <a:lnTo>
                  <a:pt x="399656" y="903287"/>
                </a:lnTo>
                <a:lnTo>
                  <a:pt x="581174" y="1198562"/>
                </a:lnTo>
                <a:lnTo>
                  <a:pt x="780206" y="1484312"/>
                </a:lnTo>
                <a:lnTo>
                  <a:pt x="1009492" y="1770062"/>
                </a:lnTo>
                <a:lnTo>
                  <a:pt x="780206" y="1474787"/>
                </a:lnTo>
                <a:lnTo>
                  <a:pt x="581174" y="1179512"/>
                </a:lnTo>
                <a:lnTo>
                  <a:pt x="399656" y="884237"/>
                </a:lnTo>
                <a:lnTo>
                  <a:pt x="237246" y="590550"/>
                </a:lnTo>
                <a:lnTo>
                  <a:pt x="105089" y="295275"/>
                </a:lnTo>
                <a:lnTo>
                  <a:pt x="0" y="0"/>
                </a:lnTo>
                <a:close/>
              </a:path>
            </a:pathLst>
          </a:custGeom>
          <a:solidFill>
            <a:srgbClr val="5F6157"/>
          </a:solidFill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108" name="bk object 108"/>
          <p:cNvSpPr/>
          <p:nvPr/>
        </p:nvSpPr>
        <p:spPr>
          <a:xfrm>
            <a:off x="3757990" y="2650278"/>
            <a:ext cx="1790256" cy="1635802"/>
          </a:xfrm>
          <a:custGeom>
            <a:avLst/>
            <a:gdLst/>
            <a:ahLst/>
            <a:cxnLst/>
            <a:rect l="l" t="t" r="r" b="b"/>
            <a:pathLst>
              <a:path w="1627504" h="1443354">
                <a:moveTo>
                  <a:pt x="1609201" y="0"/>
                </a:moveTo>
                <a:lnTo>
                  <a:pt x="0" y="1422634"/>
                </a:lnTo>
                <a:lnTo>
                  <a:pt x="17875" y="1442854"/>
                </a:lnTo>
                <a:lnTo>
                  <a:pt x="1627077" y="20219"/>
                </a:lnTo>
                <a:lnTo>
                  <a:pt x="1609201" y="0"/>
                </a:lnTo>
                <a:close/>
              </a:path>
            </a:pathLst>
          </a:custGeom>
          <a:solidFill>
            <a:srgbClr val="5F6157"/>
          </a:solidFill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109" name="bk object 109"/>
          <p:cNvSpPr/>
          <p:nvPr/>
        </p:nvSpPr>
        <p:spPr>
          <a:xfrm>
            <a:off x="5175013" y="2728971"/>
            <a:ext cx="380683" cy="3975439"/>
          </a:xfrm>
          <a:custGeom>
            <a:avLst/>
            <a:gdLst/>
            <a:ahLst/>
            <a:cxnLst/>
            <a:rect l="l" t="t" r="r" b="b"/>
            <a:pathLst>
              <a:path w="346075" h="3507740">
                <a:moveTo>
                  <a:pt x="319194" y="0"/>
                </a:moveTo>
                <a:lnTo>
                  <a:pt x="0" y="3504982"/>
                </a:lnTo>
                <a:lnTo>
                  <a:pt x="26877" y="3507430"/>
                </a:lnTo>
                <a:lnTo>
                  <a:pt x="346071" y="2447"/>
                </a:lnTo>
                <a:lnTo>
                  <a:pt x="319194" y="0"/>
                </a:lnTo>
                <a:close/>
              </a:path>
            </a:pathLst>
          </a:custGeom>
          <a:solidFill>
            <a:srgbClr val="5F6157"/>
          </a:solidFill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110" name="bk object 110"/>
          <p:cNvSpPr/>
          <p:nvPr/>
        </p:nvSpPr>
        <p:spPr>
          <a:xfrm>
            <a:off x="2816214" y="2848906"/>
            <a:ext cx="2575370" cy="4056041"/>
          </a:xfrm>
          <a:custGeom>
            <a:avLst/>
            <a:gdLst/>
            <a:ahLst/>
            <a:cxnLst/>
            <a:rect l="l" t="t" r="r" b="b"/>
            <a:pathLst>
              <a:path w="2341245" h="3578860">
                <a:moveTo>
                  <a:pt x="2318237" y="0"/>
                </a:moveTo>
                <a:lnTo>
                  <a:pt x="0" y="3563640"/>
                </a:lnTo>
                <a:lnTo>
                  <a:pt x="22622" y="3578357"/>
                </a:lnTo>
                <a:lnTo>
                  <a:pt x="2340861" y="14716"/>
                </a:lnTo>
                <a:lnTo>
                  <a:pt x="2318237" y="0"/>
                </a:lnTo>
                <a:close/>
              </a:path>
            </a:pathLst>
          </a:custGeom>
          <a:solidFill>
            <a:srgbClr val="5F6157"/>
          </a:solidFill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111" name="bk object 111"/>
          <p:cNvSpPr/>
          <p:nvPr/>
        </p:nvSpPr>
        <p:spPr>
          <a:xfrm>
            <a:off x="1259224" y="2627781"/>
            <a:ext cx="4058285" cy="1065107"/>
          </a:xfrm>
          <a:custGeom>
            <a:avLst/>
            <a:gdLst/>
            <a:ahLst/>
            <a:cxnLst/>
            <a:rect l="l" t="t" r="r" b="b"/>
            <a:pathLst>
              <a:path w="3689350" h="939800">
                <a:moveTo>
                  <a:pt x="3682528" y="0"/>
                </a:moveTo>
                <a:lnTo>
                  <a:pt x="0" y="913434"/>
                </a:lnTo>
                <a:lnTo>
                  <a:pt x="6497" y="939628"/>
                </a:lnTo>
                <a:lnTo>
                  <a:pt x="3689025" y="26193"/>
                </a:lnTo>
                <a:lnTo>
                  <a:pt x="3682528" y="0"/>
                </a:lnTo>
                <a:close/>
              </a:path>
            </a:pathLst>
          </a:custGeom>
          <a:solidFill>
            <a:srgbClr val="5F6157"/>
          </a:solidFill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112" name="bk object 112"/>
          <p:cNvSpPr/>
          <p:nvPr/>
        </p:nvSpPr>
        <p:spPr>
          <a:xfrm>
            <a:off x="5281606" y="2596681"/>
            <a:ext cx="274582" cy="296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113" name="bk object 113"/>
          <p:cNvSpPr/>
          <p:nvPr/>
        </p:nvSpPr>
        <p:spPr>
          <a:xfrm>
            <a:off x="5353581" y="2523989"/>
            <a:ext cx="279748" cy="2803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114" name="bk object 114"/>
          <p:cNvSpPr/>
          <p:nvPr/>
        </p:nvSpPr>
        <p:spPr>
          <a:xfrm>
            <a:off x="5444778" y="2513839"/>
            <a:ext cx="200875" cy="1979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115" name="bk object 115"/>
          <p:cNvSpPr/>
          <p:nvPr/>
        </p:nvSpPr>
        <p:spPr>
          <a:xfrm>
            <a:off x="5516256" y="2394575"/>
            <a:ext cx="250172" cy="2524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116" name="bk object 116"/>
          <p:cNvSpPr/>
          <p:nvPr/>
        </p:nvSpPr>
        <p:spPr>
          <a:xfrm>
            <a:off x="5673999" y="2385695"/>
            <a:ext cx="97357" cy="938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0677" y="-14391"/>
            <a:ext cx="9897047" cy="677108"/>
          </a:xfrm>
        </p:spPr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241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706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65"/>
              </a:lnSpc>
            </a:pPr>
            <a:r>
              <a:rPr spc="5" dirty="0"/>
              <a:t>Tuesday, November 6,</a:t>
            </a:r>
            <a:r>
              <a:rPr dirty="0"/>
              <a:t> </a:t>
            </a:r>
            <a:r>
              <a:rPr spc="10" dirty="0"/>
              <a:t>2007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26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65"/>
              </a:lnSpc>
            </a:pPr>
            <a:r>
              <a:rPr spc="5" dirty="0"/>
              <a:t>Tuesday, November 6,</a:t>
            </a:r>
            <a:r>
              <a:rPr dirty="0"/>
              <a:t> </a:t>
            </a:r>
            <a:r>
              <a:rPr spc="10" dirty="0"/>
              <a:t>2007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26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058398" cy="77723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26085" y="2157202"/>
            <a:ext cx="5729796" cy="5532797"/>
          </a:xfrm>
          <a:custGeom>
            <a:avLst/>
            <a:gdLst/>
            <a:ahLst/>
            <a:cxnLst/>
            <a:rect l="l" t="t" r="r" b="b"/>
            <a:pathLst>
              <a:path w="5208905" h="4881880">
                <a:moveTo>
                  <a:pt x="1562098" y="3968749"/>
                </a:moveTo>
                <a:lnTo>
                  <a:pt x="1770696" y="4138611"/>
                </a:lnTo>
                <a:lnTo>
                  <a:pt x="1980887" y="4300537"/>
                </a:lnTo>
                <a:lnTo>
                  <a:pt x="2199039" y="4452937"/>
                </a:lnTo>
                <a:lnTo>
                  <a:pt x="2418784" y="4586287"/>
                </a:lnTo>
                <a:lnTo>
                  <a:pt x="2636936" y="4700587"/>
                </a:lnTo>
                <a:lnTo>
                  <a:pt x="2847126" y="4795837"/>
                </a:lnTo>
                <a:lnTo>
                  <a:pt x="3066872" y="4881562"/>
                </a:lnTo>
                <a:lnTo>
                  <a:pt x="3084388" y="4881562"/>
                </a:lnTo>
                <a:lnTo>
                  <a:pt x="2866235" y="4795837"/>
                </a:lnTo>
                <a:lnTo>
                  <a:pt x="2646490" y="4700587"/>
                </a:lnTo>
                <a:lnTo>
                  <a:pt x="2428339" y="4586287"/>
                </a:lnTo>
                <a:lnTo>
                  <a:pt x="2208593" y="4452937"/>
                </a:lnTo>
                <a:lnTo>
                  <a:pt x="1990441" y="4300537"/>
                </a:lnTo>
                <a:lnTo>
                  <a:pt x="1562098" y="3968749"/>
                </a:lnTo>
                <a:close/>
              </a:path>
              <a:path w="5208905" h="4881880">
                <a:moveTo>
                  <a:pt x="1495219" y="9525"/>
                </a:moveTo>
                <a:lnTo>
                  <a:pt x="1418786" y="9525"/>
                </a:lnTo>
                <a:lnTo>
                  <a:pt x="1648085" y="38100"/>
                </a:lnTo>
                <a:lnTo>
                  <a:pt x="1885345" y="95250"/>
                </a:lnTo>
                <a:lnTo>
                  <a:pt x="2124199" y="161925"/>
                </a:lnTo>
                <a:lnTo>
                  <a:pt x="2371013" y="257175"/>
                </a:lnTo>
                <a:lnTo>
                  <a:pt x="2617828" y="381000"/>
                </a:lnTo>
                <a:lnTo>
                  <a:pt x="2875789" y="514350"/>
                </a:lnTo>
                <a:lnTo>
                  <a:pt x="3122604" y="674687"/>
                </a:lnTo>
                <a:lnTo>
                  <a:pt x="3371011" y="846137"/>
                </a:lnTo>
                <a:lnTo>
                  <a:pt x="3617826" y="1046162"/>
                </a:lnTo>
                <a:lnTo>
                  <a:pt x="3856678" y="1265237"/>
                </a:lnTo>
                <a:lnTo>
                  <a:pt x="4151264" y="1570037"/>
                </a:lnTo>
                <a:lnTo>
                  <a:pt x="4409225" y="1884362"/>
                </a:lnTo>
                <a:lnTo>
                  <a:pt x="4636932" y="2208212"/>
                </a:lnTo>
                <a:lnTo>
                  <a:pt x="4828014" y="2540000"/>
                </a:lnTo>
                <a:lnTo>
                  <a:pt x="4912409" y="2701925"/>
                </a:lnTo>
                <a:lnTo>
                  <a:pt x="4988841" y="2863850"/>
                </a:lnTo>
                <a:lnTo>
                  <a:pt x="5103491" y="3187700"/>
                </a:lnTo>
                <a:lnTo>
                  <a:pt x="5141708" y="3349625"/>
                </a:lnTo>
                <a:lnTo>
                  <a:pt x="5170370" y="3502025"/>
                </a:lnTo>
                <a:lnTo>
                  <a:pt x="5189479" y="3654425"/>
                </a:lnTo>
                <a:lnTo>
                  <a:pt x="5199033" y="3806824"/>
                </a:lnTo>
                <a:lnTo>
                  <a:pt x="5199033" y="3940174"/>
                </a:lnTo>
                <a:lnTo>
                  <a:pt x="5179924" y="4071936"/>
                </a:lnTo>
                <a:lnTo>
                  <a:pt x="5160816" y="4195762"/>
                </a:lnTo>
                <a:lnTo>
                  <a:pt x="5122599" y="4310062"/>
                </a:lnTo>
                <a:lnTo>
                  <a:pt x="5027058" y="4519612"/>
                </a:lnTo>
                <a:lnTo>
                  <a:pt x="4960180" y="4614862"/>
                </a:lnTo>
                <a:lnTo>
                  <a:pt x="4885339" y="4700587"/>
                </a:lnTo>
                <a:lnTo>
                  <a:pt x="4770690" y="4795837"/>
                </a:lnTo>
                <a:lnTo>
                  <a:pt x="4646486" y="4881562"/>
                </a:lnTo>
                <a:lnTo>
                  <a:pt x="4665595" y="4881562"/>
                </a:lnTo>
                <a:lnTo>
                  <a:pt x="4780244" y="4805362"/>
                </a:lnTo>
                <a:lnTo>
                  <a:pt x="4885339" y="4710112"/>
                </a:lnTo>
                <a:lnTo>
                  <a:pt x="4960180" y="4624387"/>
                </a:lnTo>
                <a:lnTo>
                  <a:pt x="5027058" y="4529137"/>
                </a:lnTo>
                <a:lnTo>
                  <a:pt x="5084384" y="4424362"/>
                </a:lnTo>
                <a:lnTo>
                  <a:pt x="5132153" y="4319587"/>
                </a:lnTo>
                <a:lnTo>
                  <a:pt x="5170370" y="4195762"/>
                </a:lnTo>
                <a:lnTo>
                  <a:pt x="5189479" y="4071936"/>
                </a:lnTo>
                <a:lnTo>
                  <a:pt x="5208587" y="3940174"/>
                </a:lnTo>
                <a:lnTo>
                  <a:pt x="5208587" y="3806824"/>
                </a:lnTo>
                <a:lnTo>
                  <a:pt x="5199033" y="3654425"/>
                </a:lnTo>
                <a:lnTo>
                  <a:pt x="5179924" y="3502025"/>
                </a:lnTo>
                <a:lnTo>
                  <a:pt x="5151262" y="3349625"/>
                </a:lnTo>
                <a:lnTo>
                  <a:pt x="5113045" y="3187700"/>
                </a:lnTo>
                <a:lnTo>
                  <a:pt x="4998396" y="2863850"/>
                </a:lnTo>
                <a:lnTo>
                  <a:pt x="4921963" y="2701925"/>
                </a:lnTo>
                <a:lnTo>
                  <a:pt x="4837568" y="2530475"/>
                </a:lnTo>
                <a:lnTo>
                  <a:pt x="4646486" y="2208212"/>
                </a:lnTo>
                <a:lnTo>
                  <a:pt x="4418779" y="1874837"/>
                </a:lnTo>
                <a:lnTo>
                  <a:pt x="4160818" y="1560512"/>
                </a:lnTo>
                <a:lnTo>
                  <a:pt x="3866233" y="1255712"/>
                </a:lnTo>
                <a:lnTo>
                  <a:pt x="3627380" y="1036637"/>
                </a:lnTo>
                <a:lnTo>
                  <a:pt x="3380566" y="836612"/>
                </a:lnTo>
                <a:lnTo>
                  <a:pt x="3132159" y="665162"/>
                </a:lnTo>
                <a:lnTo>
                  <a:pt x="2875789" y="504825"/>
                </a:lnTo>
                <a:lnTo>
                  <a:pt x="2627382" y="371475"/>
                </a:lnTo>
                <a:lnTo>
                  <a:pt x="2371013" y="247650"/>
                </a:lnTo>
                <a:lnTo>
                  <a:pt x="2124199" y="152400"/>
                </a:lnTo>
                <a:lnTo>
                  <a:pt x="1885345" y="85725"/>
                </a:lnTo>
                <a:lnTo>
                  <a:pt x="1648085" y="28575"/>
                </a:lnTo>
                <a:lnTo>
                  <a:pt x="1495219" y="9525"/>
                </a:lnTo>
                <a:close/>
              </a:path>
              <a:path w="5208905" h="4881880">
                <a:moveTo>
                  <a:pt x="9554" y="1103312"/>
                </a:moveTo>
                <a:lnTo>
                  <a:pt x="0" y="1236662"/>
                </a:lnTo>
                <a:lnTo>
                  <a:pt x="9554" y="1389062"/>
                </a:lnTo>
                <a:lnTo>
                  <a:pt x="28662" y="1541462"/>
                </a:lnTo>
                <a:lnTo>
                  <a:pt x="57324" y="1693862"/>
                </a:lnTo>
                <a:lnTo>
                  <a:pt x="95541" y="1855787"/>
                </a:lnTo>
                <a:lnTo>
                  <a:pt x="210190" y="2179637"/>
                </a:lnTo>
                <a:lnTo>
                  <a:pt x="286623" y="2339975"/>
                </a:lnTo>
                <a:lnTo>
                  <a:pt x="371018" y="2511425"/>
                </a:lnTo>
                <a:lnTo>
                  <a:pt x="457005" y="2673350"/>
                </a:lnTo>
                <a:lnTo>
                  <a:pt x="562100" y="2835275"/>
                </a:lnTo>
                <a:lnTo>
                  <a:pt x="789807" y="3159125"/>
                </a:lnTo>
                <a:lnTo>
                  <a:pt x="1057321" y="3473450"/>
                </a:lnTo>
                <a:lnTo>
                  <a:pt x="799361" y="3159125"/>
                </a:lnTo>
                <a:lnTo>
                  <a:pt x="571654" y="2835275"/>
                </a:lnTo>
                <a:lnTo>
                  <a:pt x="380572" y="2501900"/>
                </a:lnTo>
                <a:lnTo>
                  <a:pt x="296177" y="2339975"/>
                </a:lnTo>
                <a:lnTo>
                  <a:pt x="219744" y="2179637"/>
                </a:lnTo>
                <a:lnTo>
                  <a:pt x="105095" y="1855787"/>
                </a:lnTo>
                <a:lnTo>
                  <a:pt x="66878" y="1693862"/>
                </a:lnTo>
                <a:lnTo>
                  <a:pt x="38216" y="1541462"/>
                </a:lnTo>
                <a:lnTo>
                  <a:pt x="19108" y="1389062"/>
                </a:lnTo>
                <a:lnTo>
                  <a:pt x="9554" y="1236662"/>
                </a:lnTo>
                <a:lnTo>
                  <a:pt x="9554" y="1103312"/>
                </a:lnTo>
                <a:close/>
              </a:path>
              <a:path w="5208905" h="4881880">
                <a:moveTo>
                  <a:pt x="47770" y="846137"/>
                </a:moveTo>
                <a:lnTo>
                  <a:pt x="19108" y="969962"/>
                </a:lnTo>
                <a:lnTo>
                  <a:pt x="9554" y="1103312"/>
                </a:lnTo>
                <a:lnTo>
                  <a:pt x="28662" y="969962"/>
                </a:lnTo>
                <a:lnTo>
                  <a:pt x="47770" y="846137"/>
                </a:lnTo>
                <a:close/>
              </a:path>
              <a:path w="5208905" h="4881880">
                <a:moveTo>
                  <a:pt x="1418786" y="0"/>
                </a:moveTo>
                <a:lnTo>
                  <a:pt x="1200633" y="0"/>
                </a:lnTo>
                <a:lnTo>
                  <a:pt x="990443" y="19050"/>
                </a:lnTo>
                <a:lnTo>
                  <a:pt x="799361" y="57150"/>
                </a:lnTo>
                <a:lnTo>
                  <a:pt x="628979" y="123825"/>
                </a:lnTo>
                <a:lnTo>
                  <a:pt x="466559" y="219075"/>
                </a:lnTo>
                <a:lnTo>
                  <a:pt x="324839" y="333375"/>
                </a:lnTo>
                <a:lnTo>
                  <a:pt x="248407" y="419100"/>
                </a:lnTo>
                <a:lnTo>
                  <a:pt x="181528" y="514350"/>
                </a:lnTo>
                <a:lnTo>
                  <a:pt x="124203" y="617537"/>
                </a:lnTo>
                <a:lnTo>
                  <a:pt x="76432" y="731837"/>
                </a:lnTo>
                <a:lnTo>
                  <a:pt x="47770" y="846137"/>
                </a:lnTo>
                <a:lnTo>
                  <a:pt x="85987" y="731837"/>
                </a:lnTo>
                <a:lnTo>
                  <a:pt x="133757" y="617537"/>
                </a:lnTo>
                <a:lnTo>
                  <a:pt x="191082" y="523875"/>
                </a:lnTo>
                <a:lnTo>
                  <a:pt x="257961" y="428625"/>
                </a:lnTo>
                <a:lnTo>
                  <a:pt x="332801" y="342900"/>
                </a:lnTo>
                <a:lnTo>
                  <a:pt x="476113" y="228600"/>
                </a:lnTo>
                <a:lnTo>
                  <a:pt x="628979" y="133350"/>
                </a:lnTo>
                <a:lnTo>
                  <a:pt x="808915" y="66675"/>
                </a:lnTo>
                <a:lnTo>
                  <a:pt x="999997" y="28575"/>
                </a:lnTo>
                <a:lnTo>
                  <a:pt x="1200633" y="9525"/>
                </a:lnTo>
                <a:lnTo>
                  <a:pt x="1495219" y="9525"/>
                </a:lnTo>
                <a:lnTo>
                  <a:pt x="1418786" y="0"/>
                </a:lnTo>
                <a:close/>
              </a:path>
            </a:pathLst>
          </a:custGeom>
          <a:solidFill>
            <a:srgbClr val="5F6157"/>
          </a:solidFill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27940" y="1390757"/>
            <a:ext cx="6911658" cy="6094137"/>
          </a:xfrm>
          <a:custGeom>
            <a:avLst/>
            <a:gdLst/>
            <a:ahLst/>
            <a:cxnLst/>
            <a:rect l="l" t="t" r="r" b="b"/>
            <a:pathLst>
              <a:path w="6283325" h="5377180">
                <a:moveTo>
                  <a:pt x="6283294" y="4957761"/>
                </a:moveTo>
                <a:lnTo>
                  <a:pt x="6245078" y="5167311"/>
                </a:lnTo>
                <a:lnTo>
                  <a:pt x="6187754" y="5376861"/>
                </a:lnTo>
                <a:lnTo>
                  <a:pt x="6254633" y="5167311"/>
                </a:lnTo>
                <a:lnTo>
                  <a:pt x="6283294" y="4957761"/>
                </a:lnTo>
                <a:close/>
              </a:path>
              <a:path w="6283325" h="5377180">
                <a:moveTo>
                  <a:pt x="6026931" y="3549650"/>
                </a:moveTo>
                <a:lnTo>
                  <a:pt x="6103363" y="3759200"/>
                </a:lnTo>
                <a:lnTo>
                  <a:pt x="6170240" y="3959225"/>
                </a:lnTo>
                <a:lnTo>
                  <a:pt x="6112916" y="3759200"/>
                </a:lnTo>
                <a:lnTo>
                  <a:pt x="6026931" y="3549650"/>
                </a:lnTo>
                <a:close/>
              </a:path>
              <a:path w="6283325" h="5377180">
                <a:moveTo>
                  <a:pt x="5721206" y="2941637"/>
                </a:moveTo>
                <a:lnTo>
                  <a:pt x="5835853" y="3149600"/>
                </a:lnTo>
                <a:lnTo>
                  <a:pt x="5940945" y="3349625"/>
                </a:lnTo>
                <a:lnTo>
                  <a:pt x="5835853" y="3140075"/>
                </a:lnTo>
                <a:lnTo>
                  <a:pt x="5721206" y="2941637"/>
                </a:lnTo>
                <a:close/>
              </a:path>
              <a:path w="6283325" h="5377180">
                <a:moveTo>
                  <a:pt x="5311979" y="2332037"/>
                </a:moveTo>
                <a:lnTo>
                  <a:pt x="5455288" y="2532062"/>
                </a:lnTo>
                <a:lnTo>
                  <a:pt x="5589043" y="2741612"/>
                </a:lnTo>
                <a:lnTo>
                  <a:pt x="5721206" y="2941637"/>
                </a:lnTo>
                <a:lnTo>
                  <a:pt x="5598596" y="2732087"/>
                </a:lnTo>
                <a:lnTo>
                  <a:pt x="5464843" y="2532062"/>
                </a:lnTo>
                <a:lnTo>
                  <a:pt x="5311979" y="2332037"/>
                </a:lnTo>
                <a:close/>
              </a:path>
              <a:path w="6283325" h="5377180">
                <a:moveTo>
                  <a:pt x="1600281" y="9525"/>
                </a:moveTo>
                <a:lnTo>
                  <a:pt x="1885307" y="47625"/>
                </a:lnTo>
                <a:lnTo>
                  <a:pt x="2170332" y="114300"/>
                </a:lnTo>
                <a:lnTo>
                  <a:pt x="2476058" y="209550"/>
                </a:lnTo>
                <a:lnTo>
                  <a:pt x="2780191" y="323850"/>
                </a:lnTo>
                <a:lnTo>
                  <a:pt x="3093877" y="466725"/>
                </a:lnTo>
                <a:lnTo>
                  <a:pt x="3399603" y="638175"/>
                </a:lnTo>
                <a:lnTo>
                  <a:pt x="3713290" y="838200"/>
                </a:lnTo>
                <a:lnTo>
                  <a:pt x="4017424" y="1057275"/>
                </a:lnTo>
                <a:lnTo>
                  <a:pt x="4323148" y="1303337"/>
                </a:lnTo>
                <a:lnTo>
                  <a:pt x="4617727" y="1570037"/>
                </a:lnTo>
                <a:lnTo>
                  <a:pt x="4979184" y="1941512"/>
                </a:lnTo>
                <a:lnTo>
                  <a:pt x="5151155" y="2141537"/>
                </a:lnTo>
                <a:lnTo>
                  <a:pt x="5311979" y="2332037"/>
                </a:lnTo>
                <a:lnTo>
                  <a:pt x="5160708" y="2132012"/>
                </a:lnTo>
                <a:lnTo>
                  <a:pt x="4816768" y="1751012"/>
                </a:lnTo>
                <a:lnTo>
                  <a:pt x="4627281" y="1560512"/>
                </a:lnTo>
                <a:lnTo>
                  <a:pt x="4332702" y="1293812"/>
                </a:lnTo>
                <a:lnTo>
                  <a:pt x="4026976" y="1047750"/>
                </a:lnTo>
                <a:lnTo>
                  <a:pt x="3713290" y="828675"/>
                </a:lnTo>
                <a:lnTo>
                  <a:pt x="3409157" y="628650"/>
                </a:lnTo>
                <a:lnTo>
                  <a:pt x="3093877" y="457200"/>
                </a:lnTo>
                <a:lnTo>
                  <a:pt x="2780191" y="314325"/>
                </a:lnTo>
                <a:lnTo>
                  <a:pt x="2476058" y="200025"/>
                </a:lnTo>
                <a:lnTo>
                  <a:pt x="2170332" y="104775"/>
                </a:lnTo>
                <a:lnTo>
                  <a:pt x="1885307" y="38100"/>
                </a:lnTo>
                <a:lnTo>
                  <a:pt x="1600281" y="9525"/>
                </a:lnTo>
                <a:close/>
              </a:path>
              <a:path w="6283325" h="5377180">
                <a:moveTo>
                  <a:pt x="837560" y="76200"/>
                </a:moveTo>
                <a:lnTo>
                  <a:pt x="619412" y="161925"/>
                </a:lnTo>
                <a:lnTo>
                  <a:pt x="418780" y="276225"/>
                </a:lnTo>
                <a:lnTo>
                  <a:pt x="246809" y="419100"/>
                </a:lnTo>
                <a:lnTo>
                  <a:pt x="181524" y="495300"/>
                </a:lnTo>
                <a:lnTo>
                  <a:pt x="114647" y="581025"/>
                </a:lnTo>
                <a:lnTo>
                  <a:pt x="0" y="771525"/>
                </a:lnTo>
                <a:lnTo>
                  <a:pt x="0" y="790575"/>
                </a:lnTo>
                <a:lnTo>
                  <a:pt x="114647" y="590550"/>
                </a:lnTo>
                <a:lnTo>
                  <a:pt x="256363" y="419100"/>
                </a:lnTo>
                <a:lnTo>
                  <a:pt x="428334" y="276225"/>
                </a:lnTo>
                <a:lnTo>
                  <a:pt x="628966" y="161925"/>
                </a:lnTo>
                <a:lnTo>
                  <a:pt x="837560" y="76200"/>
                </a:lnTo>
                <a:close/>
              </a:path>
              <a:path w="6283325" h="5377180">
                <a:moveTo>
                  <a:pt x="1332772" y="0"/>
                </a:moveTo>
                <a:lnTo>
                  <a:pt x="1076408" y="19050"/>
                </a:lnTo>
                <a:lnTo>
                  <a:pt x="837560" y="76200"/>
                </a:lnTo>
                <a:lnTo>
                  <a:pt x="1076408" y="28575"/>
                </a:lnTo>
                <a:lnTo>
                  <a:pt x="1332772" y="9525"/>
                </a:lnTo>
                <a:lnTo>
                  <a:pt x="1600281" y="9525"/>
                </a:lnTo>
                <a:lnTo>
                  <a:pt x="1332772" y="0"/>
                </a:lnTo>
                <a:close/>
              </a:path>
            </a:pathLst>
          </a:custGeom>
          <a:solidFill>
            <a:srgbClr val="5F6157"/>
          </a:solidFill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38418" y="1639042"/>
            <a:ext cx="6641338" cy="6050957"/>
          </a:xfrm>
          <a:custGeom>
            <a:avLst/>
            <a:gdLst/>
            <a:ahLst/>
            <a:cxnLst/>
            <a:rect l="l" t="t" r="r" b="b"/>
            <a:pathLst>
              <a:path w="6037580" h="5339080">
                <a:moveTo>
                  <a:pt x="2541670" y="5138736"/>
                </a:moveTo>
                <a:lnTo>
                  <a:pt x="2866544" y="5338761"/>
                </a:lnTo>
                <a:lnTo>
                  <a:pt x="2876100" y="5338761"/>
                </a:lnTo>
                <a:lnTo>
                  <a:pt x="2541670" y="5138736"/>
                </a:lnTo>
                <a:close/>
              </a:path>
              <a:path w="6037580" h="5339080">
                <a:moveTo>
                  <a:pt x="6037262" y="4435474"/>
                </a:moveTo>
                <a:lnTo>
                  <a:pt x="6018151" y="4691062"/>
                </a:lnTo>
                <a:lnTo>
                  <a:pt x="5970375" y="4929186"/>
                </a:lnTo>
                <a:lnTo>
                  <a:pt x="5884379" y="5148261"/>
                </a:lnTo>
                <a:lnTo>
                  <a:pt x="5769717" y="5338761"/>
                </a:lnTo>
                <a:lnTo>
                  <a:pt x="5779273" y="5338761"/>
                </a:lnTo>
                <a:lnTo>
                  <a:pt x="5893934" y="5148261"/>
                </a:lnTo>
                <a:lnTo>
                  <a:pt x="5970375" y="4938711"/>
                </a:lnTo>
                <a:lnTo>
                  <a:pt x="6018151" y="4710112"/>
                </a:lnTo>
                <a:lnTo>
                  <a:pt x="6037262" y="4454524"/>
                </a:lnTo>
                <a:lnTo>
                  <a:pt x="6037262" y="4435474"/>
                </a:lnTo>
                <a:close/>
              </a:path>
              <a:path w="6037580" h="5339080">
                <a:moveTo>
                  <a:pt x="789892" y="3463925"/>
                </a:moveTo>
                <a:lnTo>
                  <a:pt x="923664" y="3654425"/>
                </a:lnTo>
                <a:lnTo>
                  <a:pt x="1076546" y="3844925"/>
                </a:lnTo>
                <a:lnTo>
                  <a:pt x="1227836" y="4025900"/>
                </a:lnTo>
                <a:lnTo>
                  <a:pt x="1571821" y="4378324"/>
                </a:lnTo>
                <a:lnTo>
                  <a:pt x="1885549" y="4652962"/>
                </a:lnTo>
                <a:lnTo>
                  <a:pt x="2208832" y="4910136"/>
                </a:lnTo>
                <a:lnTo>
                  <a:pt x="2541670" y="5138736"/>
                </a:lnTo>
                <a:lnTo>
                  <a:pt x="2218386" y="4910136"/>
                </a:lnTo>
                <a:lnTo>
                  <a:pt x="1895104" y="4652962"/>
                </a:lnTo>
                <a:lnTo>
                  <a:pt x="1581377" y="4378324"/>
                </a:lnTo>
                <a:lnTo>
                  <a:pt x="1237391" y="4025900"/>
                </a:lnTo>
                <a:lnTo>
                  <a:pt x="1076546" y="3835400"/>
                </a:lnTo>
                <a:lnTo>
                  <a:pt x="933219" y="3654425"/>
                </a:lnTo>
                <a:lnTo>
                  <a:pt x="789892" y="3463925"/>
                </a:lnTo>
                <a:close/>
              </a:path>
              <a:path w="6037580" h="5339080">
                <a:moveTo>
                  <a:pt x="5788827" y="3340100"/>
                </a:moveTo>
                <a:lnTo>
                  <a:pt x="5922600" y="3721100"/>
                </a:lnTo>
                <a:lnTo>
                  <a:pt x="5970375" y="3902075"/>
                </a:lnTo>
                <a:lnTo>
                  <a:pt x="5922600" y="3711575"/>
                </a:lnTo>
                <a:lnTo>
                  <a:pt x="5865268" y="3530600"/>
                </a:lnTo>
                <a:lnTo>
                  <a:pt x="5788827" y="3340100"/>
                </a:lnTo>
                <a:close/>
              </a:path>
              <a:path w="6037580" h="5339080">
                <a:moveTo>
                  <a:pt x="543050" y="3082925"/>
                </a:moveTo>
                <a:lnTo>
                  <a:pt x="657712" y="3273425"/>
                </a:lnTo>
                <a:lnTo>
                  <a:pt x="789892" y="3463925"/>
                </a:lnTo>
                <a:lnTo>
                  <a:pt x="667267" y="3273425"/>
                </a:lnTo>
                <a:lnTo>
                  <a:pt x="543050" y="3082925"/>
                </a:lnTo>
                <a:close/>
              </a:path>
              <a:path w="6037580" h="5339080">
                <a:moveTo>
                  <a:pt x="5113596" y="2198687"/>
                </a:moveTo>
                <a:lnTo>
                  <a:pt x="5247369" y="2389187"/>
                </a:lnTo>
                <a:lnTo>
                  <a:pt x="5379548" y="2579687"/>
                </a:lnTo>
                <a:lnTo>
                  <a:pt x="5494211" y="2770187"/>
                </a:lnTo>
                <a:lnTo>
                  <a:pt x="5608872" y="2959100"/>
                </a:lnTo>
                <a:lnTo>
                  <a:pt x="5503765" y="2760662"/>
                </a:lnTo>
                <a:lnTo>
                  <a:pt x="5255332" y="2379662"/>
                </a:lnTo>
                <a:lnTo>
                  <a:pt x="5113596" y="2198687"/>
                </a:lnTo>
                <a:close/>
              </a:path>
              <a:path w="6037580" h="5339080">
                <a:moveTo>
                  <a:pt x="4807832" y="1827212"/>
                </a:moveTo>
                <a:lnTo>
                  <a:pt x="4960715" y="2008187"/>
                </a:lnTo>
                <a:lnTo>
                  <a:pt x="5113596" y="2198687"/>
                </a:lnTo>
                <a:lnTo>
                  <a:pt x="4970270" y="2008187"/>
                </a:lnTo>
                <a:lnTo>
                  <a:pt x="4807832" y="1827212"/>
                </a:lnTo>
                <a:close/>
              </a:path>
              <a:path w="6037580" h="5339080">
                <a:moveTo>
                  <a:pt x="38220" y="1770062"/>
                </a:moveTo>
                <a:lnTo>
                  <a:pt x="66886" y="1951037"/>
                </a:lnTo>
                <a:lnTo>
                  <a:pt x="124216" y="2132012"/>
                </a:lnTo>
                <a:lnTo>
                  <a:pt x="76441" y="1951037"/>
                </a:lnTo>
                <a:lnTo>
                  <a:pt x="38220" y="1770062"/>
                </a:lnTo>
                <a:close/>
              </a:path>
              <a:path w="6037580" h="5339080">
                <a:moveTo>
                  <a:pt x="1380718" y="0"/>
                </a:moveTo>
                <a:lnTo>
                  <a:pt x="1141840" y="19050"/>
                </a:lnTo>
                <a:lnTo>
                  <a:pt x="923664" y="66675"/>
                </a:lnTo>
                <a:lnTo>
                  <a:pt x="713451" y="142875"/>
                </a:lnTo>
                <a:lnTo>
                  <a:pt x="533495" y="257175"/>
                </a:lnTo>
                <a:lnTo>
                  <a:pt x="371058" y="390525"/>
                </a:lnTo>
                <a:lnTo>
                  <a:pt x="285061" y="485775"/>
                </a:lnTo>
                <a:lnTo>
                  <a:pt x="210213" y="600075"/>
                </a:lnTo>
                <a:lnTo>
                  <a:pt x="143327" y="714375"/>
                </a:lnTo>
                <a:lnTo>
                  <a:pt x="95551" y="838200"/>
                </a:lnTo>
                <a:lnTo>
                  <a:pt x="57330" y="971550"/>
                </a:lnTo>
                <a:lnTo>
                  <a:pt x="19110" y="1112837"/>
                </a:lnTo>
                <a:lnTo>
                  <a:pt x="0" y="1417637"/>
                </a:lnTo>
                <a:lnTo>
                  <a:pt x="9555" y="1589087"/>
                </a:lnTo>
                <a:lnTo>
                  <a:pt x="38220" y="1770062"/>
                </a:lnTo>
                <a:lnTo>
                  <a:pt x="19110" y="1589087"/>
                </a:lnTo>
                <a:lnTo>
                  <a:pt x="9555" y="1417637"/>
                </a:lnTo>
                <a:lnTo>
                  <a:pt x="28665" y="1112837"/>
                </a:lnTo>
                <a:lnTo>
                  <a:pt x="66886" y="971550"/>
                </a:lnTo>
                <a:lnTo>
                  <a:pt x="105106" y="838200"/>
                </a:lnTo>
                <a:lnTo>
                  <a:pt x="152882" y="714375"/>
                </a:lnTo>
                <a:lnTo>
                  <a:pt x="219768" y="600075"/>
                </a:lnTo>
                <a:lnTo>
                  <a:pt x="294617" y="485775"/>
                </a:lnTo>
                <a:lnTo>
                  <a:pt x="380613" y="390525"/>
                </a:lnTo>
                <a:lnTo>
                  <a:pt x="543050" y="257175"/>
                </a:lnTo>
                <a:lnTo>
                  <a:pt x="723006" y="152400"/>
                </a:lnTo>
                <a:lnTo>
                  <a:pt x="923664" y="76200"/>
                </a:lnTo>
                <a:lnTo>
                  <a:pt x="1151395" y="28575"/>
                </a:lnTo>
                <a:lnTo>
                  <a:pt x="1380718" y="9525"/>
                </a:lnTo>
                <a:lnTo>
                  <a:pt x="1637115" y="9525"/>
                </a:lnTo>
                <a:lnTo>
                  <a:pt x="1380718" y="0"/>
                </a:lnTo>
                <a:close/>
              </a:path>
              <a:path w="6037580" h="5339080">
                <a:moveTo>
                  <a:pt x="3903278" y="990600"/>
                </a:moveTo>
                <a:lnTo>
                  <a:pt x="4189933" y="1227137"/>
                </a:lnTo>
                <a:lnTo>
                  <a:pt x="4465439" y="1474787"/>
                </a:lnTo>
                <a:lnTo>
                  <a:pt x="4189933" y="1217612"/>
                </a:lnTo>
                <a:lnTo>
                  <a:pt x="3903278" y="990600"/>
                </a:lnTo>
                <a:close/>
              </a:path>
              <a:path w="6037580" h="5339080">
                <a:moveTo>
                  <a:pt x="3323598" y="600075"/>
                </a:moveTo>
                <a:lnTo>
                  <a:pt x="3618217" y="790575"/>
                </a:lnTo>
                <a:lnTo>
                  <a:pt x="3903278" y="990600"/>
                </a:lnTo>
                <a:lnTo>
                  <a:pt x="3618217" y="781050"/>
                </a:lnTo>
                <a:lnTo>
                  <a:pt x="3323598" y="600075"/>
                </a:lnTo>
                <a:close/>
              </a:path>
              <a:path w="6037580" h="5339080">
                <a:moveTo>
                  <a:pt x="2742327" y="304800"/>
                </a:moveTo>
                <a:lnTo>
                  <a:pt x="3027390" y="447675"/>
                </a:lnTo>
                <a:lnTo>
                  <a:pt x="3323598" y="600075"/>
                </a:lnTo>
                <a:lnTo>
                  <a:pt x="3027390" y="438150"/>
                </a:lnTo>
                <a:lnTo>
                  <a:pt x="2742327" y="304800"/>
                </a:lnTo>
                <a:close/>
              </a:path>
              <a:path w="6037580" h="5339080">
                <a:moveTo>
                  <a:pt x="1637115" y="9525"/>
                </a:moveTo>
                <a:lnTo>
                  <a:pt x="1904659" y="47625"/>
                </a:lnTo>
                <a:lnTo>
                  <a:pt x="2170611" y="104775"/>
                </a:lnTo>
                <a:lnTo>
                  <a:pt x="1895104" y="38100"/>
                </a:lnTo>
                <a:lnTo>
                  <a:pt x="1637115" y="9525"/>
                </a:lnTo>
                <a:close/>
              </a:path>
            </a:pathLst>
          </a:custGeom>
          <a:solidFill>
            <a:srgbClr val="5F6157"/>
          </a:solidFill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227013" y="1887327"/>
            <a:ext cx="6178233" cy="5802672"/>
          </a:xfrm>
          <a:custGeom>
            <a:avLst/>
            <a:gdLst/>
            <a:ahLst/>
            <a:cxnLst/>
            <a:rect l="l" t="t" r="r" b="b"/>
            <a:pathLst>
              <a:path w="5616575" h="5120005">
                <a:moveTo>
                  <a:pt x="1455500" y="4083049"/>
                </a:moveTo>
                <a:lnTo>
                  <a:pt x="1818579" y="4405312"/>
                </a:lnTo>
                <a:lnTo>
                  <a:pt x="1998525" y="4548187"/>
                </a:lnTo>
                <a:lnTo>
                  <a:pt x="2180065" y="4681537"/>
                </a:lnTo>
                <a:lnTo>
                  <a:pt x="2369567" y="4805362"/>
                </a:lnTo>
                <a:lnTo>
                  <a:pt x="2560660" y="4919661"/>
                </a:lnTo>
                <a:lnTo>
                  <a:pt x="2742200" y="5024436"/>
                </a:lnTo>
                <a:lnTo>
                  <a:pt x="2931702" y="5119687"/>
                </a:lnTo>
                <a:lnTo>
                  <a:pt x="2950810" y="5119687"/>
                </a:lnTo>
                <a:lnTo>
                  <a:pt x="2761308" y="5024436"/>
                </a:lnTo>
                <a:lnTo>
                  <a:pt x="2570215" y="4919661"/>
                </a:lnTo>
                <a:lnTo>
                  <a:pt x="2379121" y="4805362"/>
                </a:lnTo>
                <a:lnTo>
                  <a:pt x="2189619" y="4681537"/>
                </a:lnTo>
                <a:lnTo>
                  <a:pt x="2008080" y="4548187"/>
                </a:lnTo>
                <a:lnTo>
                  <a:pt x="1818579" y="4395787"/>
                </a:lnTo>
                <a:lnTo>
                  <a:pt x="1455500" y="4083049"/>
                </a:lnTo>
                <a:close/>
              </a:path>
              <a:path w="5616575" h="5120005">
                <a:moveTo>
                  <a:pt x="5532173" y="4652962"/>
                </a:moveTo>
                <a:lnTo>
                  <a:pt x="5474845" y="4776787"/>
                </a:lnTo>
                <a:lnTo>
                  <a:pt x="5417517" y="4881561"/>
                </a:lnTo>
                <a:lnTo>
                  <a:pt x="5350634" y="4986336"/>
                </a:lnTo>
                <a:lnTo>
                  <a:pt x="5264642" y="5081587"/>
                </a:lnTo>
                <a:lnTo>
                  <a:pt x="5226423" y="5119687"/>
                </a:lnTo>
                <a:lnTo>
                  <a:pt x="5235977" y="5119687"/>
                </a:lnTo>
                <a:lnTo>
                  <a:pt x="5274196" y="5081587"/>
                </a:lnTo>
                <a:lnTo>
                  <a:pt x="5360188" y="4986336"/>
                </a:lnTo>
                <a:lnTo>
                  <a:pt x="5427071" y="4881561"/>
                </a:lnTo>
                <a:lnTo>
                  <a:pt x="5484401" y="4776787"/>
                </a:lnTo>
                <a:lnTo>
                  <a:pt x="5532173" y="4652962"/>
                </a:lnTo>
                <a:close/>
              </a:path>
              <a:path w="5616575" h="5120005">
                <a:moveTo>
                  <a:pt x="5616573" y="4111624"/>
                </a:moveTo>
                <a:lnTo>
                  <a:pt x="5607019" y="4254499"/>
                </a:lnTo>
                <a:lnTo>
                  <a:pt x="5597464" y="4395787"/>
                </a:lnTo>
                <a:lnTo>
                  <a:pt x="5616573" y="4254499"/>
                </a:lnTo>
                <a:lnTo>
                  <a:pt x="5616573" y="4111624"/>
                </a:lnTo>
                <a:close/>
              </a:path>
              <a:path w="5616575" h="5120005">
                <a:moveTo>
                  <a:pt x="608316" y="3063875"/>
                </a:moveTo>
                <a:lnTo>
                  <a:pt x="722972" y="3235325"/>
                </a:lnTo>
                <a:lnTo>
                  <a:pt x="856738" y="3416300"/>
                </a:lnTo>
                <a:lnTo>
                  <a:pt x="1141787" y="3759200"/>
                </a:lnTo>
                <a:lnTo>
                  <a:pt x="1455500" y="4083049"/>
                </a:lnTo>
                <a:lnTo>
                  <a:pt x="1141787" y="3749675"/>
                </a:lnTo>
                <a:lnTo>
                  <a:pt x="856738" y="3406775"/>
                </a:lnTo>
                <a:lnTo>
                  <a:pt x="608316" y="3063875"/>
                </a:lnTo>
                <a:close/>
              </a:path>
              <a:path w="5616575" h="5120005">
                <a:moveTo>
                  <a:pt x="5388853" y="3092450"/>
                </a:moveTo>
                <a:lnTo>
                  <a:pt x="5455735" y="3273425"/>
                </a:lnTo>
                <a:lnTo>
                  <a:pt x="5513064" y="3444875"/>
                </a:lnTo>
                <a:lnTo>
                  <a:pt x="5455735" y="3263900"/>
                </a:lnTo>
                <a:lnTo>
                  <a:pt x="5388853" y="3092450"/>
                </a:lnTo>
                <a:close/>
              </a:path>
              <a:path w="5616575" h="5120005">
                <a:moveTo>
                  <a:pt x="5216869" y="2740025"/>
                </a:moveTo>
                <a:lnTo>
                  <a:pt x="5302860" y="2921000"/>
                </a:lnTo>
                <a:lnTo>
                  <a:pt x="5388853" y="3092450"/>
                </a:lnTo>
                <a:lnTo>
                  <a:pt x="5312415" y="2911475"/>
                </a:lnTo>
                <a:lnTo>
                  <a:pt x="5216869" y="2740025"/>
                </a:lnTo>
                <a:close/>
              </a:path>
              <a:path w="5616575" h="5120005">
                <a:moveTo>
                  <a:pt x="28664" y="1655762"/>
                </a:moveTo>
                <a:lnTo>
                  <a:pt x="55735" y="1827212"/>
                </a:lnTo>
                <a:lnTo>
                  <a:pt x="103509" y="1998662"/>
                </a:lnTo>
                <a:lnTo>
                  <a:pt x="160837" y="2179637"/>
                </a:lnTo>
                <a:lnTo>
                  <a:pt x="227720" y="2351087"/>
                </a:lnTo>
                <a:lnTo>
                  <a:pt x="304158" y="2532062"/>
                </a:lnTo>
                <a:lnTo>
                  <a:pt x="399705" y="2711450"/>
                </a:lnTo>
                <a:lnTo>
                  <a:pt x="495252" y="2882900"/>
                </a:lnTo>
                <a:lnTo>
                  <a:pt x="608316" y="3063875"/>
                </a:lnTo>
                <a:lnTo>
                  <a:pt x="504806" y="2882900"/>
                </a:lnTo>
                <a:lnTo>
                  <a:pt x="399705" y="2701925"/>
                </a:lnTo>
                <a:lnTo>
                  <a:pt x="313712" y="2522537"/>
                </a:lnTo>
                <a:lnTo>
                  <a:pt x="237275" y="2351087"/>
                </a:lnTo>
                <a:lnTo>
                  <a:pt x="170392" y="2170112"/>
                </a:lnTo>
                <a:lnTo>
                  <a:pt x="113064" y="1998662"/>
                </a:lnTo>
                <a:lnTo>
                  <a:pt x="65290" y="1827212"/>
                </a:lnTo>
                <a:lnTo>
                  <a:pt x="28664" y="1655762"/>
                </a:lnTo>
                <a:close/>
              </a:path>
              <a:path w="5616575" h="5120005">
                <a:moveTo>
                  <a:pt x="4893600" y="2208212"/>
                </a:moveTo>
                <a:lnTo>
                  <a:pt x="5008257" y="2389187"/>
                </a:lnTo>
                <a:lnTo>
                  <a:pt x="5121321" y="2559050"/>
                </a:lnTo>
                <a:lnTo>
                  <a:pt x="5008257" y="2379662"/>
                </a:lnTo>
                <a:lnTo>
                  <a:pt x="4893600" y="2208212"/>
                </a:lnTo>
                <a:close/>
              </a:path>
              <a:path w="5616575" h="5120005">
                <a:moveTo>
                  <a:pt x="4161073" y="1360487"/>
                </a:moveTo>
                <a:lnTo>
                  <a:pt x="4474786" y="1693862"/>
                </a:lnTo>
                <a:lnTo>
                  <a:pt x="4759835" y="2036762"/>
                </a:lnTo>
                <a:lnTo>
                  <a:pt x="4893600" y="2208212"/>
                </a:lnTo>
                <a:lnTo>
                  <a:pt x="4759835" y="2027237"/>
                </a:lnTo>
                <a:lnTo>
                  <a:pt x="4484340" y="1684337"/>
                </a:lnTo>
                <a:lnTo>
                  <a:pt x="4161073" y="1360487"/>
                </a:lnTo>
                <a:close/>
              </a:path>
              <a:path w="5616575" h="5120005">
                <a:moveTo>
                  <a:pt x="3637158" y="912812"/>
                </a:moveTo>
                <a:lnTo>
                  <a:pt x="3903096" y="1131887"/>
                </a:lnTo>
                <a:lnTo>
                  <a:pt x="4161073" y="1360487"/>
                </a:lnTo>
                <a:lnTo>
                  <a:pt x="3903096" y="1122362"/>
                </a:lnTo>
                <a:lnTo>
                  <a:pt x="3637158" y="912812"/>
                </a:lnTo>
                <a:close/>
              </a:path>
              <a:path w="5616575" h="5120005">
                <a:moveTo>
                  <a:pt x="19109" y="1046162"/>
                </a:moveTo>
                <a:lnTo>
                  <a:pt x="0" y="1189037"/>
                </a:lnTo>
                <a:lnTo>
                  <a:pt x="0" y="1331912"/>
                </a:lnTo>
                <a:lnTo>
                  <a:pt x="19109" y="1046162"/>
                </a:lnTo>
                <a:close/>
              </a:path>
              <a:path w="5616575" h="5120005">
                <a:moveTo>
                  <a:pt x="1065349" y="19050"/>
                </a:moveTo>
                <a:lnTo>
                  <a:pt x="856738" y="66675"/>
                </a:lnTo>
                <a:lnTo>
                  <a:pt x="665644" y="133350"/>
                </a:lnTo>
                <a:lnTo>
                  <a:pt x="495252" y="238125"/>
                </a:lnTo>
                <a:lnTo>
                  <a:pt x="342376" y="361950"/>
                </a:lnTo>
                <a:lnTo>
                  <a:pt x="265939" y="457200"/>
                </a:lnTo>
                <a:lnTo>
                  <a:pt x="189501" y="561975"/>
                </a:lnTo>
                <a:lnTo>
                  <a:pt x="132173" y="666750"/>
                </a:lnTo>
                <a:lnTo>
                  <a:pt x="84399" y="790575"/>
                </a:lnTo>
                <a:lnTo>
                  <a:pt x="47773" y="912812"/>
                </a:lnTo>
                <a:lnTo>
                  <a:pt x="93954" y="790575"/>
                </a:lnTo>
                <a:lnTo>
                  <a:pt x="141728" y="666750"/>
                </a:lnTo>
                <a:lnTo>
                  <a:pt x="199056" y="561975"/>
                </a:lnTo>
                <a:lnTo>
                  <a:pt x="275493" y="457200"/>
                </a:lnTo>
                <a:lnTo>
                  <a:pt x="351931" y="361950"/>
                </a:lnTo>
                <a:lnTo>
                  <a:pt x="504806" y="238125"/>
                </a:lnTo>
                <a:lnTo>
                  <a:pt x="675199" y="142875"/>
                </a:lnTo>
                <a:lnTo>
                  <a:pt x="866293" y="66675"/>
                </a:lnTo>
                <a:lnTo>
                  <a:pt x="1065349" y="19050"/>
                </a:lnTo>
                <a:close/>
              </a:path>
              <a:path w="5616575" h="5120005">
                <a:moveTo>
                  <a:pt x="2560660" y="276225"/>
                </a:moveTo>
                <a:lnTo>
                  <a:pt x="2826599" y="409575"/>
                </a:lnTo>
                <a:lnTo>
                  <a:pt x="3103686" y="552450"/>
                </a:lnTo>
                <a:lnTo>
                  <a:pt x="2826599" y="400050"/>
                </a:lnTo>
                <a:lnTo>
                  <a:pt x="2560660" y="276225"/>
                </a:lnTo>
                <a:close/>
              </a:path>
              <a:path w="5616575" h="5120005">
                <a:moveTo>
                  <a:pt x="2027189" y="95250"/>
                </a:moveTo>
                <a:lnTo>
                  <a:pt x="2294721" y="180975"/>
                </a:lnTo>
                <a:lnTo>
                  <a:pt x="2560660" y="276225"/>
                </a:lnTo>
                <a:lnTo>
                  <a:pt x="2285166" y="171450"/>
                </a:lnTo>
                <a:lnTo>
                  <a:pt x="2027189" y="95250"/>
                </a:lnTo>
                <a:close/>
              </a:path>
              <a:path w="5616575" h="5120005">
                <a:moveTo>
                  <a:pt x="1522383" y="0"/>
                </a:moveTo>
                <a:lnTo>
                  <a:pt x="1294662" y="0"/>
                </a:lnTo>
                <a:lnTo>
                  <a:pt x="1522383" y="9525"/>
                </a:lnTo>
                <a:lnTo>
                  <a:pt x="1770805" y="38100"/>
                </a:lnTo>
                <a:lnTo>
                  <a:pt x="1522383" y="0"/>
                </a:lnTo>
                <a:close/>
              </a:path>
              <a:path w="5616575" h="5120005">
                <a:moveTo>
                  <a:pt x="1294662" y="0"/>
                </a:moveTo>
                <a:lnTo>
                  <a:pt x="1285107" y="0"/>
                </a:lnTo>
                <a:lnTo>
                  <a:pt x="1065349" y="19050"/>
                </a:lnTo>
                <a:lnTo>
                  <a:pt x="1294662" y="0"/>
                </a:lnTo>
                <a:close/>
              </a:path>
            </a:pathLst>
          </a:custGeom>
          <a:solidFill>
            <a:srgbClr val="5F6157"/>
          </a:solidFill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27940" y="863601"/>
            <a:ext cx="7446010" cy="6642523"/>
          </a:xfrm>
          <a:custGeom>
            <a:avLst/>
            <a:gdLst/>
            <a:ahLst/>
            <a:cxnLst/>
            <a:rect l="l" t="t" r="r" b="b"/>
            <a:pathLst>
              <a:path w="6769100" h="5861050">
                <a:moveTo>
                  <a:pt x="6759544" y="5527673"/>
                </a:moveTo>
                <a:lnTo>
                  <a:pt x="6740436" y="5699123"/>
                </a:lnTo>
                <a:lnTo>
                  <a:pt x="6711773" y="5861048"/>
                </a:lnTo>
                <a:lnTo>
                  <a:pt x="6749990" y="5699123"/>
                </a:lnTo>
                <a:lnTo>
                  <a:pt x="6759544" y="5527673"/>
                </a:lnTo>
                <a:close/>
              </a:path>
              <a:path w="6769100" h="5861050">
                <a:moveTo>
                  <a:pt x="5979290" y="3101973"/>
                </a:moveTo>
                <a:lnTo>
                  <a:pt x="6113048" y="3340098"/>
                </a:lnTo>
                <a:lnTo>
                  <a:pt x="6245214" y="3567111"/>
                </a:lnTo>
                <a:lnTo>
                  <a:pt x="6359864" y="3795711"/>
                </a:lnTo>
                <a:lnTo>
                  <a:pt x="6464959" y="4024311"/>
                </a:lnTo>
                <a:lnTo>
                  <a:pt x="6550947" y="4252911"/>
                </a:lnTo>
                <a:lnTo>
                  <a:pt x="6627379" y="4481511"/>
                </a:lnTo>
                <a:lnTo>
                  <a:pt x="6683112" y="4710111"/>
                </a:lnTo>
                <a:lnTo>
                  <a:pt x="6721328" y="4929186"/>
                </a:lnTo>
                <a:lnTo>
                  <a:pt x="6749990" y="5138736"/>
                </a:lnTo>
                <a:lnTo>
                  <a:pt x="6759544" y="5346698"/>
                </a:lnTo>
                <a:lnTo>
                  <a:pt x="6759544" y="5527673"/>
                </a:lnTo>
                <a:lnTo>
                  <a:pt x="6769098" y="5346698"/>
                </a:lnTo>
                <a:lnTo>
                  <a:pt x="6759544" y="5138736"/>
                </a:lnTo>
                <a:lnTo>
                  <a:pt x="6730881" y="4919661"/>
                </a:lnTo>
                <a:lnTo>
                  <a:pt x="6692666" y="4700586"/>
                </a:lnTo>
                <a:lnTo>
                  <a:pt x="6635341" y="4481511"/>
                </a:lnTo>
                <a:lnTo>
                  <a:pt x="6560499" y="4252911"/>
                </a:lnTo>
                <a:lnTo>
                  <a:pt x="6474513" y="4024311"/>
                </a:lnTo>
                <a:lnTo>
                  <a:pt x="6369418" y="3795711"/>
                </a:lnTo>
                <a:lnTo>
                  <a:pt x="6254769" y="3567111"/>
                </a:lnTo>
                <a:lnTo>
                  <a:pt x="6122602" y="3330573"/>
                </a:lnTo>
                <a:lnTo>
                  <a:pt x="5979290" y="3101973"/>
                </a:lnTo>
                <a:close/>
              </a:path>
              <a:path w="6769100" h="5861050">
                <a:moveTo>
                  <a:pt x="5656042" y="2644773"/>
                </a:moveTo>
                <a:lnTo>
                  <a:pt x="5816870" y="2873373"/>
                </a:lnTo>
                <a:lnTo>
                  <a:pt x="5979290" y="3101973"/>
                </a:lnTo>
                <a:lnTo>
                  <a:pt x="5826424" y="2873373"/>
                </a:lnTo>
                <a:lnTo>
                  <a:pt x="5656042" y="2644773"/>
                </a:lnTo>
                <a:close/>
              </a:path>
              <a:path w="6769100" h="5861050">
                <a:moveTo>
                  <a:pt x="3522287" y="741362"/>
                </a:moveTo>
                <a:lnTo>
                  <a:pt x="3866236" y="960437"/>
                </a:lnTo>
                <a:lnTo>
                  <a:pt x="4208593" y="1208086"/>
                </a:lnTo>
                <a:lnTo>
                  <a:pt x="4550949" y="1484311"/>
                </a:lnTo>
                <a:lnTo>
                  <a:pt x="4218146" y="1208086"/>
                </a:lnTo>
                <a:lnTo>
                  <a:pt x="3875791" y="960437"/>
                </a:lnTo>
                <a:lnTo>
                  <a:pt x="3522287" y="741362"/>
                </a:lnTo>
                <a:close/>
              </a:path>
              <a:path w="6769100" h="5861050">
                <a:moveTo>
                  <a:pt x="1476112" y="9525"/>
                </a:moveTo>
                <a:lnTo>
                  <a:pt x="1218151" y="9525"/>
                </a:lnTo>
                <a:lnTo>
                  <a:pt x="1523883" y="28575"/>
                </a:lnTo>
                <a:lnTo>
                  <a:pt x="1837576" y="74612"/>
                </a:lnTo>
                <a:lnTo>
                  <a:pt x="2160824" y="150812"/>
                </a:lnTo>
                <a:lnTo>
                  <a:pt x="2495219" y="255587"/>
                </a:lnTo>
                <a:lnTo>
                  <a:pt x="2837576" y="388937"/>
                </a:lnTo>
                <a:lnTo>
                  <a:pt x="3179931" y="550862"/>
                </a:lnTo>
                <a:lnTo>
                  <a:pt x="3522287" y="741362"/>
                </a:lnTo>
                <a:lnTo>
                  <a:pt x="3170377" y="541337"/>
                </a:lnTo>
                <a:lnTo>
                  <a:pt x="2818467" y="369887"/>
                </a:lnTo>
                <a:lnTo>
                  <a:pt x="2466557" y="227012"/>
                </a:lnTo>
                <a:lnTo>
                  <a:pt x="2113053" y="122237"/>
                </a:lnTo>
                <a:lnTo>
                  <a:pt x="1789805" y="55562"/>
                </a:lnTo>
                <a:lnTo>
                  <a:pt x="1476112" y="9525"/>
                </a:lnTo>
                <a:close/>
              </a:path>
              <a:path w="6769100" h="5861050">
                <a:moveTo>
                  <a:pt x="1179934" y="0"/>
                </a:moveTo>
                <a:lnTo>
                  <a:pt x="904457" y="28575"/>
                </a:lnTo>
                <a:lnTo>
                  <a:pt x="638534" y="74612"/>
                </a:lnTo>
                <a:lnTo>
                  <a:pt x="409235" y="160337"/>
                </a:lnTo>
                <a:lnTo>
                  <a:pt x="191082" y="274637"/>
                </a:lnTo>
                <a:lnTo>
                  <a:pt x="0" y="417512"/>
                </a:lnTo>
                <a:lnTo>
                  <a:pt x="0" y="427037"/>
                </a:lnTo>
                <a:lnTo>
                  <a:pt x="200636" y="274637"/>
                </a:lnTo>
                <a:lnTo>
                  <a:pt x="418789" y="160337"/>
                </a:lnTo>
                <a:lnTo>
                  <a:pt x="667196" y="74612"/>
                </a:lnTo>
                <a:lnTo>
                  <a:pt x="933119" y="28575"/>
                </a:lnTo>
                <a:lnTo>
                  <a:pt x="1218151" y="9525"/>
                </a:lnTo>
                <a:lnTo>
                  <a:pt x="1476112" y="9525"/>
                </a:lnTo>
                <a:lnTo>
                  <a:pt x="1179934" y="0"/>
                </a:lnTo>
                <a:close/>
              </a:path>
            </a:pathLst>
          </a:custGeom>
          <a:solidFill>
            <a:srgbClr val="5F6157"/>
          </a:solidFill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27940" y="1110087"/>
            <a:ext cx="7196646" cy="6579912"/>
          </a:xfrm>
          <a:custGeom>
            <a:avLst/>
            <a:gdLst/>
            <a:ahLst/>
            <a:cxnLst/>
            <a:rect l="l" t="t" r="r" b="b"/>
            <a:pathLst>
              <a:path w="6542405" h="5805805">
                <a:moveTo>
                  <a:pt x="6542086" y="5072061"/>
                </a:moveTo>
                <a:lnTo>
                  <a:pt x="6532532" y="5272086"/>
                </a:lnTo>
                <a:lnTo>
                  <a:pt x="6513421" y="5462586"/>
                </a:lnTo>
                <a:lnTo>
                  <a:pt x="6465644" y="5634036"/>
                </a:lnTo>
                <a:lnTo>
                  <a:pt x="6408314" y="5805486"/>
                </a:lnTo>
                <a:lnTo>
                  <a:pt x="6417870" y="5805486"/>
                </a:lnTo>
                <a:lnTo>
                  <a:pt x="6475200" y="5643561"/>
                </a:lnTo>
                <a:lnTo>
                  <a:pt x="6513421" y="5472111"/>
                </a:lnTo>
                <a:lnTo>
                  <a:pt x="6532532" y="5291136"/>
                </a:lnTo>
                <a:lnTo>
                  <a:pt x="6542086" y="5100636"/>
                </a:lnTo>
                <a:lnTo>
                  <a:pt x="6542086" y="5072061"/>
                </a:lnTo>
                <a:close/>
              </a:path>
              <a:path w="6542405" h="5805805">
                <a:moveTo>
                  <a:pt x="6408314" y="4254500"/>
                </a:moveTo>
                <a:lnTo>
                  <a:pt x="6465644" y="4473575"/>
                </a:lnTo>
                <a:lnTo>
                  <a:pt x="6503865" y="4673599"/>
                </a:lnTo>
                <a:lnTo>
                  <a:pt x="6465644" y="4464050"/>
                </a:lnTo>
                <a:lnTo>
                  <a:pt x="6408314" y="4254500"/>
                </a:lnTo>
                <a:close/>
              </a:path>
              <a:path w="6542405" h="5805805">
                <a:moveTo>
                  <a:pt x="6255431" y="3825875"/>
                </a:moveTo>
                <a:lnTo>
                  <a:pt x="6331873" y="4044950"/>
                </a:lnTo>
                <a:lnTo>
                  <a:pt x="6408314" y="4254500"/>
                </a:lnTo>
                <a:lnTo>
                  <a:pt x="6341428" y="4044950"/>
                </a:lnTo>
                <a:lnTo>
                  <a:pt x="6255431" y="3825875"/>
                </a:lnTo>
                <a:close/>
              </a:path>
              <a:path w="6542405" h="5805805">
                <a:moveTo>
                  <a:pt x="2806903" y="369896"/>
                </a:moveTo>
                <a:lnTo>
                  <a:pt x="3103827" y="514350"/>
                </a:lnTo>
                <a:lnTo>
                  <a:pt x="3436665" y="695325"/>
                </a:lnTo>
                <a:lnTo>
                  <a:pt x="3771096" y="904875"/>
                </a:lnTo>
                <a:lnTo>
                  <a:pt x="4103932" y="1143000"/>
                </a:lnTo>
                <a:lnTo>
                  <a:pt x="4427214" y="1409700"/>
                </a:lnTo>
                <a:lnTo>
                  <a:pt x="4742535" y="1693862"/>
                </a:lnTo>
                <a:lnTo>
                  <a:pt x="4941600" y="1893887"/>
                </a:lnTo>
                <a:lnTo>
                  <a:pt x="5132702" y="2093912"/>
                </a:lnTo>
                <a:lnTo>
                  <a:pt x="5312658" y="2303462"/>
                </a:lnTo>
                <a:lnTo>
                  <a:pt x="5484651" y="2522537"/>
                </a:lnTo>
                <a:lnTo>
                  <a:pt x="5637533" y="2732087"/>
                </a:lnTo>
                <a:lnTo>
                  <a:pt x="5788822" y="2951162"/>
                </a:lnTo>
                <a:lnTo>
                  <a:pt x="5922595" y="3170237"/>
                </a:lnTo>
                <a:lnTo>
                  <a:pt x="6046811" y="3387725"/>
                </a:lnTo>
                <a:lnTo>
                  <a:pt x="6151918" y="3606800"/>
                </a:lnTo>
                <a:lnTo>
                  <a:pt x="6255431" y="3825875"/>
                </a:lnTo>
                <a:lnTo>
                  <a:pt x="6161473" y="3606800"/>
                </a:lnTo>
                <a:lnTo>
                  <a:pt x="6056367" y="3387725"/>
                </a:lnTo>
                <a:lnTo>
                  <a:pt x="5932149" y="3170237"/>
                </a:lnTo>
                <a:lnTo>
                  <a:pt x="5798378" y="2951162"/>
                </a:lnTo>
                <a:lnTo>
                  <a:pt x="5647088" y="2732087"/>
                </a:lnTo>
                <a:lnTo>
                  <a:pt x="5494206" y="2513012"/>
                </a:lnTo>
                <a:lnTo>
                  <a:pt x="5322213" y="2303462"/>
                </a:lnTo>
                <a:lnTo>
                  <a:pt x="5142259" y="2093912"/>
                </a:lnTo>
                <a:lnTo>
                  <a:pt x="4951155" y="1884362"/>
                </a:lnTo>
                <a:lnTo>
                  <a:pt x="4752089" y="1684337"/>
                </a:lnTo>
                <a:lnTo>
                  <a:pt x="4446325" y="1409700"/>
                </a:lnTo>
                <a:lnTo>
                  <a:pt x="4123043" y="1152525"/>
                </a:lnTo>
                <a:lnTo>
                  <a:pt x="3799761" y="914400"/>
                </a:lnTo>
                <a:lnTo>
                  <a:pt x="3465330" y="704850"/>
                </a:lnTo>
                <a:lnTo>
                  <a:pt x="3132493" y="523875"/>
                </a:lnTo>
                <a:lnTo>
                  <a:pt x="2806903" y="369896"/>
                </a:lnTo>
                <a:close/>
              </a:path>
              <a:path w="6542405" h="5805805">
                <a:moveTo>
                  <a:pt x="76441" y="447675"/>
                </a:moveTo>
                <a:lnTo>
                  <a:pt x="0" y="523875"/>
                </a:lnTo>
                <a:lnTo>
                  <a:pt x="0" y="533400"/>
                </a:lnTo>
                <a:lnTo>
                  <a:pt x="38220" y="495300"/>
                </a:lnTo>
                <a:lnTo>
                  <a:pt x="76441" y="447675"/>
                </a:lnTo>
                <a:close/>
              </a:path>
              <a:path w="6542405" h="5805805">
                <a:moveTo>
                  <a:pt x="2664938" y="311804"/>
                </a:moveTo>
                <a:lnTo>
                  <a:pt x="2790101" y="361950"/>
                </a:lnTo>
                <a:lnTo>
                  <a:pt x="2806903" y="369896"/>
                </a:lnTo>
                <a:lnTo>
                  <a:pt x="2770991" y="352425"/>
                </a:lnTo>
                <a:lnTo>
                  <a:pt x="2664938" y="311804"/>
                </a:lnTo>
                <a:close/>
              </a:path>
              <a:path w="6542405" h="5805805">
                <a:moveTo>
                  <a:pt x="1495379" y="9525"/>
                </a:moveTo>
                <a:lnTo>
                  <a:pt x="1227835" y="9525"/>
                </a:lnTo>
                <a:lnTo>
                  <a:pt x="1514490" y="19050"/>
                </a:lnTo>
                <a:lnTo>
                  <a:pt x="1809106" y="57150"/>
                </a:lnTo>
                <a:lnTo>
                  <a:pt x="2122834" y="133350"/>
                </a:lnTo>
                <a:lnTo>
                  <a:pt x="2447709" y="228600"/>
                </a:lnTo>
                <a:lnTo>
                  <a:pt x="2664938" y="311804"/>
                </a:lnTo>
                <a:lnTo>
                  <a:pt x="2457263" y="228600"/>
                </a:lnTo>
                <a:lnTo>
                  <a:pt x="2122834" y="123825"/>
                </a:lnTo>
                <a:lnTo>
                  <a:pt x="1799551" y="47625"/>
                </a:lnTo>
                <a:lnTo>
                  <a:pt x="1495379" y="9525"/>
                </a:lnTo>
                <a:close/>
              </a:path>
              <a:path w="6542405" h="5805805">
                <a:moveTo>
                  <a:pt x="1199170" y="0"/>
                </a:moveTo>
                <a:lnTo>
                  <a:pt x="933218" y="28575"/>
                </a:lnTo>
                <a:lnTo>
                  <a:pt x="686377" y="85725"/>
                </a:lnTo>
                <a:lnTo>
                  <a:pt x="457054" y="171450"/>
                </a:lnTo>
                <a:lnTo>
                  <a:pt x="256396" y="295275"/>
                </a:lnTo>
                <a:lnTo>
                  <a:pt x="466609" y="171450"/>
                </a:lnTo>
                <a:lnTo>
                  <a:pt x="703895" y="85725"/>
                </a:lnTo>
                <a:lnTo>
                  <a:pt x="952329" y="28575"/>
                </a:lnTo>
                <a:lnTo>
                  <a:pt x="1227835" y="9525"/>
                </a:lnTo>
                <a:lnTo>
                  <a:pt x="1495379" y="9525"/>
                </a:lnTo>
                <a:lnTo>
                  <a:pt x="1199170" y="0"/>
                </a:lnTo>
                <a:close/>
              </a:path>
            </a:pathLst>
          </a:custGeom>
          <a:solidFill>
            <a:srgbClr val="5F6157"/>
          </a:solidFill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2466659" y="1056628"/>
            <a:ext cx="351346" cy="4083389"/>
          </a:xfrm>
          <a:custGeom>
            <a:avLst/>
            <a:gdLst/>
            <a:ahLst/>
            <a:cxnLst/>
            <a:rect l="l" t="t" r="r" b="b"/>
            <a:pathLst>
              <a:path w="319405" h="3602990">
                <a:moveTo>
                  <a:pt x="318938" y="3602715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12447" y="2962474"/>
            <a:ext cx="2652205" cy="2223770"/>
          </a:xfrm>
          <a:custGeom>
            <a:avLst/>
            <a:gdLst/>
            <a:ahLst/>
            <a:cxnLst/>
            <a:rect l="l" t="t" r="r" b="b"/>
            <a:pathLst>
              <a:path w="2411095" h="1962150">
                <a:moveTo>
                  <a:pt x="2411006" y="1961894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28223" y="2523578"/>
            <a:ext cx="2645220" cy="2651972"/>
          </a:xfrm>
          <a:custGeom>
            <a:avLst/>
            <a:gdLst/>
            <a:ahLst/>
            <a:cxnLst/>
            <a:rect l="l" t="t" r="r" b="b"/>
            <a:pathLst>
              <a:path w="2404745" h="2339975">
                <a:moveTo>
                  <a:pt x="2404549" y="2339544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27781" y="1973041"/>
            <a:ext cx="2656396" cy="3189563"/>
          </a:xfrm>
          <a:custGeom>
            <a:avLst/>
            <a:gdLst/>
            <a:ahLst/>
            <a:cxnLst/>
            <a:rect l="l" t="t" r="r" b="b"/>
            <a:pathLst>
              <a:path w="2414905" h="2814320">
                <a:moveTo>
                  <a:pt x="2414879" y="2814189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44723" y="1327130"/>
            <a:ext cx="2645220" cy="3821430"/>
          </a:xfrm>
          <a:custGeom>
            <a:avLst/>
            <a:gdLst/>
            <a:ahLst/>
            <a:cxnLst/>
            <a:rect l="l" t="t" r="r" b="b"/>
            <a:pathLst>
              <a:path w="2404745" h="3371850">
                <a:moveTo>
                  <a:pt x="2404710" y="3371420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1221945" y="872033"/>
            <a:ext cx="1539494" cy="4267623"/>
          </a:xfrm>
          <a:custGeom>
            <a:avLst/>
            <a:gdLst/>
            <a:ahLst/>
            <a:cxnLst/>
            <a:rect l="l" t="t" r="r" b="b"/>
            <a:pathLst>
              <a:path w="1399539" h="3765550">
                <a:moveTo>
                  <a:pt x="1399369" y="3764957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29716" y="3372980"/>
            <a:ext cx="2626360" cy="1832991"/>
          </a:xfrm>
          <a:custGeom>
            <a:avLst/>
            <a:gdLst/>
            <a:ahLst/>
            <a:cxnLst/>
            <a:rect l="l" t="t" r="r" b="b"/>
            <a:pathLst>
              <a:path w="2387600" h="1617345">
                <a:moveTo>
                  <a:pt x="2387542" y="1616885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25370" y="3724876"/>
            <a:ext cx="2628456" cy="1499785"/>
          </a:xfrm>
          <a:custGeom>
            <a:avLst/>
            <a:gdLst/>
            <a:ahLst/>
            <a:cxnLst/>
            <a:rect l="l" t="t" r="r" b="b"/>
            <a:pathLst>
              <a:path w="2389505" h="1323339">
                <a:moveTo>
                  <a:pt x="2389098" y="1322914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737786" y="5377688"/>
            <a:ext cx="1966278" cy="558460"/>
          </a:xfrm>
          <a:custGeom>
            <a:avLst/>
            <a:gdLst/>
            <a:ahLst/>
            <a:cxnLst/>
            <a:rect l="l" t="t" r="r" b="b"/>
            <a:pathLst>
              <a:path w="1787525" h="492760">
                <a:moveTo>
                  <a:pt x="1787533" y="0"/>
                </a:moveTo>
                <a:lnTo>
                  <a:pt x="0" y="492167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224069" y="5128607"/>
            <a:ext cx="2455926" cy="203666"/>
          </a:xfrm>
          <a:custGeom>
            <a:avLst/>
            <a:gdLst/>
            <a:ahLst/>
            <a:cxnLst/>
            <a:rect l="l" t="t" r="r" b="b"/>
            <a:pathLst>
              <a:path w="2232660" h="179704">
                <a:moveTo>
                  <a:pt x="2232612" y="179245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29013" y="4330671"/>
            <a:ext cx="2631250" cy="941324"/>
          </a:xfrm>
          <a:custGeom>
            <a:avLst/>
            <a:gdLst/>
            <a:ahLst/>
            <a:cxnLst/>
            <a:rect l="l" t="t" r="r" b="b"/>
            <a:pathLst>
              <a:path w="2392045" h="830579">
                <a:moveTo>
                  <a:pt x="2391998" y="830130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1713203" y="5463876"/>
            <a:ext cx="1070801" cy="1535769"/>
          </a:xfrm>
          <a:custGeom>
            <a:avLst/>
            <a:gdLst/>
            <a:ahLst/>
            <a:cxnLst/>
            <a:rect l="l" t="t" r="r" b="b"/>
            <a:pathLst>
              <a:path w="973455" h="1355089">
                <a:moveTo>
                  <a:pt x="972897" y="0"/>
                </a:moveTo>
                <a:lnTo>
                  <a:pt x="0" y="1354481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1855558" y="5476372"/>
            <a:ext cx="939483" cy="1641560"/>
          </a:xfrm>
          <a:custGeom>
            <a:avLst/>
            <a:gdLst/>
            <a:ahLst/>
            <a:cxnLst/>
            <a:rect l="l" t="t" r="r" b="b"/>
            <a:pathLst>
              <a:path w="854075" h="1448435">
                <a:moveTo>
                  <a:pt x="853768" y="0"/>
                </a:moveTo>
                <a:lnTo>
                  <a:pt x="0" y="1448315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1986727" y="5476905"/>
            <a:ext cx="813054" cy="1757426"/>
          </a:xfrm>
          <a:custGeom>
            <a:avLst/>
            <a:gdLst/>
            <a:ahLst/>
            <a:cxnLst/>
            <a:rect l="l" t="t" r="r" b="b"/>
            <a:pathLst>
              <a:path w="739139" h="1550670">
                <a:moveTo>
                  <a:pt x="739107" y="0"/>
                </a:moveTo>
                <a:lnTo>
                  <a:pt x="0" y="1550562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37" name="bk object 37"/>
          <p:cNvSpPr/>
          <p:nvPr/>
        </p:nvSpPr>
        <p:spPr>
          <a:xfrm>
            <a:off x="2129190" y="5482632"/>
            <a:ext cx="678942" cy="1871853"/>
          </a:xfrm>
          <a:custGeom>
            <a:avLst/>
            <a:gdLst/>
            <a:ahLst/>
            <a:cxnLst/>
            <a:rect l="l" t="t" r="r" b="b"/>
            <a:pathLst>
              <a:path w="617219" h="1651635">
                <a:moveTo>
                  <a:pt x="616605" y="0"/>
                </a:moveTo>
                <a:lnTo>
                  <a:pt x="0" y="1651581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38" name="bk object 38"/>
          <p:cNvSpPr/>
          <p:nvPr/>
        </p:nvSpPr>
        <p:spPr>
          <a:xfrm>
            <a:off x="2291904" y="5494406"/>
            <a:ext cx="528065" cy="2001393"/>
          </a:xfrm>
          <a:custGeom>
            <a:avLst/>
            <a:gdLst/>
            <a:ahLst/>
            <a:cxnLst/>
            <a:rect l="l" t="t" r="r" b="b"/>
            <a:pathLst>
              <a:path w="480060" h="1765934">
                <a:moveTo>
                  <a:pt x="479513" y="0"/>
                </a:moveTo>
                <a:lnTo>
                  <a:pt x="0" y="1765741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39" name="bk object 39"/>
          <p:cNvSpPr/>
          <p:nvPr/>
        </p:nvSpPr>
        <p:spPr>
          <a:xfrm>
            <a:off x="2454510" y="5498563"/>
            <a:ext cx="373698" cy="2124456"/>
          </a:xfrm>
          <a:custGeom>
            <a:avLst/>
            <a:gdLst/>
            <a:ahLst/>
            <a:cxnLst/>
            <a:rect l="l" t="t" r="r" b="b"/>
            <a:pathLst>
              <a:path w="339725" h="1874520">
                <a:moveTo>
                  <a:pt x="339442" y="0"/>
                </a:moveTo>
                <a:lnTo>
                  <a:pt x="0" y="1874295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40" name="bk object 40"/>
          <p:cNvSpPr/>
          <p:nvPr/>
        </p:nvSpPr>
        <p:spPr>
          <a:xfrm>
            <a:off x="2855477" y="5521110"/>
            <a:ext cx="4890" cy="2183468"/>
          </a:xfrm>
          <a:custGeom>
            <a:avLst/>
            <a:gdLst/>
            <a:ahLst/>
            <a:cxnLst/>
            <a:rect l="l" t="t" r="r" b="b"/>
            <a:pathLst>
              <a:path w="4444" h="1926590">
                <a:moveTo>
                  <a:pt x="4110" y="0"/>
                </a:moveTo>
                <a:lnTo>
                  <a:pt x="0" y="1926581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41" name="bk object 41"/>
          <p:cNvSpPr/>
          <p:nvPr/>
        </p:nvSpPr>
        <p:spPr>
          <a:xfrm>
            <a:off x="2877363" y="5525299"/>
            <a:ext cx="187897" cy="2179151"/>
          </a:xfrm>
          <a:custGeom>
            <a:avLst/>
            <a:gdLst/>
            <a:ahLst/>
            <a:cxnLst/>
            <a:rect l="l" t="t" r="r" b="b"/>
            <a:pathLst>
              <a:path w="170814" h="1922779">
                <a:moveTo>
                  <a:pt x="0" y="0"/>
                </a:moveTo>
                <a:lnTo>
                  <a:pt x="170694" y="1922363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42" name="bk object 42"/>
          <p:cNvSpPr/>
          <p:nvPr/>
        </p:nvSpPr>
        <p:spPr>
          <a:xfrm>
            <a:off x="2897005" y="5536354"/>
            <a:ext cx="365316" cy="2149644"/>
          </a:xfrm>
          <a:custGeom>
            <a:avLst/>
            <a:gdLst/>
            <a:ahLst/>
            <a:cxnLst/>
            <a:rect l="l" t="t" r="r" b="b"/>
            <a:pathLst>
              <a:path w="332105" h="1896745">
                <a:moveTo>
                  <a:pt x="0" y="0"/>
                </a:moveTo>
                <a:lnTo>
                  <a:pt x="331828" y="1896502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43" name="bk object 43"/>
          <p:cNvSpPr/>
          <p:nvPr/>
        </p:nvSpPr>
        <p:spPr>
          <a:xfrm>
            <a:off x="2919390" y="5537799"/>
            <a:ext cx="565087" cy="2161159"/>
          </a:xfrm>
          <a:custGeom>
            <a:avLst/>
            <a:gdLst/>
            <a:ahLst/>
            <a:cxnLst/>
            <a:rect l="l" t="t" r="r" b="b"/>
            <a:pathLst>
              <a:path w="513714" h="1906904">
                <a:moveTo>
                  <a:pt x="0" y="0"/>
                </a:moveTo>
                <a:lnTo>
                  <a:pt x="513381" y="1906653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44" name="bk object 44"/>
          <p:cNvSpPr/>
          <p:nvPr/>
        </p:nvSpPr>
        <p:spPr>
          <a:xfrm>
            <a:off x="2941165" y="5538185"/>
            <a:ext cx="764159" cy="2162598"/>
          </a:xfrm>
          <a:custGeom>
            <a:avLst/>
            <a:gdLst/>
            <a:ahLst/>
            <a:cxnLst/>
            <a:rect l="l" t="t" r="r" b="b"/>
            <a:pathLst>
              <a:path w="694689" h="1908175">
                <a:moveTo>
                  <a:pt x="0" y="0"/>
                </a:moveTo>
                <a:lnTo>
                  <a:pt x="694450" y="190756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45" name="bk object 45"/>
          <p:cNvSpPr/>
          <p:nvPr/>
        </p:nvSpPr>
        <p:spPr>
          <a:xfrm>
            <a:off x="2953815" y="5536683"/>
            <a:ext cx="983488" cy="2143886"/>
          </a:xfrm>
          <a:custGeom>
            <a:avLst/>
            <a:gdLst/>
            <a:ahLst/>
            <a:cxnLst/>
            <a:rect l="l" t="t" r="r" b="b"/>
            <a:pathLst>
              <a:path w="894079" h="1891665">
                <a:moveTo>
                  <a:pt x="0" y="0"/>
                </a:moveTo>
                <a:lnTo>
                  <a:pt x="893701" y="189116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46" name="bk object 46"/>
          <p:cNvSpPr/>
          <p:nvPr/>
        </p:nvSpPr>
        <p:spPr>
          <a:xfrm>
            <a:off x="2980931" y="5543870"/>
            <a:ext cx="1213993" cy="2145326"/>
          </a:xfrm>
          <a:custGeom>
            <a:avLst/>
            <a:gdLst/>
            <a:ahLst/>
            <a:cxnLst/>
            <a:rect l="l" t="t" r="r" b="b"/>
            <a:pathLst>
              <a:path w="1103629" h="1892934">
                <a:moveTo>
                  <a:pt x="0" y="0"/>
                </a:moveTo>
                <a:lnTo>
                  <a:pt x="1103161" y="1892767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47" name="bk object 47"/>
          <p:cNvSpPr/>
          <p:nvPr/>
        </p:nvSpPr>
        <p:spPr>
          <a:xfrm>
            <a:off x="2999712" y="5535002"/>
            <a:ext cx="1483614" cy="2166916"/>
          </a:xfrm>
          <a:custGeom>
            <a:avLst/>
            <a:gdLst/>
            <a:ahLst/>
            <a:cxnLst/>
            <a:rect l="l" t="t" r="r" b="b"/>
            <a:pathLst>
              <a:path w="1348739" h="1911984">
                <a:moveTo>
                  <a:pt x="0" y="0"/>
                </a:moveTo>
                <a:lnTo>
                  <a:pt x="1348415" y="1911588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48" name="bk object 48"/>
          <p:cNvSpPr/>
          <p:nvPr/>
        </p:nvSpPr>
        <p:spPr>
          <a:xfrm>
            <a:off x="3024568" y="5529976"/>
            <a:ext cx="1786763" cy="2169795"/>
          </a:xfrm>
          <a:custGeom>
            <a:avLst/>
            <a:gdLst/>
            <a:ahLst/>
            <a:cxnLst/>
            <a:rect l="l" t="t" r="r" b="b"/>
            <a:pathLst>
              <a:path w="1624329" h="1914525">
                <a:moveTo>
                  <a:pt x="0" y="0"/>
                </a:moveTo>
                <a:lnTo>
                  <a:pt x="1623898" y="1914109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49" name="bk object 49"/>
          <p:cNvSpPr/>
          <p:nvPr/>
        </p:nvSpPr>
        <p:spPr>
          <a:xfrm>
            <a:off x="3037504" y="5512926"/>
            <a:ext cx="2138109" cy="2178431"/>
          </a:xfrm>
          <a:custGeom>
            <a:avLst/>
            <a:gdLst/>
            <a:ahLst/>
            <a:cxnLst/>
            <a:rect l="l" t="t" r="r" b="b"/>
            <a:pathLst>
              <a:path w="1943735" h="1922145">
                <a:moveTo>
                  <a:pt x="0" y="0"/>
                </a:moveTo>
                <a:lnTo>
                  <a:pt x="1943279" y="1921972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50" name="bk object 50"/>
          <p:cNvSpPr/>
          <p:nvPr/>
        </p:nvSpPr>
        <p:spPr>
          <a:xfrm>
            <a:off x="3044166" y="5498403"/>
            <a:ext cx="2596325" cy="2194983"/>
          </a:xfrm>
          <a:custGeom>
            <a:avLst/>
            <a:gdLst/>
            <a:ahLst/>
            <a:cxnLst/>
            <a:rect l="l" t="t" r="r" b="b"/>
            <a:pathLst>
              <a:path w="2360295" h="1936750">
                <a:moveTo>
                  <a:pt x="0" y="0"/>
                </a:moveTo>
                <a:lnTo>
                  <a:pt x="2359790" y="1936487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51" name="bk object 51"/>
          <p:cNvSpPr/>
          <p:nvPr/>
        </p:nvSpPr>
        <p:spPr>
          <a:xfrm>
            <a:off x="3057607" y="5486608"/>
            <a:ext cx="3147441" cy="2211536"/>
          </a:xfrm>
          <a:custGeom>
            <a:avLst/>
            <a:gdLst/>
            <a:ahLst/>
            <a:cxnLst/>
            <a:rect l="l" t="t" r="r" b="b"/>
            <a:pathLst>
              <a:path w="2861310" h="1951354">
                <a:moveTo>
                  <a:pt x="0" y="0"/>
                </a:moveTo>
                <a:lnTo>
                  <a:pt x="2860811" y="1950952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52" name="bk object 52"/>
          <p:cNvSpPr/>
          <p:nvPr/>
        </p:nvSpPr>
        <p:spPr>
          <a:xfrm>
            <a:off x="3064270" y="5466901"/>
            <a:ext cx="3850132" cy="2229527"/>
          </a:xfrm>
          <a:custGeom>
            <a:avLst/>
            <a:gdLst/>
            <a:ahLst/>
            <a:cxnLst/>
            <a:rect l="l" t="t" r="r" b="b"/>
            <a:pathLst>
              <a:path w="3500120" h="1967229">
                <a:moveTo>
                  <a:pt x="0" y="0"/>
                </a:moveTo>
                <a:lnTo>
                  <a:pt x="3499573" y="1966678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53" name="bk object 53"/>
          <p:cNvSpPr/>
          <p:nvPr/>
        </p:nvSpPr>
        <p:spPr>
          <a:xfrm>
            <a:off x="3065054" y="5448611"/>
            <a:ext cx="4354449" cy="2024422"/>
          </a:xfrm>
          <a:custGeom>
            <a:avLst/>
            <a:gdLst/>
            <a:ahLst/>
            <a:cxnLst/>
            <a:rect l="l" t="t" r="r" b="b"/>
            <a:pathLst>
              <a:path w="3958590" h="1786254">
                <a:moveTo>
                  <a:pt x="0" y="0"/>
                </a:moveTo>
                <a:lnTo>
                  <a:pt x="3958522" y="1786232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54" name="bk object 54"/>
          <p:cNvSpPr/>
          <p:nvPr/>
        </p:nvSpPr>
        <p:spPr>
          <a:xfrm>
            <a:off x="3068498" y="5428750"/>
            <a:ext cx="4394962" cy="1582547"/>
          </a:xfrm>
          <a:custGeom>
            <a:avLst/>
            <a:gdLst/>
            <a:ahLst/>
            <a:cxnLst/>
            <a:rect l="l" t="t" r="r" b="b"/>
            <a:pathLst>
              <a:path w="3995420" h="1396364">
                <a:moveTo>
                  <a:pt x="0" y="0"/>
                </a:moveTo>
                <a:lnTo>
                  <a:pt x="3995120" y="1395831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55" name="bk object 55"/>
          <p:cNvSpPr/>
          <p:nvPr/>
        </p:nvSpPr>
        <p:spPr>
          <a:xfrm>
            <a:off x="3058402" y="5379563"/>
            <a:ext cx="4301362" cy="747014"/>
          </a:xfrm>
          <a:custGeom>
            <a:avLst/>
            <a:gdLst/>
            <a:ahLst/>
            <a:cxnLst/>
            <a:rect l="l" t="t" r="r" b="b"/>
            <a:pathLst>
              <a:path w="3910329" h="659129">
                <a:moveTo>
                  <a:pt x="0" y="0"/>
                </a:moveTo>
                <a:lnTo>
                  <a:pt x="3910293" y="65872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56" name="bk object 56"/>
          <p:cNvSpPr/>
          <p:nvPr/>
        </p:nvSpPr>
        <p:spPr>
          <a:xfrm>
            <a:off x="3015670" y="4305700"/>
            <a:ext cx="3542094" cy="1001775"/>
          </a:xfrm>
          <a:custGeom>
            <a:avLst/>
            <a:gdLst/>
            <a:ahLst/>
            <a:cxnLst/>
            <a:rect l="l" t="t" r="r" b="b"/>
            <a:pathLst>
              <a:path w="3220085" h="883920">
                <a:moveTo>
                  <a:pt x="0" y="883720"/>
                </a:moveTo>
                <a:lnTo>
                  <a:pt x="3219637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57" name="bk object 57"/>
          <p:cNvSpPr/>
          <p:nvPr/>
        </p:nvSpPr>
        <p:spPr>
          <a:xfrm>
            <a:off x="3002056" y="3717236"/>
            <a:ext cx="3214497" cy="1560237"/>
          </a:xfrm>
          <a:custGeom>
            <a:avLst/>
            <a:gdLst/>
            <a:ahLst/>
            <a:cxnLst/>
            <a:rect l="l" t="t" r="r" b="b"/>
            <a:pathLst>
              <a:path w="2922270" h="1376679">
                <a:moveTo>
                  <a:pt x="0" y="1376088"/>
                </a:moveTo>
                <a:lnTo>
                  <a:pt x="2922126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58" name="bk object 58"/>
          <p:cNvSpPr/>
          <p:nvPr/>
        </p:nvSpPr>
        <p:spPr>
          <a:xfrm>
            <a:off x="22701" y="2366579"/>
            <a:ext cx="5857836" cy="5328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59" name="bk object 59"/>
          <p:cNvSpPr/>
          <p:nvPr/>
        </p:nvSpPr>
        <p:spPr>
          <a:xfrm>
            <a:off x="2919730" y="2018667"/>
            <a:ext cx="1451483" cy="3184525"/>
          </a:xfrm>
          <a:custGeom>
            <a:avLst/>
            <a:gdLst/>
            <a:ahLst/>
            <a:cxnLst/>
            <a:rect l="l" t="t" r="r" b="b"/>
            <a:pathLst>
              <a:path w="1319529" h="2809875">
                <a:moveTo>
                  <a:pt x="0" y="2809874"/>
                </a:moveTo>
                <a:lnTo>
                  <a:pt x="1319212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60" name="bk object 60"/>
          <p:cNvSpPr/>
          <p:nvPr/>
        </p:nvSpPr>
        <p:spPr>
          <a:xfrm>
            <a:off x="2933340" y="2417663"/>
            <a:ext cx="1944623" cy="2793746"/>
          </a:xfrm>
          <a:custGeom>
            <a:avLst/>
            <a:gdLst/>
            <a:ahLst/>
            <a:cxnLst/>
            <a:rect l="l" t="t" r="r" b="b"/>
            <a:pathLst>
              <a:path w="1767839" h="2465070">
                <a:moveTo>
                  <a:pt x="0" y="2464539"/>
                </a:moveTo>
                <a:lnTo>
                  <a:pt x="1767541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61" name="bk object 61"/>
          <p:cNvSpPr/>
          <p:nvPr/>
        </p:nvSpPr>
        <p:spPr>
          <a:xfrm>
            <a:off x="2935607" y="2194783"/>
            <a:ext cx="1709928" cy="3000290"/>
          </a:xfrm>
          <a:custGeom>
            <a:avLst/>
            <a:gdLst/>
            <a:ahLst/>
            <a:cxnLst/>
            <a:rect l="l" t="t" r="r" b="b"/>
            <a:pathLst>
              <a:path w="1554479" h="2647315">
                <a:moveTo>
                  <a:pt x="0" y="2646718"/>
                </a:moveTo>
                <a:lnTo>
                  <a:pt x="1553868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62" name="bk object 62"/>
          <p:cNvSpPr/>
          <p:nvPr/>
        </p:nvSpPr>
        <p:spPr>
          <a:xfrm>
            <a:off x="2944769" y="2599326"/>
            <a:ext cx="2175128" cy="2621026"/>
          </a:xfrm>
          <a:custGeom>
            <a:avLst/>
            <a:gdLst/>
            <a:ahLst/>
            <a:cxnLst/>
            <a:rect l="l" t="t" r="r" b="b"/>
            <a:pathLst>
              <a:path w="1977389" h="2312670">
                <a:moveTo>
                  <a:pt x="0" y="2312231"/>
                </a:moveTo>
                <a:lnTo>
                  <a:pt x="197695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63" name="bk object 63"/>
          <p:cNvSpPr/>
          <p:nvPr/>
        </p:nvSpPr>
        <p:spPr>
          <a:xfrm>
            <a:off x="2952851" y="2797639"/>
            <a:ext cx="2436368" cy="2431034"/>
          </a:xfrm>
          <a:custGeom>
            <a:avLst/>
            <a:gdLst/>
            <a:ahLst/>
            <a:cxnLst/>
            <a:rect l="l" t="t" r="r" b="b"/>
            <a:pathLst>
              <a:path w="2214879" h="2145029">
                <a:moveTo>
                  <a:pt x="0" y="2144830"/>
                </a:moveTo>
                <a:lnTo>
                  <a:pt x="2214666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64" name="bk object 64"/>
          <p:cNvSpPr/>
          <p:nvPr/>
        </p:nvSpPr>
        <p:spPr>
          <a:xfrm>
            <a:off x="2974567" y="3270037"/>
            <a:ext cx="2791206" cy="1981242"/>
          </a:xfrm>
          <a:custGeom>
            <a:avLst/>
            <a:gdLst/>
            <a:ahLst/>
            <a:cxnLst/>
            <a:rect l="l" t="t" r="r" b="b"/>
            <a:pathLst>
              <a:path w="2537460" h="1748154">
                <a:moveTo>
                  <a:pt x="0" y="1747751"/>
                </a:moveTo>
                <a:lnTo>
                  <a:pt x="2537134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65" name="bk object 65"/>
          <p:cNvSpPr/>
          <p:nvPr/>
        </p:nvSpPr>
        <p:spPr>
          <a:xfrm>
            <a:off x="2989069" y="3508526"/>
            <a:ext cx="2978404" cy="1754547"/>
          </a:xfrm>
          <a:custGeom>
            <a:avLst/>
            <a:gdLst/>
            <a:ahLst/>
            <a:cxnLst/>
            <a:rect l="l" t="t" r="r" b="b"/>
            <a:pathLst>
              <a:path w="2707640" h="1548129">
                <a:moveTo>
                  <a:pt x="0" y="1547549"/>
                </a:moveTo>
                <a:lnTo>
                  <a:pt x="2707616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66" name="bk object 66"/>
          <p:cNvSpPr/>
          <p:nvPr/>
        </p:nvSpPr>
        <p:spPr>
          <a:xfrm>
            <a:off x="3011778" y="4031667"/>
            <a:ext cx="3334639" cy="1263735"/>
          </a:xfrm>
          <a:custGeom>
            <a:avLst/>
            <a:gdLst/>
            <a:ahLst/>
            <a:cxnLst/>
            <a:rect l="l" t="t" r="r" b="b"/>
            <a:pathLst>
              <a:path w="3031490" h="1115060">
                <a:moveTo>
                  <a:pt x="0" y="1114896"/>
                </a:moveTo>
                <a:lnTo>
                  <a:pt x="3031453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67" name="bk object 67"/>
          <p:cNvSpPr/>
          <p:nvPr/>
        </p:nvSpPr>
        <p:spPr>
          <a:xfrm>
            <a:off x="3025309" y="4583683"/>
            <a:ext cx="3711129" cy="731901"/>
          </a:xfrm>
          <a:custGeom>
            <a:avLst/>
            <a:gdLst/>
            <a:ahLst/>
            <a:cxnLst/>
            <a:rect l="l" t="t" r="r" b="b"/>
            <a:pathLst>
              <a:path w="3373754" h="645795">
                <a:moveTo>
                  <a:pt x="0" y="645575"/>
                </a:moveTo>
                <a:lnTo>
                  <a:pt x="3373561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68" name="bk object 68"/>
          <p:cNvSpPr/>
          <p:nvPr/>
        </p:nvSpPr>
        <p:spPr>
          <a:xfrm>
            <a:off x="3030653" y="4961234"/>
            <a:ext cx="3903217" cy="359833"/>
          </a:xfrm>
          <a:custGeom>
            <a:avLst/>
            <a:gdLst/>
            <a:ahLst/>
            <a:cxnLst/>
            <a:rect l="l" t="t" r="r" b="b"/>
            <a:pathLst>
              <a:path w="3548379" h="317500">
                <a:moveTo>
                  <a:pt x="0" y="317445"/>
                </a:moveTo>
                <a:lnTo>
                  <a:pt x="3547996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69" name="bk object 69"/>
          <p:cNvSpPr/>
          <p:nvPr/>
        </p:nvSpPr>
        <p:spPr>
          <a:xfrm>
            <a:off x="3028510" y="5331289"/>
            <a:ext cx="4075049" cy="2879"/>
          </a:xfrm>
          <a:custGeom>
            <a:avLst/>
            <a:gdLst/>
            <a:ahLst/>
            <a:cxnLst/>
            <a:rect l="l" t="t" r="r" b="b"/>
            <a:pathLst>
              <a:path w="3704590" h="2539">
                <a:moveTo>
                  <a:pt x="0" y="2544"/>
                </a:moveTo>
                <a:lnTo>
                  <a:pt x="3704291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70" name="bk object 70"/>
          <p:cNvSpPr/>
          <p:nvPr/>
        </p:nvSpPr>
        <p:spPr>
          <a:xfrm>
            <a:off x="3046703" y="5355247"/>
            <a:ext cx="4213352" cy="358394"/>
          </a:xfrm>
          <a:custGeom>
            <a:avLst/>
            <a:gdLst/>
            <a:ahLst/>
            <a:cxnLst/>
            <a:rect l="l" t="t" r="r" b="b"/>
            <a:pathLst>
              <a:path w="3830320" h="316229">
                <a:moveTo>
                  <a:pt x="0" y="0"/>
                </a:moveTo>
                <a:lnTo>
                  <a:pt x="3829964" y="315863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71" name="bk object 71"/>
          <p:cNvSpPr/>
          <p:nvPr/>
        </p:nvSpPr>
        <p:spPr>
          <a:xfrm>
            <a:off x="3066800" y="5404827"/>
            <a:ext cx="4389374" cy="1151467"/>
          </a:xfrm>
          <a:custGeom>
            <a:avLst/>
            <a:gdLst/>
            <a:ahLst/>
            <a:cxnLst/>
            <a:rect l="l" t="t" r="r" b="b"/>
            <a:pathLst>
              <a:path w="3990340" h="1016000">
                <a:moveTo>
                  <a:pt x="0" y="0"/>
                </a:moveTo>
                <a:lnTo>
                  <a:pt x="3990274" y="1015773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72" name="bk object 72"/>
          <p:cNvSpPr/>
          <p:nvPr/>
        </p:nvSpPr>
        <p:spPr>
          <a:xfrm>
            <a:off x="2657324" y="5510364"/>
            <a:ext cx="189992" cy="2178431"/>
          </a:xfrm>
          <a:custGeom>
            <a:avLst/>
            <a:gdLst/>
            <a:ahLst/>
            <a:cxnLst/>
            <a:rect l="l" t="t" r="r" b="b"/>
            <a:pathLst>
              <a:path w="172719" h="1922145">
                <a:moveTo>
                  <a:pt x="172301" y="0"/>
                </a:moveTo>
                <a:lnTo>
                  <a:pt x="0" y="1921729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73" name="bk object 73"/>
          <p:cNvSpPr/>
          <p:nvPr/>
        </p:nvSpPr>
        <p:spPr>
          <a:xfrm>
            <a:off x="1593442" y="5450985"/>
            <a:ext cx="1168591" cy="1422781"/>
          </a:xfrm>
          <a:custGeom>
            <a:avLst/>
            <a:gdLst/>
            <a:ahLst/>
            <a:cxnLst/>
            <a:rect l="l" t="t" r="r" b="b"/>
            <a:pathLst>
              <a:path w="1062355" h="1255395">
                <a:moveTo>
                  <a:pt x="1062059" y="0"/>
                </a:moveTo>
                <a:lnTo>
                  <a:pt x="0" y="1254993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74" name="bk object 74"/>
          <p:cNvSpPr/>
          <p:nvPr/>
        </p:nvSpPr>
        <p:spPr>
          <a:xfrm>
            <a:off x="1471322" y="5437340"/>
            <a:ext cx="1280351" cy="1316990"/>
          </a:xfrm>
          <a:custGeom>
            <a:avLst/>
            <a:gdLst/>
            <a:ahLst/>
            <a:cxnLst/>
            <a:rect l="l" t="t" r="r" b="b"/>
            <a:pathLst>
              <a:path w="1163955" h="1162050">
                <a:moveTo>
                  <a:pt x="1163443" y="0"/>
                </a:moveTo>
                <a:lnTo>
                  <a:pt x="0" y="1161595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75" name="bk object 75"/>
          <p:cNvSpPr/>
          <p:nvPr/>
        </p:nvSpPr>
        <p:spPr>
          <a:xfrm>
            <a:off x="1341601" y="5428342"/>
            <a:ext cx="1403287" cy="1210479"/>
          </a:xfrm>
          <a:custGeom>
            <a:avLst/>
            <a:gdLst/>
            <a:ahLst/>
            <a:cxnLst/>
            <a:rect l="l" t="t" r="r" b="b"/>
            <a:pathLst>
              <a:path w="1275714" h="1068070">
                <a:moveTo>
                  <a:pt x="1275475" y="0"/>
                </a:moveTo>
                <a:lnTo>
                  <a:pt x="0" y="1067936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76" name="bk object 76"/>
          <p:cNvSpPr/>
          <p:nvPr/>
        </p:nvSpPr>
        <p:spPr>
          <a:xfrm>
            <a:off x="1227178" y="5415867"/>
            <a:ext cx="1510157" cy="1095332"/>
          </a:xfrm>
          <a:custGeom>
            <a:avLst/>
            <a:gdLst/>
            <a:ahLst/>
            <a:cxnLst/>
            <a:rect l="l" t="t" r="r" b="b"/>
            <a:pathLst>
              <a:path w="1372870" h="966470">
                <a:moveTo>
                  <a:pt x="1372392" y="0"/>
                </a:moveTo>
                <a:lnTo>
                  <a:pt x="0" y="966127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77" name="bk object 77"/>
          <p:cNvSpPr/>
          <p:nvPr/>
        </p:nvSpPr>
        <p:spPr>
          <a:xfrm>
            <a:off x="1111209" y="5407842"/>
            <a:ext cx="1610741" cy="972988"/>
          </a:xfrm>
          <a:custGeom>
            <a:avLst/>
            <a:gdLst/>
            <a:ahLst/>
            <a:cxnLst/>
            <a:rect l="l" t="t" r="r" b="b"/>
            <a:pathLst>
              <a:path w="1464310" h="858520">
                <a:moveTo>
                  <a:pt x="1464183" y="0"/>
                </a:moveTo>
                <a:lnTo>
                  <a:pt x="0" y="858052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78" name="bk object 78"/>
          <p:cNvSpPr/>
          <p:nvPr/>
        </p:nvSpPr>
        <p:spPr>
          <a:xfrm>
            <a:off x="987323" y="5395988"/>
            <a:ext cx="1731582" cy="842010"/>
          </a:xfrm>
          <a:custGeom>
            <a:avLst/>
            <a:gdLst/>
            <a:ahLst/>
            <a:cxnLst/>
            <a:rect l="l" t="t" r="r" b="b"/>
            <a:pathLst>
              <a:path w="1574164" h="742950">
                <a:moveTo>
                  <a:pt x="1573543" y="0"/>
                </a:moveTo>
                <a:lnTo>
                  <a:pt x="0" y="742443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79" name="bk object 79"/>
          <p:cNvSpPr/>
          <p:nvPr/>
        </p:nvSpPr>
        <p:spPr>
          <a:xfrm>
            <a:off x="861684" y="5385937"/>
            <a:ext cx="1849628" cy="703834"/>
          </a:xfrm>
          <a:custGeom>
            <a:avLst/>
            <a:gdLst/>
            <a:ahLst/>
            <a:cxnLst/>
            <a:rect l="l" t="t" r="r" b="b"/>
            <a:pathLst>
              <a:path w="1681480" h="621029">
                <a:moveTo>
                  <a:pt x="1681326" y="0"/>
                </a:moveTo>
                <a:lnTo>
                  <a:pt x="0" y="620482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80" name="bk object 80"/>
          <p:cNvSpPr/>
          <p:nvPr/>
        </p:nvSpPr>
        <p:spPr>
          <a:xfrm>
            <a:off x="623632" y="5364680"/>
            <a:ext cx="2074545" cy="395097"/>
          </a:xfrm>
          <a:custGeom>
            <a:avLst/>
            <a:gdLst/>
            <a:ahLst/>
            <a:cxnLst/>
            <a:rect l="l" t="t" r="r" b="b"/>
            <a:pathLst>
              <a:path w="1885950" h="348614">
                <a:moveTo>
                  <a:pt x="1885548" y="0"/>
                </a:moveTo>
                <a:lnTo>
                  <a:pt x="0" y="348431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81" name="bk object 81"/>
          <p:cNvSpPr/>
          <p:nvPr/>
        </p:nvSpPr>
        <p:spPr>
          <a:xfrm>
            <a:off x="488200" y="5353986"/>
            <a:ext cx="2202371" cy="213021"/>
          </a:xfrm>
          <a:custGeom>
            <a:avLst/>
            <a:gdLst/>
            <a:ahLst/>
            <a:cxnLst/>
            <a:rect l="l" t="t" r="r" b="b"/>
            <a:pathLst>
              <a:path w="2002155" h="187960">
                <a:moveTo>
                  <a:pt x="2001614" y="0"/>
                </a:moveTo>
                <a:lnTo>
                  <a:pt x="0" y="187917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82" name="bk object 82"/>
          <p:cNvSpPr/>
          <p:nvPr/>
        </p:nvSpPr>
        <p:spPr>
          <a:xfrm>
            <a:off x="349984" y="5339055"/>
            <a:ext cx="2331593" cy="20151"/>
          </a:xfrm>
          <a:custGeom>
            <a:avLst/>
            <a:gdLst/>
            <a:ahLst/>
            <a:cxnLst/>
            <a:rect l="l" t="t" r="r" b="b"/>
            <a:pathLst>
              <a:path w="2119630" h="17779">
                <a:moveTo>
                  <a:pt x="2119565" y="0"/>
                </a:moveTo>
                <a:lnTo>
                  <a:pt x="0" y="17413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83" name="bk object 83"/>
          <p:cNvSpPr/>
          <p:nvPr/>
        </p:nvSpPr>
        <p:spPr>
          <a:xfrm>
            <a:off x="72975" y="4870818"/>
            <a:ext cx="2601214" cy="444034"/>
          </a:xfrm>
          <a:custGeom>
            <a:avLst/>
            <a:gdLst/>
            <a:ahLst/>
            <a:cxnLst/>
            <a:rect l="l" t="t" r="r" b="b"/>
            <a:pathLst>
              <a:path w="2364740" h="391795">
                <a:moveTo>
                  <a:pt x="2364454" y="391279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84" name="bk object 84"/>
          <p:cNvSpPr/>
          <p:nvPr/>
        </p:nvSpPr>
        <p:spPr>
          <a:xfrm>
            <a:off x="28604" y="4604891"/>
            <a:ext cx="2637536" cy="688001"/>
          </a:xfrm>
          <a:custGeom>
            <a:avLst/>
            <a:gdLst/>
            <a:ahLst/>
            <a:cxnLst/>
            <a:rect l="l" t="t" r="r" b="b"/>
            <a:pathLst>
              <a:path w="2397760" h="607060">
                <a:moveTo>
                  <a:pt x="2397503" y="606563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85" name="bk object 85"/>
          <p:cNvSpPr/>
          <p:nvPr/>
        </p:nvSpPr>
        <p:spPr>
          <a:xfrm>
            <a:off x="26522" y="4034125"/>
            <a:ext cx="2629853" cy="1221274"/>
          </a:xfrm>
          <a:custGeom>
            <a:avLst/>
            <a:gdLst/>
            <a:ahLst/>
            <a:cxnLst/>
            <a:rect l="l" t="t" r="r" b="b"/>
            <a:pathLst>
              <a:path w="2390775" h="1077595">
                <a:moveTo>
                  <a:pt x="2390176" y="1077223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86" name="bk object 86"/>
          <p:cNvSpPr/>
          <p:nvPr/>
        </p:nvSpPr>
        <p:spPr>
          <a:xfrm>
            <a:off x="399134" y="1101514"/>
            <a:ext cx="2305050" cy="4040209"/>
          </a:xfrm>
          <a:custGeom>
            <a:avLst/>
            <a:gdLst/>
            <a:ahLst/>
            <a:cxnLst/>
            <a:rect l="l" t="t" r="r" b="b"/>
            <a:pathLst>
              <a:path w="2095500" h="3564890">
                <a:moveTo>
                  <a:pt x="2095289" y="3564779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87" name="bk object 87"/>
          <p:cNvSpPr/>
          <p:nvPr/>
        </p:nvSpPr>
        <p:spPr>
          <a:xfrm>
            <a:off x="795301" y="943284"/>
            <a:ext cx="1932051" cy="4197096"/>
          </a:xfrm>
          <a:custGeom>
            <a:avLst/>
            <a:gdLst/>
            <a:ahLst/>
            <a:cxnLst/>
            <a:rect l="l" t="t" r="r" b="b"/>
            <a:pathLst>
              <a:path w="1756410" h="3703320">
                <a:moveTo>
                  <a:pt x="1755984" y="3702720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88" name="bk object 88"/>
          <p:cNvSpPr/>
          <p:nvPr/>
        </p:nvSpPr>
        <p:spPr>
          <a:xfrm>
            <a:off x="1657502" y="892094"/>
            <a:ext cx="1121093" cy="4239556"/>
          </a:xfrm>
          <a:custGeom>
            <a:avLst/>
            <a:gdLst/>
            <a:ahLst/>
            <a:cxnLst/>
            <a:rect l="l" t="t" r="r" b="b"/>
            <a:pathLst>
              <a:path w="1019175" h="3740785">
                <a:moveTo>
                  <a:pt x="1018607" y="3740669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89" name="bk object 89"/>
          <p:cNvSpPr/>
          <p:nvPr/>
        </p:nvSpPr>
        <p:spPr>
          <a:xfrm>
            <a:off x="2043880" y="951253"/>
            <a:ext cx="755079" cy="4186301"/>
          </a:xfrm>
          <a:custGeom>
            <a:avLst/>
            <a:gdLst/>
            <a:ahLst/>
            <a:cxnLst/>
            <a:rect l="l" t="t" r="r" b="b"/>
            <a:pathLst>
              <a:path w="686435" h="3693795">
                <a:moveTo>
                  <a:pt x="685992" y="3693421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90" name="bk object 90"/>
          <p:cNvSpPr/>
          <p:nvPr/>
        </p:nvSpPr>
        <p:spPr>
          <a:xfrm>
            <a:off x="2835265" y="1182153"/>
            <a:ext cx="4890" cy="3960325"/>
          </a:xfrm>
          <a:custGeom>
            <a:avLst/>
            <a:gdLst/>
            <a:ahLst/>
            <a:cxnLst/>
            <a:rect l="l" t="t" r="r" b="b"/>
            <a:pathLst>
              <a:path w="4444" h="3494404">
                <a:moveTo>
                  <a:pt x="0" y="3493913"/>
                </a:moveTo>
                <a:lnTo>
                  <a:pt x="4349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91" name="bk object 91"/>
          <p:cNvSpPr/>
          <p:nvPr/>
        </p:nvSpPr>
        <p:spPr>
          <a:xfrm>
            <a:off x="2857756" y="1323575"/>
            <a:ext cx="335280" cy="3830066"/>
          </a:xfrm>
          <a:custGeom>
            <a:avLst/>
            <a:gdLst/>
            <a:ahLst/>
            <a:cxnLst/>
            <a:rect l="l" t="t" r="r" b="b"/>
            <a:pathLst>
              <a:path w="304800" h="3379470">
                <a:moveTo>
                  <a:pt x="0" y="3379281"/>
                </a:moveTo>
                <a:lnTo>
                  <a:pt x="304767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92" name="bk object 92"/>
          <p:cNvSpPr/>
          <p:nvPr/>
        </p:nvSpPr>
        <p:spPr>
          <a:xfrm>
            <a:off x="2870984" y="1486288"/>
            <a:ext cx="644716" cy="3677497"/>
          </a:xfrm>
          <a:custGeom>
            <a:avLst/>
            <a:gdLst/>
            <a:ahLst/>
            <a:cxnLst/>
            <a:rect l="l" t="t" r="r" b="b"/>
            <a:pathLst>
              <a:path w="586105" h="3244850">
                <a:moveTo>
                  <a:pt x="0" y="3244539"/>
                </a:moveTo>
                <a:lnTo>
                  <a:pt x="585516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93" name="bk object 93"/>
          <p:cNvSpPr/>
          <p:nvPr/>
        </p:nvSpPr>
        <p:spPr>
          <a:xfrm>
            <a:off x="2884723" y="1656536"/>
            <a:ext cx="931101" cy="3520609"/>
          </a:xfrm>
          <a:custGeom>
            <a:avLst/>
            <a:gdLst/>
            <a:ahLst/>
            <a:cxnLst/>
            <a:rect l="l" t="t" r="r" b="b"/>
            <a:pathLst>
              <a:path w="846454" h="3106420">
                <a:moveTo>
                  <a:pt x="0" y="3106028"/>
                </a:moveTo>
                <a:lnTo>
                  <a:pt x="846288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94" name="bk object 94"/>
          <p:cNvSpPr/>
          <p:nvPr/>
        </p:nvSpPr>
        <p:spPr>
          <a:xfrm>
            <a:off x="2899775" y="1843094"/>
            <a:ext cx="1204913" cy="3337814"/>
          </a:xfrm>
          <a:custGeom>
            <a:avLst/>
            <a:gdLst/>
            <a:ahLst/>
            <a:cxnLst/>
            <a:rect l="l" t="t" r="r" b="b"/>
            <a:pathLst>
              <a:path w="1095375" h="2945129">
                <a:moveTo>
                  <a:pt x="0" y="2945084"/>
                </a:moveTo>
                <a:lnTo>
                  <a:pt x="1095145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95" name="bk object 95"/>
          <p:cNvSpPr/>
          <p:nvPr/>
        </p:nvSpPr>
        <p:spPr>
          <a:xfrm>
            <a:off x="2966433" y="3036216"/>
            <a:ext cx="2585847" cy="2207937"/>
          </a:xfrm>
          <a:custGeom>
            <a:avLst/>
            <a:gdLst/>
            <a:ahLst/>
            <a:cxnLst/>
            <a:rect l="l" t="t" r="r" b="b"/>
            <a:pathLst>
              <a:path w="2350770" h="1948179">
                <a:moveTo>
                  <a:pt x="0" y="1947647"/>
                </a:moveTo>
                <a:lnTo>
                  <a:pt x="235031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96" name="bk object 96"/>
          <p:cNvSpPr/>
          <p:nvPr/>
        </p:nvSpPr>
        <p:spPr>
          <a:xfrm>
            <a:off x="1547176" y="6858423"/>
            <a:ext cx="389763" cy="833374"/>
          </a:xfrm>
          <a:custGeom>
            <a:avLst/>
            <a:gdLst/>
            <a:ahLst/>
            <a:cxnLst/>
            <a:rect l="l" t="t" r="r" b="b"/>
            <a:pathLst>
              <a:path w="354330" h="735329">
                <a:moveTo>
                  <a:pt x="354012" y="735012"/>
                </a:moveTo>
                <a:lnTo>
                  <a:pt x="0" y="0"/>
                </a:lnTo>
              </a:path>
            </a:pathLst>
          </a:custGeom>
          <a:ln w="19049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97" name="bk object 97"/>
          <p:cNvSpPr/>
          <p:nvPr/>
        </p:nvSpPr>
        <p:spPr>
          <a:xfrm>
            <a:off x="1245077" y="6860222"/>
            <a:ext cx="302451" cy="336804"/>
          </a:xfrm>
          <a:custGeom>
            <a:avLst/>
            <a:gdLst/>
            <a:ahLst/>
            <a:cxnLst/>
            <a:rect l="l" t="t" r="r" b="b"/>
            <a:pathLst>
              <a:path w="274955" h="297179">
                <a:moveTo>
                  <a:pt x="274637" y="0"/>
                </a:moveTo>
                <a:lnTo>
                  <a:pt x="0" y="296862"/>
                </a:lnTo>
              </a:path>
            </a:pathLst>
          </a:custGeom>
          <a:ln w="19049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98" name="bk object 98"/>
          <p:cNvSpPr/>
          <p:nvPr/>
        </p:nvSpPr>
        <p:spPr>
          <a:xfrm>
            <a:off x="31433" y="5714154"/>
            <a:ext cx="1756728" cy="1982682"/>
          </a:xfrm>
          <a:custGeom>
            <a:avLst/>
            <a:gdLst/>
            <a:ahLst/>
            <a:cxnLst/>
            <a:rect l="l" t="t" r="r" b="b"/>
            <a:pathLst>
              <a:path w="1597025" h="1749425">
                <a:moveTo>
                  <a:pt x="1597024" y="1749424"/>
                </a:moveTo>
                <a:lnTo>
                  <a:pt x="1104899" y="1306511"/>
                </a:lnTo>
                <a:lnTo>
                  <a:pt x="528637" y="709612"/>
                </a:lnTo>
                <a:lnTo>
                  <a:pt x="80962" y="120649"/>
                </a:lnTo>
                <a:lnTo>
                  <a:pt x="0" y="0"/>
                </a:lnTo>
              </a:path>
            </a:pathLst>
          </a:custGeom>
          <a:ln w="19049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99" name="bk object 99"/>
          <p:cNvSpPr/>
          <p:nvPr/>
        </p:nvSpPr>
        <p:spPr>
          <a:xfrm>
            <a:off x="2196782" y="7536710"/>
            <a:ext cx="134811" cy="158327"/>
          </a:xfrm>
          <a:custGeom>
            <a:avLst/>
            <a:gdLst/>
            <a:ahLst/>
            <a:cxnLst/>
            <a:rect l="l" t="t" r="r" b="b"/>
            <a:pathLst>
              <a:path w="122555" h="139700">
                <a:moveTo>
                  <a:pt x="122237" y="0"/>
                </a:moveTo>
                <a:lnTo>
                  <a:pt x="0" y="139699"/>
                </a:lnTo>
              </a:path>
            </a:pathLst>
          </a:custGeom>
          <a:ln w="19049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100" name="bk object 100"/>
          <p:cNvSpPr/>
          <p:nvPr/>
        </p:nvSpPr>
        <p:spPr>
          <a:xfrm>
            <a:off x="621665" y="6523779"/>
            <a:ext cx="929005" cy="333206"/>
          </a:xfrm>
          <a:custGeom>
            <a:avLst/>
            <a:gdLst/>
            <a:ahLst/>
            <a:cxnLst/>
            <a:rect l="l" t="t" r="r" b="b"/>
            <a:pathLst>
              <a:path w="844550" h="294004">
                <a:moveTo>
                  <a:pt x="844549" y="293687"/>
                </a:moveTo>
                <a:lnTo>
                  <a:pt x="0" y="0"/>
                </a:lnTo>
              </a:path>
            </a:pathLst>
          </a:custGeom>
          <a:ln w="19049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101" name="bk object 101"/>
          <p:cNvSpPr/>
          <p:nvPr/>
        </p:nvSpPr>
        <p:spPr>
          <a:xfrm>
            <a:off x="441801" y="5503652"/>
            <a:ext cx="176721" cy="1020487"/>
          </a:xfrm>
          <a:custGeom>
            <a:avLst/>
            <a:gdLst/>
            <a:ahLst/>
            <a:cxnLst/>
            <a:rect l="l" t="t" r="r" b="b"/>
            <a:pathLst>
              <a:path w="160654" h="900429">
                <a:moveTo>
                  <a:pt x="160337" y="900112"/>
                </a:moveTo>
                <a:lnTo>
                  <a:pt x="0" y="0"/>
                </a:lnTo>
              </a:path>
            </a:pathLst>
          </a:custGeom>
          <a:ln w="19049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102" name="bk object 102"/>
          <p:cNvSpPr/>
          <p:nvPr/>
        </p:nvSpPr>
        <p:spPr>
          <a:xfrm>
            <a:off x="31431" y="5338127"/>
            <a:ext cx="410718" cy="165523"/>
          </a:xfrm>
          <a:custGeom>
            <a:avLst/>
            <a:gdLst/>
            <a:ahLst/>
            <a:cxnLst/>
            <a:rect l="l" t="t" r="r" b="b"/>
            <a:pathLst>
              <a:path w="373380" h="146050">
                <a:moveTo>
                  <a:pt x="373062" y="146049"/>
                </a:moveTo>
                <a:lnTo>
                  <a:pt x="0" y="0"/>
                </a:lnTo>
              </a:path>
            </a:pathLst>
          </a:custGeom>
          <a:ln w="19049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103" name="bk object 103"/>
          <p:cNvSpPr/>
          <p:nvPr/>
        </p:nvSpPr>
        <p:spPr>
          <a:xfrm>
            <a:off x="122237" y="5503652"/>
            <a:ext cx="317818" cy="349038"/>
          </a:xfrm>
          <a:custGeom>
            <a:avLst/>
            <a:gdLst/>
            <a:ahLst/>
            <a:cxnLst/>
            <a:rect l="l" t="t" r="r" b="b"/>
            <a:pathLst>
              <a:path w="288925" h="307975">
                <a:moveTo>
                  <a:pt x="0" y="307974"/>
                </a:moveTo>
                <a:lnTo>
                  <a:pt x="288924" y="0"/>
                </a:lnTo>
              </a:path>
            </a:pathLst>
          </a:custGeom>
          <a:ln w="19049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104" name="bk object 104"/>
          <p:cNvSpPr/>
          <p:nvPr/>
        </p:nvSpPr>
        <p:spPr>
          <a:xfrm>
            <a:off x="614679" y="6178338"/>
            <a:ext cx="307340" cy="345440"/>
          </a:xfrm>
          <a:custGeom>
            <a:avLst/>
            <a:gdLst/>
            <a:ahLst/>
            <a:cxnLst/>
            <a:rect l="l" t="t" r="r" b="b"/>
            <a:pathLst>
              <a:path w="279400" h="304800">
                <a:moveTo>
                  <a:pt x="279399" y="0"/>
                </a:moveTo>
                <a:lnTo>
                  <a:pt x="0" y="304799"/>
                </a:lnTo>
              </a:path>
            </a:pathLst>
          </a:custGeom>
          <a:ln w="19049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105" name="bk object 105"/>
          <p:cNvSpPr/>
          <p:nvPr/>
        </p:nvSpPr>
        <p:spPr>
          <a:xfrm>
            <a:off x="33178" y="4850553"/>
            <a:ext cx="24448" cy="41741"/>
          </a:xfrm>
          <a:custGeom>
            <a:avLst/>
            <a:gdLst/>
            <a:ahLst/>
            <a:cxnLst/>
            <a:rect l="l" t="t" r="r" b="b"/>
            <a:pathLst>
              <a:path w="22225" h="36829">
                <a:moveTo>
                  <a:pt x="0" y="36513"/>
                </a:moveTo>
                <a:lnTo>
                  <a:pt x="22224" y="0"/>
                </a:lnTo>
              </a:path>
            </a:pathLst>
          </a:custGeom>
          <a:ln w="19049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106" name="bk object 106"/>
          <p:cNvSpPr/>
          <p:nvPr/>
        </p:nvSpPr>
        <p:spPr>
          <a:xfrm>
            <a:off x="27940" y="4778587"/>
            <a:ext cx="2514600" cy="2911052"/>
          </a:xfrm>
          <a:custGeom>
            <a:avLst/>
            <a:gdLst/>
            <a:ahLst/>
            <a:cxnLst/>
            <a:rect l="l" t="t" r="r" b="b"/>
            <a:pathLst>
              <a:path w="2286000" h="2568575">
                <a:moveTo>
                  <a:pt x="1608961" y="2025649"/>
                </a:moveTo>
                <a:lnTo>
                  <a:pt x="1828800" y="2216149"/>
                </a:lnTo>
                <a:lnTo>
                  <a:pt x="2048638" y="2397124"/>
                </a:lnTo>
                <a:lnTo>
                  <a:pt x="2276440" y="2568574"/>
                </a:lnTo>
                <a:lnTo>
                  <a:pt x="2286000" y="2568574"/>
                </a:lnTo>
                <a:lnTo>
                  <a:pt x="2058196" y="2397124"/>
                </a:lnTo>
                <a:lnTo>
                  <a:pt x="1608961" y="2025649"/>
                </a:lnTo>
                <a:close/>
              </a:path>
              <a:path w="2286000" h="2568575">
                <a:moveTo>
                  <a:pt x="780585" y="1169987"/>
                </a:moveTo>
                <a:lnTo>
                  <a:pt x="971748" y="1398587"/>
                </a:lnTo>
                <a:lnTo>
                  <a:pt x="1170877" y="1617662"/>
                </a:lnTo>
                <a:lnTo>
                  <a:pt x="1390716" y="1825624"/>
                </a:lnTo>
                <a:lnTo>
                  <a:pt x="1180436" y="1617662"/>
                </a:lnTo>
                <a:lnTo>
                  <a:pt x="971748" y="1389062"/>
                </a:lnTo>
                <a:lnTo>
                  <a:pt x="780585" y="1169987"/>
                </a:lnTo>
                <a:close/>
              </a:path>
              <a:path w="2286000" h="2568575">
                <a:moveTo>
                  <a:pt x="0" y="0"/>
                </a:moveTo>
                <a:lnTo>
                  <a:pt x="0" y="17462"/>
                </a:lnTo>
                <a:lnTo>
                  <a:pt x="133814" y="246062"/>
                </a:lnTo>
                <a:lnTo>
                  <a:pt x="275594" y="484187"/>
                </a:lnTo>
                <a:lnTo>
                  <a:pt x="428525" y="712787"/>
                </a:lnTo>
                <a:lnTo>
                  <a:pt x="600572" y="941387"/>
                </a:lnTo>
                <a:lnTo>
                  <a:pt x="438083" y="703262"/>
                </a:lnTo>
                <a:lnTo>
                  <a:pt x="275594" y="474662"/>
                </a:lnTo>
                <a:lnTo>
                  <a:pt x="133814" y="236537"/>
                </a:lnTo>
                <a:lnTo>
                  <a:pt x="0" y="0"/>
                </a:lnTo>
                <a:close/>
              </a:path>
            </a:pathLst>
          </a:custGeom>
          <a:solidFill>
            <a:srgbClr val="5F6157"/>
          </a:solidFill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107" name="bk object 107"/>
          <p:cNvSpPr/>
          <p:nvPr/>
        </p:nvSpPr>
        <p:spPr>
          <a:xfrm>
            <a:off x="27940" y="4066117"/>
            <a:ext cx="2921826" cy="3623522"/>
          </a:xfrm>
          <a:custGeom>
            <a:avLst/>
            <a:gdLst/>
            <a:ahLst/>
            <a:cxnLst/>
            <a:rect l="l" t="t" r="r" b="b"/>
            <a:pathLst>
              <a:path w="2656205" h="3197225">
                <a:moveTo>
                  <a:pt x="2361319" y="3006724"/>
                </a:moveTo>
                <a:lnTo>
                  <a:pt x="2646334" y="3197224"/>
                </a:lnTo>
                <a:lnTo>
                  <a:pt x="2655887" y="3197224"/>
                </a:lnTo>
                <a:lnTo>
                  <a:pt x="2361319" y="3006724"/>
                </a:lnTo>
                <a:close/>
              </a:path>
              <a:path w="2656205" h="3197225">
                <a:moveTo>
                  <a:pt x="1009492" y="1770062"/>
                </a:moveTo>
                <a:lnTo>
                  <a:pt x="1256291" y="2055812"/>
                </a:lnTo>
                <a:lnTo>
                  <a:pt x="1523791" y="2322512"/>
                </a:lnTo>
                <a:lnTo>
                  <a:pt x="1256291" y="2046287"/>
                </a:lnTo>
                <a:lnTo>
                  <a:pt x="1009492" y="1770062"/>
                </a:lnTo>
                <a:close/>
              </a:path>
              <a:path w="2656205" h="3197225">
                <a:moveTo>
                  <a:pt x="0" y="0"/>
                </a:moveTo>
                <a:lnTo>
                  <a:pt x="0" y="19050"/>
                </a:lnTo>
                <a:lnTo>
                  <a:pt x="105089" y="314325"/>
                </a:lnTo>
                <a:lnTo>
                  <a:pt x="237246" y="609600"/>
                </a:lnTo>
                <a:lnTo>
                  <a:pt x="399656" y="903287"/>
                </a:lnTo>
                <a:lnTo>
                  <a:pt x="581174" y="1198562"/>
                </a:lnTo>
                <a:lnTo>
                  <a:pt x="780206" y="1484312"/>
                </a:lnTo>
                <a:lnTo>
                  <a:pt x="1009492" y="1770062"/>
                </a:lnTo>
                <a:lnTo>
                  <a:pt x="780206" y="1474787"/>
                </a:lnTo>
                <a:lnTo>
                  <a:pt x="581174" y="1179512"/>
                </a:lnTo>
                <a:lnTo>
                  <a:pt x="399656" y="884237"/>
                </a:lnTo>
                <a:lnTo>
                  <a:pt x="237246" y="590550"/>
                </a:lnTo>
                <a:lnTo>
                  <a:pt x="105089" y="295275"/>
                </a:lnTo>
                <a:lnTo>
                  <a:pt x="0" y="0"/>
                </a:lnTo>
                <a:close/>
              </a:path>
            </a:pathLst>
          </a:custGeom>
          <a:solidFill>
            <a:srgbClr val="5F6157"/>
          </a:solidFill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108" name="bk object 108"/>
          <p:cNvSpPr/>
          <p:nvPr/>
        </p:nvSpPr>
        <p:spPr>
          <a:xfrm>
            <a:off x="3757990" y="2650278"/>
            <a:ext cx="1790256" cy="1635802"/>
          </a:xfrm>
          <a:custGeom>
            <a:avLst/>
            <a:gdLst/>
            <a:ahLst/>
            <a:cxnLst/>
            <a:rect l="l" t="t" r="r" b="b"/>
            <a:pathLst>
              <a:path w="1627504" h="1443354">
                <a:moveTo>
                  <a:pt x="1609201" y="0"/>
                </a:moveTo>
                <a:lnTo>
                  <a:pt x="0" y="1422634"/>
                </a:lnTo>
                <a:lnTo>
                  <a:pt x="17875" y="1442854"/>
                </a:lnTo>
                <a:lnTo>
                  <a:pt x="1627077" y="20219"/>
                </a:lnTo>
                <a:lnTo>
                  <a:pt x="1609201" y="0"/>
                </a:lnTo>
                <a:close/>
              </a:path>
            </a:pathLst>
          </a:custGeom>
          <a:solidFill>
            <a:srgbClr val="5F6157"/>
          </a:solidFill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109" name="bk object 109"/>
          <p:cNvSpPr/>
          <p:nvPr/>
        </p:nvSpPr>
        <p:spPr>
          <a:xfrm>
            <a:off x="5175013" y="2728971"/>
            <a:ext cx="380683" cy="3975439"/>
          </a:xfrm>
          <a:custGeom>
            <a:avLst/>
            <a:gdLst/>
            <a:ahLst/>
            <a:cxnLst/>
            <a:rect l="l" t="t" r="r" b="b"/>
            <a:pathLst>
              <a:path w="346075" h="3507740">
                <a:moveTo>
                  <a:pt x="319194" y="0"/>
                </a:moveTo>
                <a:lnTo>
                  <a:pt x="0" y="3504982"/>
                </a:lnTo>
                <a:lnTo>
                  <a:pt x="26877" y="3507430"/>
                </a:lnTo>
                <a:lnTo>
                  <a:pt x="346071" y="2447"/>
                </a:lnTo>
                <a:lnTo>
                  <a:pt x="319194" y="0"/>
                </a:lnTo>
                <a:close/>
              </a:path>
            </a:pathLst>
          </a:custGeom>
          <a:solidFill>
            <a:srgbClr val="5F6157"/>
          </a:solidFill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110" name="bk object 110"/>
          <p:cNvSpPr/>
          <p:nvPr/>
        </p:nvSpPr>
        <p:spPr>
          <a:xfrm>
            <a:off x="2816214" y="2848906"/>
            <a:ext cx="2575370" cy="4056041"/>
          </a:xfrm>
          <a:custGeom>
            <a:avLst/>
            <a:gdLst/>
            <a:ahLst/>
            <a:cxnLst/>
            <a:rect l="l" t="t" r="r" b="b"/>
            <a:pathLst>
              <a:path w="2341245" h="3578860">
                <a:moveTo>
                  <a:pt x="2318237" y="0"/>
                </a:moveTo>
                <a:lnTo>
                  <a:pt x="0" y="3563640"/>
                </a:lnTo>
                <a:lnTo>
                  <a:pt x="22622" y="3578357"/>
                </a:lnTo>
                <a:lnTo>
                  <a:pt x="2340861" y="14716"/>
                </a:lnTo>
                <a:lnTo>
                  <a:pt x="2318237" y="0"/>
                </a:lnTo>
                <a:close/>
              </a:path>
            </a:pathLst>
          </a:custGeom>
          <a:solidFill>
            <a:srgbClr val="5F6157"/>
          </a:solidFill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111" name="bk object 111"/>
          <p:cNvSpPr/>
          <p:nvPr/>
        </p:nvSpPr>
        <p:spPr>
          <a:xfrm>
            <a:off x="1259224" y="2627781"/>
            <a:ext cx="4058285" cy="1065107"/>
          </a:xfrm>
          <a:custGeom>
            <a:avLst/>
            <a:gdLst/>
            <a:ahLst/>
            <a:cxnLst/>
            <a:rect l="l" t="t" r="r" b="b"/>
            <a:pathLst>
              <a:path w="3689350" h="939800">
                <a:moveTo>
                  <a:pt x="3682528" y="0"/>
                </a:moveTo>
                <a:lnTo>
                  <a:pt x="0" y="913434"/>
                </a:lnTo>
                <a:lnTo>
                  <a:pt x="6497" y="939628"/>
                </a:lnTo>
                <a:lnTo>
                  <a:pt x="3689025" y="26193"/>
                </a:lnTo>
                <a:lnTo>
                  <a:pt x="3682528" y="0"/>
                </a:lnTo>
                <a:close/>
              </a:path>
            </a:pathLst>
          </a:custGeom>
          <a:solidFill>
            <a:srgbClr val="5F6157"/>
          </a:solidFill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112" name="bk object 112"/>
          <p:cNvSpPr/>
          <p:nvPr/>
        </p:nvSpPr>
        <p:spPr>
          <a:xfrm>
            <a:off x="5281606" y="2596681"/>
            <a:ext cx="274582" cy="296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113" name="bk object 113"/>
          <p:cNvSpPr/>
          <p:nvPr/>
        </p:nvSpPr>
        <p:spPr>
          <a:xfrm>
            <a:off x="5353581" y="2523989"/>
            <a:ext cx="279748" cy="2803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114" name="bk object 114"/>
          <p:cNvSpPr/>
          <p:nvPr/>
        </p:nvSpPr>
        <p:spPr>
          <a:xfrm>
            <a:off x="5444778" y="2513839"/>
            <a:ext cx="200875" cy="1979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115" name="bk object 115"/>
          <p:cNvSpPr/>
          <p:nvPr/>
        </p:nvSpPr>
        <p:spPr>
          <a:xfrm>
            <a:off x="5516256" y="2394575"/>
            <a:ext cx="250172" cy="2524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116" name="bk object 116"/>
          <p:cNvSpPr/>
          <p:nvPr/>
        </p:nvSpPr>
        <p:spPr>
          <a:xfrm>
            <a:off x="5673999" y="2385695"/>
            <a:ext cx="97357" cy="938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030649" y="1408387"/>
            <a:ext cx="3997102" cy="7448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40" b="0" i="0">
                <a:solidFill>
                  <a:srgbClr val="BEE64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0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0677" y="-14391"/>
            <a:ext cx="9897047" cy="677108"/>
          </a:xfrm>
        </p:spPr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6682" y="1260856"/>
            <a:ext cx="9081197" cy="304699"/>
          </a:xfrm>
        </p:spPr>
        <p:txBody>
          <a:bodyPr lIns="0" tIns="0" rIns="0" bIns="0"/>
          <a:lstStyle>
            <a:lvl1pPr>
              <a:defRPr sz="1980" b="1" i="0">
                <a:solidFill>
                  <a:schemeClr val="tx1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440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0677" y="-14391"/>
            <a:ext cx="9897047" cy="677108"/>
          </a:xfrm>
        </p:spPr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851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058398" cy="77723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26085" y="2157202"/>
            <a:ext cx="5729796" cy="5532797"/>
          </a:xfrm>
          <a:custGeom>
            <a:avLst/>
            <a:gdLst/>
            <a:ahLst/>
            <a:cxnLst/>
            <a:rect l="l" t="t" r="r" b="b"/>
            <a:pathLst>
              <a:path w="5208905" h="4881880">
                <a:moveTo>
                  <a:pt x="1562098" y="3968749"/>
                </a:moveTo>
                <a:lnTo>
                  <a:pt x="1770696" y="4138611"/>
                </a:lnTo>
                <a:lnTo>
                  <a:pt x="1980887" y="4300537"/>
                </a:lnTo>
                <a:lnTo>
                  <a:pt x="2199039" y="4452937"/>
                </a:lnTo>
                <a:lnTo>
                  <a:pt x="2418784" y="4586287"/>
                </a:lnTo>
                <a:lnTo>
                  <a:pt x="2636936" y="4700587"/>
                </a:lnTo>
                <a:lnTo>
                  <a:pt x="2847126" y="4795837"/>
                </a:lnTo>
                <a:lnTo>
                  <a:pt x="3066872" y="4881562"/>
                </a:lnTo>
                <a:lnTo>
                  <a:pt x="3084388" y="4881562"/>
                </a:lnTo>
                <a:lnTo>
                  <a:pt x="2866235" y="4795837"/>
                </a:lnTo>
                <a:lnTo>
                  <a:pt x="2646490" y="4700587"/>
                </a:lnTo>
                <a:lnTo>
                  <a:pt x="2428339" y="4586287"/>
                </a:lnTo>
                <a:lnTo>
                  <a:pt x="2208593" y="4452937"/>
                </a:lnTo>
                <a:lnTo>
                  <a:pt x="1990441" y="4300537"/>
                </a:lnTo>
                <a:lnTo>
                  <a:pt x="1562098" y="3968749"/>
                </a:lnTo>
                <a:close/>
              </a:path>
              <a:path w="5208905" h="4881880">
                <a:moveTo>
                  <a:pt x="1495219" y="9525"/>
                </a:moveTo>
                <a:lnTo>
                  <a:pt x="1418786" y="9525"/>
                </a:lnTo>
                <a:lnTo>
                  <a:pt x="1648085" y="38100"/>
                </a:lnTo>
                <a:lnTo>
                  <a:pt x="1885345" y="95250"/>
                </a:lnTo>
                <a:lnTo>
                  <a:pt x="2124199" y="161925"/>
                </a:lnTo>
                <a:lnTo>
                  <a:pt x="2371013" y="257175"/>
                </a:lnTo>
                <a:lnTo>
                  <a:pt x="2617828" y="381000"/>
                </a:lnTo>
                <a:lnTo>
                  <a:pt x="2875789" y="514350"/>
                </a:lnTo>
                <a:lnTo>
                  <a:pt x="3122604" y="674687"/>
                </a:lnTo>
                <a:lnTo>
                  <a:pt x="3371011" y="846137"/>
                </a:lnTo>
                <a:lnTo>
                  <a:pt x="3617826" y="1046162"/>
                </a:lnTo>
                <a:lnTo>
                  <a:pt x="3856678" y="1265237"/>
                </a:lnTo>
                <a:lnTo>
                  <a:pt x="4151264" y="1570037"/>
                </a:lnTo>
                <a:lnTo>
                  <a:pt x="4409225" y="1884362"/>
                </a:lnTo>
                <a:lnTo>
                  <a:pt x="4636932" y="2208212"/>
                </a:lnTo>
                <a:lnTo>
                  <a:pt x="4828014" y="2540000"/>
                </a:lnTo>
                <a:lnTo>
                  <a:pt x="4912409" y="2701925"/>
                </a:lnTo>
                <a:lnTo>
                  <a:pt x="4988841" y="2863850"/>
                </a:lnTo>
                <a:lnTo>
                  <a:pt x="5103491" y="3187700"/>
                </a:lnTo>
                <a:lnTo>
                  <a:pt x="5141708" y="3349625"/>
                </a:lnTo>
                <a:lnTo>
                  <a:pt x="5170370" y="3502025"/>
                </a:lnTo>
                <a:lnTo>
                  <a:pt x="5189479" y="3654425"/>
                </a:lnTo>
                <a:lnTo>
                  <a:pt x="5199033" y="3806824"/>
                </a:lnTo>
                <a:lnTo>
                  <a:pt x="5199033" y="3940174"/>
                </a:lnTo>
                <a:lnTo>
                  <a:pt x="5179924" y="4071936"/>
                </a:lnTo>
                <a:lnTo>
                  <a:pt x="5160816" y="4195762"/>
                </a:lnTo>
                <a:lnTo>
                  <a:pt x="5122599" y="4310062"/>
                </a:lnTo>
                <a:lnTo>
                  <a:pt x="5027058" y="4519612"/>
                </a:lnTo>
                <a:lnTo>
                  <a:pt x="4960180" y="4614862"/>
                </a:lnTo>
                <a:lnTo>
                  <a:pt x="4885339" y="4700587"/>
                </a:lnTo>
                <a:lnTo>
                  <a:pt x="4770690" y="4795837"/>
                </a:lnTo>
                <a:lnTo>
                  <a:pt x="4646486" y="4881562"/>
                </a:lnTo>
                <a:lnTo>
                  <a:pt x="4665595" y="4881562"/>
                </a:lnTo>
                <a:lnTo>
                  <a:pt x="4780244" y="4805362"/>
                </a:lnTo>
                <a:lnTo>
                  <a:pt x="4885339" y="4710112"/>
                </a:lnTo>
                <a:lnTo>
                  <a:pt x="4960180" y="4624387"/>
                </a:lnTo>
                <a:lnTo>
                  <a:pt x="5027058" y="4529137"/>
                </a:lnTo>
                <a:lnTo>
                  <a:pt x="5084384" y="4424362"/>
                </a:lnTo>
                <a:lnTo>
                  <a:pt x="5132153" y="4319587"/>
                </a:lnTo>
                <a:lnTo>
                  <a:pt x="5170370" y="4195762"/>
                </a:lnTo>
                <a:lnTo>
                  <a:pt x="5189479" y="4071936"/>
                </a:lnTo>
                <a:lnTo>
                  <a:pt x="5208587" y="3940174"/>
                </a:lnTo>
                <a:lnTo>
                  <a:pt x="5208587" y="3806824"/>
                </a:lnTo>
                <a:lnTo>
                  <a:pt x="5199033" y="3654425"/>
                </a:lnTo>
                <a:lnTo>
                  <a:pt x="5179924" y="3502025"/>
                </a:lnTo>
                <a:lnTo>
                  <a:pt x="5151262" y="3349625"/>
                </a:lnTo>
                <a:lnTo>
                  <a:pt x="5113045" y="3187700"/>
                </a:lnTo>
                <a:lnTo>
                  <a:pt x="4998396" y="2863850"/>
                </a:lnTo>
                <a:lnTo>
                  <a:pt x="4921963" y="2701925"/>
                </a:lnTo>
                <a:lnTo>
                  <a:pt x="4837568" y="2530475"/>
                </a:lnTo>
                <a:lnTo>
                  <a:pt x="4646486" y="2208212"/>
                </a:lnTo>
                <a:lnTo>
                  <a:pt x="4418779" y="1874837"/>
                </a:lnTo>
                <a:lnTo>
                  <a:pt x="4160818" y="1560512"/>
                </a:lnTo>
                <a:lnTo>
                  <a:pt x="3866233" y="1255712"/>
                </a:lnTo>
                <a:lnTo>
                  <a:pt x="3627380" y="1036637"/>
                </a:lnTo>
                <a:lnTo>
                  <a:pt x="3380566" y="836612"/>
                </a:lnTo>
                <a:lnTo>
                  <a:pt x="3132159" y="665162"/>
                </a:lnTo>
                <a:lnTo>
                  <a:pt x="2875789" y="504825"/>
                </a:lnTo>
                <a:lnTo>
                  <a:pt x="2627382" y="371475"/>
                </a:lnTo>
                <a:lnTo>
                  <a:pt x="2371013" y="247650"/>
                </a:lnTo>
                <a:lnTo>
                  <a:pt x="2124199" y="152400"/>
                </a:lnTo>
                <a:lnTo>
                  <a:pt x="1885345" y="85725"/>
                </a:lnTo>
                <a:lnTo>
                  <a:pt x="1648085" y="28575"/>
                </a:lnTo>
                <a:lnTo>
                  <a:pt x="1495219" y="9525"/>
                </a:lnTo>
                <a:close/>
              </a:path>
              <a:path w="5208905" h="4881880">
                <a:moveTo>
                  <a:pt x="9554" y="1103312"/>
                </a:moveTo>
                <a:lnTo>
                  <a:pt x="0" y="1236662"/>
                </a:lnTo>
                <a:lnTo>
                  <a:pt x="9554" y="1389062"/>
                </a:lnTo>
                <a:lnTo>
                  <a:pt x="28662" y="1541462"/>
                </a:lnTo>
                <a:lnTo>
                  <a:pt x="57324" y="1693862"/>
                </a:lnTo>
                <a:lnTo>
                  <a:pt x="95541" y="1855787"/>
                </a:lnTo>
                <a:lnTo>
                  <a:pt x="210190" y="2179637"/>
                </a:lnTo>
                <a:lnTo>
                  <a:pt x="286623" y="2339975"/>
                </a:lnTo>
                <a:lnTo>
                  <a:pt x="371018" y="2511425"/>
                </a:lnTo>
                <a:lnTo>
                  <a:pt x="457005" y="2673350"/>
                </a:lnTo>
                <a:lnTo>
                  <a:pt x="562100" y="2835275"/>
                </a:lnTo>
                <a:lnTo>
                  <a:pt x="789807" y="3159125"/>
                </a:lnTo>
                <a:lnTo>
                  <a:pt x="1057321" y="3473450"/>
                </a:lnTo>
                <a:lnTo>
                  <a:pt x="799361" y="3159125"/>
                </a:lnTo>
                <a:lnTo>
                  <a:pt x="571654" y="2835275"/>
                </a:lnTo>
                <a:lnTo>
                  <a:pt x="380572" y="2501900"/>
                </a:lnTo>
                <a:lnTo>
                  <a:pt x="296177" y="2339975"/>
                </a:lnTo>
                <a:lnTo>
                  <a:pt x="219744" y="2179637"/>
                </a:lnTo>
                <a:lnTo>
                  <a:pt x="105095" y="1855787"/>
                </a:lnTo>
                <a:lnTo>
                  <a:pt x="66878" y="1693862"/>
                </a:lnTo>
                <a:lnTo>
                  <a:pt x="38216" y="1541462"/>
                </a:lnTo>
                <a:lnTo>
                  <a:pt x="19108" y="1389062"/>
                </a:lnTo>
                <a:lnTo>
                  <a:pt x="9554" y="1236662"/>
                </a:lnTo>
                <a:lnTo>
                  <a:pt x="9554" y="1103312"/>
                </a:lnTo>
                <a:close/>
              </a:path>
              <a:path w="5208905" h="4881880">
                <a:moveTo>
                  <a:pt x="47770" y="846137"/>
                </a:moveTo>
                <a:lnTo>
                  <a:pt x="19108" y="969962"/>
                </a:lnTo>
                <a:lnTo>
                  <a:pt x="9554" y="1103312"/>
                </a:lnTo>
                <a:lnTo>
                  <a:pt x="28662" y="969962"/>
                </a:lnTo>
                <a:lnTo>
                  <a:pt x="47770" y="846137"/>
                </a:lnTo>
                <a:close/>
              </a:path>
              <a:path w="5208905" h="4881880">
                <a:moveTo>
                  <a:pt x="1418786" y="0"/>
                </a:moveTo>
                <a:lnTo>
                  <a:pt x="1200633" y="0"/>
                </a:lnTo>
                <a:lnTo>
                  <a:pt x="990443" y="19050"/>
                </a:lnTo>
                <a:lnTo>
                  <a:pt x="799361" y="57150"/>
                </a:lnTo>
                <a:lnTo>
                  <a:pt x="628979" y="123825"/>
                </a:lnTo>
                <a:lnTo>
                  <a:pt x="466559" y="219075"/>
                </a:lnTo>
                <a:lnTo>
                  <a:pt x="324839" y="333375"/>
                </a:lnTo>
                <a:lnTo>
                  <a:pt x="248407" y="419100"/>
                </a:lnTo>
                <a:lnTo>
                  <a:pt x="181528" y="514350"/>
                </a:lnTo>
                <a:lnTo>
                  <a:pt x="124203" y="617537"/>
                </a:lnTo>
                <a:lnTo>
                  <a:pt x="76432" y="731837"/>
                </a:lnTo>
                <a:lnTo>
                  <a:pt x="47770" y="846137"/>
                </a:lnTo>
                <a:lnTo>
                  <a:pt x="85987" y="731837"/>
                </a:lnTo>
                <a:lnTo>
                  <a:pt x="133757" y="617537"/>
                </a:lnTo>
                <a:lnTo>
                  <a:pt x="191082" y="523875"/>
                </a:lnTo>
                <a:lnTo>
                  <a:pt x="257961" y="428625"/>
                </a:lnTo>
                <a:lnTo>
                  <a:pt x="332801" y="342900"/>
                </a:lnTo>
                <a:lnTo>
                  <a:pt x="476113" y="228600"/>
                </a:lnTo>
                <a:lnTo>
                  <a:pt x="628979" y="133350"/>
                </a:lnTo>
                <a:lnTo>
                  <a:pt x="808915" y="66675"/>
                </a:lnTo>
                <a:lnTo>
                  <a:pt x="999997" y="28575"/>
                </a:lnTo>
                <a:lnTo>
                  <a:pt x="1200633" y="9525"/>
                </a:lnTo>
                <a:lnTo>
                  <a:pt x="1495219" y="9525"/>
                </a:lnTo>
                <a:lnTo>
                  <a:pt x="1418786" y="0"/>
                </a:lnTo>
                <a:close/>
              </a:path>
            </a:pathLst>
          </a:custGeom>
          <a:solidFill>
            <a:srgbClr val="5F6157"/>
          </a:solidFill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27940" y="1390757"/>
            <a:ext cx="6911658" cy="6094137"/>
          </a:xfrm>
          <a:custGeom>
            <a:avLst/>
            <a:gdLst/>
            <a:ahLst/>
            <a:cxnLst/>
            <a:rect l="l" t="t" r="r" b="b"/>
            <a:pathLst>
              <a:path w="6283325" h="5377180">
                <a:moveTo>
                  <a:pt x="6283294" y="4957761"/>
                </a:moveTo>
                <a:lnTo>
                  <a:pt x="6245078" y="5167311"/>
                </a:lnTo>
                <a:lnTo>
                  <a:pt x="6187754" y="5376861"/>
                </a:lnTo>
                <a:lnTo>
                  <a:pt x="6254633" y="5167311"/>
                </a:lnTo>
                <a:lnTo>
                  <a:pt x="6283294" y="4957761"/>
                </a:lnTo>
                <a:close/>
              </a:path>
              <a:path w="6283325" h="5377180">
                <a:moveTo>
                  <a:pt x="6026931" y="3549650"/>
                </a:moveTo>
                <a:lnTo>
                  <a:pt x="6103363" y="3759200"/>
                </a:lnTo>
                <a:lnTo>
                  <a:pt x="6170240" y="3959225"/>
                </a:lnTo>
                <a:lnTo>
                  <a:pt x="6112916" y="3759200"/>
                </a:lnTo>
                <a:lnTo>
                  <a:pt x="6026931" y="3549650"/>
                </a:lnTo>
                <a:close/>
              </a:path>
              <a:path w="6283325" h="5377180">
                <a:moveTo>
                  <a:pt x="5721206" y="2941637"/>
                </a:moveTo>
                <a:lnTo>
                  <a:pt x="5835853" y="3149600"/>
                </a:lnTo>
                <a:lnTo>
                  <a:pt x="5940945" y="3349625"/>
                </a:lnTo>
                <a:lnTo>
                  <a:pt x="5835853" y="3140075"/>
                </a:lnTo>
                <a:lnTo>
                  <a:pt x="5721206" y="2941637"/>
                </a:lnTo>
                <a:close/>
              </a:path>
              <a:path w="6283325" h="5377180">
                <a:moveTo>
                  <a:pt x="5311979" y="2332037"/>
                </a:moveTo>
                <a:lnTo>
                  <a:pt x="5455288" y="2532062"/>
                </a:lnTo>
                <a:lnTo>
                  <a:pt x="5589043" y="2741612"/>
                </a:lnTo>
                <a:lnTo>
                  <a:pt x="5721206" y="2941637"/>
                </a:lnTo>
                <a:lnTo>
                  <a:pt x="5598596" y="2732087"/>
                </a:lnTo>
                <a:lnTo>
                  <a:pt x="5464843" y="2532062"/>
                </a:lnTo>
                <a:lnTo>
                  <a:pt x="5311979" y="2332037"/>
                </a:lnTo>
                <a:close/>
              </a:path>
              <a:path w="6283325" h="5377180">
                <a:moveTo>
                  <a:pt x="1600281" y="9525"/>
                </a:moveTo>
                <a:lnTo>
                  <a:pt x="1885307" y="47625"/>
                </a:lnTo>
                <a:lnTo>
                  <a:pt x="2170332" y="114300"/>
                </a:lnTo>
                <a:lnTo>
                  <a:pt x="2476058" y="209550"/>
                </a:lnTo>
                <a:lnTo>
                  <a:pt x="2780191" y="323850"/>
                </a:lnTo>
                <a:lnTo>
                  <a:pt x="3093877" y="466725"/>
                </a:lnTo>
                <a:lnTo>
                  <a:pt x="3399603" y="638175"/>
                </a:lnTo>
                <a:lnTo>
                  <a:pt x="3713290" y="838200"/>
                </a:lnTo>
                <a:lnTo>
                  <a:pt x="4017424" y="1057275"/>
                </a:lnTo>
                <a:lnTo>
                  <a:pt x="4323148" y="1303337"/>
                </a:lnTo>
                <a:lnTo>
                  <a:pt x="4617727" y="1570037"/>
                </a:lnTo>
                <a:lnTo>
                  <a:pt x="4979184" y="1941512"/>
                </a:lnTo>
                <a:lnTo>
                  <a:pt x="5151155" y="2141537"/>
                </a:lnTo>
                <a:lnTo>
                  <a:pt x="5311979" y="2332037"/>
                </a:lnTo>
                <a:lnTo>
                  <a:pt x="5160708" y="2132012"/>
                </a:lnTo>
                <a:lnTo>
                  <a:pt x="4816768" y="1751012"/>
                </a:lnTo>
                <a:lnTo>
                  <a:pt x="4627281" y="1560512"/>
                </a:lnTo>
                <a:lnTo>
                  <a:pt x="4332702" y="1293812"/>
                </a:lnTo>
                <a:lnTo>
                  <a:pt x="4026976" y="1047750"/>
                </a:lnTo>
                <a:lnTo>
                  <a:pt x="3713290" y="828675"/>
                </a:lnTo>
                <a:lnTo>
                  <a:pt x="3409157" y="628650"/>
                </a:lnTo>
                <a:lnTo>
                  <a:pt x="3093877" y="457200"/>
                </a:lnTo>
                <a:lnTo>
                  <a:pt x="2780191" y="314325"/>
                </a:lnTo>
                <a:lnTo>
                  <a:pt x="2476058" y="200025"/>
                </a:lnTo>
                <a:lnTo>
                  <a:pt x="2170332" y="104775"/>
                </a:lnTo>
                <a:lnTo>
                  <a:pt x="1885307" y="38100"/>
                </a:lnTo>
                <a:lnTo>
                  <a:pt x="1600281" y="9525"/>
                </a:lnTo>
                <a:close/>
              </a:path>
              <a:path w="6283325" h="5377180">
                <a:moveTo>
                  <a:pt x="837560" y="76200"/>
                </a:moveTo>
                <a:lnTo>
                  <a:pt x="619412" y="161925"/>
                </a:lnTo>
                <a:lnTo>
                  <a:pt x="418780" y="276225"/>
                </a:lnTo>
                <a:lnTo>
                  <a:pt x="246809" y="419100"/>
                </a:lnTo>
                <a:lnTo>
                  <a:pt x="181524" y="495300"/>
                </a:lnTo>
                <a:lnTo>
                  <a:pt x="114647" y="581025"/>
                </a:lnTo>
                <a:lnTo>
                  <a:pt x="0" y="771525"/>
                </a:lnTo>
                <a:lnTo>
                  <a:pt x="0" y="790575"/>
                </a:lnTo>
                <a:lnTo>
                  <a:pt x="114647" y="590550"/>
                </a:lnTo>
                <a:lnTo>
                  <a:pt x="256363" y="419100"/>
                </a:lnTo>
                <a:lnTo>
                  <a:pt x="428334" y="276225"/>
                </a:lnTo>
                <a:lnTo>
                  <a:pt x="628966" y="161925"/>
                </a:lnTo>
                <a:lnTo>
                  <a:pt x="837560" y="76200"/>
                </a:lnTo>
                <a:close/>
              </a:path>
              <a:path w="6283325" h="5377180">
                <a:moveTo>
                  <a:pt x="1332772" y="0"/>
                </a:moveTo>
                <a:lnTo>
                  <a:pt x="1076408" y="19050"/>
                </a:lnTo>
                <a:lnTo>
                  <a:pt x="837560" y="76200"/>
                </a:lnTo>
                <a:lnTo>
                  <a:pt x="1076408" y="28575"/>
                </a:lnTo>
                <a:lnTo>
                  <a:pt x="1332772" y="9525"/>
                </a:lnTo>
                <a:lnTo>
                  <a:pt x="1600281" y="9525"/>
                </a:lnTo>
                <a:lnTo>
                  <a:pt x="1332772" y="0"/>
                </a:lnTo>
                <a:close/>
              </a:path>
            </a:pathLst>
          </a:custGeom>
          <a:solidFill>
            <a:srgbClr val="5F6157"/>
          </a:solidFill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38418" y="1639042"/>
            <a:ext cx="6641338" cy="6050957"/>
          </a:xfrm>
          <a:custGeom>
            <a:avLst/>
            <a:gdLst/>
            <a:ahLst/>
            <a:cxnLst/>
            <a:rect l="l" t="t" r="r" b="b"/>
            <a:pathLst>
              <a:path w="6037580" h="5339080">
                <a:moveTo>
                  <a:pt x="2541670" y="5138736"/>
                </a:moveTo>
                <a:lnTo>
                  <a:pt x="2866544" y="5338761"/>
                </a:lnTo>
                <a:lnTo>
                  <a:pt x="2876100" y="5338761"/>
                </a:lnTo>
                <a:lnTo>
                  <a:pt x="2541670" y="5138736"/>
                </a:lnTo>
                <a:close/>
              </a:path>
              <a:path w="6037580" h="5339080">
                <a:moveTo>
                  <a:pt x="6037262" y="4435474"/>
                </a:moveTo>
                <a:lnTo>
                  <a:pt x="6018151" y="4691062"/>
                </a:lnTo>
                <a:lnTo>
                  <a:pt x="5970375" y="4929186"/>
                </a:lnTo>
                <a:lnTo>
                  <a:pt x="5884379" y="5148261"/>
                </a:lnTo>
                <a:lnTo>
                  <a:pt x="5769717" y="5338761"/>
                </a:lnTo>
                <a:lnTo>
                  <a:pt x="5779273" y="5338761"/>
                </a:lnTo>
                <a:lnTo>
                  <a:pt x="5893934" y="5148261"/>
                </a:lnTo>
                <a:lnTo>
                  <a:pt x="5970375" y="4938711"/>
                </a:lnTo>
                <a:lnTo>
                  <a:pt x="6018151" y="4710112"/>
                </a:lnTo>
                <a:lnTo>
                  <a:pt x="6037262" y="4454524"/>
                </a:lnTo>
                <a:lnTo>
                  <a:pt x="6037262" y="4435474"/>
                </a:lnTo>
                <a:close/>
              </a:path>
              <a:path w="6037580" h="5339080">
                <a:moveTo>
                  <a:pt x="789892" y="3463925"/>
                </a:moveTo>
                <a:lnTo>
                  <a:pt x="923664" y="3654425"/>
                </a:lnTo>
                <a:lnTo>
                  <a:pt x="1076546" y="3844925"/>
                </a:lnTo>
                <a:lnTo>
                  <a:pt x="1227836" y="4025900"/>
                </a:lnTo>
                <a:lnTo>
                  <a:pt x="1571821" y="4378324"/>
                </a:lnTo>
                <a:lnTo>
                  <a:pt x="1885549" y="4652962"/>
                </a:lnTo>
                <a:lnTo>
                  <a:pt x="2208832" y="4910136"/>
                </a:lnTo>
                <a:lnTo>
                  <a:pt x="2541670" y="5138736"/>
                </a:lnTo>
                <a:lnTo>
                  <a:pt x="2218386" y="4910136"/>
                </a:lnTo>
                <a:lnTo>
                  <a:pt x="1895104" y="4652962"/>
                </a:lnTo>
                <a:lnTo>
                  <a:pt x="1581377" y="4378324"/>
                </a:lnTo>
                <a:lnTo>
                  <a:pt x="1237391" y="4025900"/>
                </a:lnTo>
                <a:lnTo>
                  <a:pt x="1076546" y="3835400"/>
                </a:lnTo>
                <a:lnTo>
                  <a:pt x="933219" y="3654425"/>
                </a:lnTo>
                <a:lnTo>
                  <a:pt x="789892" y="3463925"/>
                </a:lnTo>
                <a:close/>
              </a:path>
              <a:path w="6037580" h="5339080">
                <a:moveTo>
                  <a:pt x="5788827" y="3340100"/>
                </a:moveTo>
                <a:lnTo>
                  <a:pt x="5922600" y="3721100"/>
                </a:lnTo>
                <a:lnTo>
                  <a:pt x="5970375" y="3902075"/>
                </a:lnTo>
                <a:lnTo>
                  <a:pt x="5922600" y="3711575"/>
                </a:lnTo>
                <a:lnTo>
                  <a:pt x="5865268" y="3530600"/>
                </a:lnTo>
                <a:lnTo>
                  <a:pt x="5788827" y="3340100"/>
                </a:lnTo>
                <a:close/>
              </a:path>
              <a:path w="6037580" h="5339080">
                <a:moveTo>
                  <a:pt x="543050" y="3082925"/>
                </a:moveTo>
                <a:lnTo>
                  <a:pt x="657712" y="3273425"/>
                </a:lnTo>
                <a:lnTo>
                  <a:pt x="789892" y="3463925"/>
                </a:lnTo>
                <a:lnTo>
                  <a:pt x="667267" y="3273425"/>
                </a:lnTo>
                <a:lnTo>
                  <a:pt x="543050" y="3082925"/>
                </a:lnTo>
                <a:close/>
              </a:path>
              <a:path w="6037580" h="5339080">
                <a:moveTo>
                  <a:pt x="5113596" y="2198687"/>
                </a:moveTo>
                <a:lnTo>
                  <a:pt x="5247369" y="2389187"/>
                </a:lnTo>
                <a:lnTo>
                  <a:pt x="5379548" y="2579687"/>
                </a:lnTo>
                <a:lnTo>
                  <a:pt x="5494211" y="2770187"/>
                </a:lnTo>
                <a:lnTo>
                  <a:pt x="5608872" y="2959100"/>
                </a:lnTo>
                <a:lnTo>
                  <a:pt x="5503765" y="2760662"/>
                </a:lnTo>
                <a:lnTo>
                  <a:pt x="5255332" y="2379662"/>
                </a:lnTo>
                <a:lnTo>
                  <a:pt x="5113596" y="2198687"/>
                </a:lnTo>
                <a:close/>
              </a:path>
              <a:path w="6037580" h="5339080">
                <a:moveTo>
                  <a:pt x="4807832" y="1827212"/>
                </a:moveTo>
                <a:lnTo>
                  <a:pt x="4960715" y="2008187"/>
                </a:lnTo>
                <a:lnTo>
                  <a:pt x="5113596" y="2198687"/>
                </a:lnTo>
                <a:lnTo>
                  <a:pt x="4970270" y="2008187"/>
                </a:lnTo>
                <a:lnTo>
                  <a:pt x="4807832" y="1827212"/>
                </a:lnTo>
                <a:close/>
              </a:path>
              <a:path w="6037580" h="5339080">
                <a:moveTo>
                  <a:pt x="38220" y="1770062"/>
                </a:moveTo>
                <a:lnTo>
                  <a:pt x="66886" y="1951037"/>
                </a:lnTo>
                <a:lnTo>
                  <a:pt x="124216" y="2132012"/>
                </a:lnTo>
                <a:lnTo>
                  <a:pt x="76441" y="1951037"/>
                </a:lnTo>
                <a:lnTo>
                  <a:pt x="38220" y="1770062"/>
                </a:lnTo>
                <a:close/>
              </a:path>
              <a:path w="6037580" h="5339080">
                <a:moveTo>
                  <a:pt x="1380718" y="0"/>
                </a:moveTo>
                <a:lnTo>
                  <a:pt x="1141840" y="19050"/>
                </a:lnTo>
                <a:lnTo>
                  <a:pt x="923664" y="66675"/>
                </a:lnTo>
                <a:lnTo>
                  <a:pt x="713451" y="142875"/>
                </a:lnTo>
                <a:lnTo>
                  <a:pt x="533495" y="257175"/>
                </a:lnTo>
                <a:lnTo>
                  <a:pt x="371058" y="390525"/>
                </a:lnTo>
                <a:lnTo>
                  <a:pt x="285061" y="485775"/>
                </a:lnTo>
                <a:lnTo>
                  <a:pt x="210213" y="600075"/>
                </a:lnTo>
                <a:lnTo>
                  <a:pt x="143327" y="714375"/>
                </a:lnTo>
                <a:lnTo>
                  <a:pt x="95551" y="838200"/>
                </a:lnTo>
                <a:lnTo>
                  <a:pt x="57330" y="971550"/>
                </a:lnTo>
                <a:lnTo>
                  <a:pt x="19110" y="1112837"/>
                </a:lnTo>
                <a:lnTo>
                  <a:pt x="0" y="1417637"/>
                </a:lnTo>
                <a:lnTo>
                  <a:pt x="9555" y="1589087"/>
                </a:lnTo>
                <a:lnTo>
                  <a:pt x="38220" y="1770062"/>
                </a:lnTo>
                <a:lnTo>
                  <a:pt x="19110" y="1589087"/>
                </a:lnTo>
                <a:lnTo>
                  <a:pt x="9555" y="1417637"/>
                </a:lnTo>
                <a:lnTo>
                  <a:pt x="28665" y="1112837"/>
                </a:lnTo>
                <a:lnTo>
                  <a:pt x="66886" y="971550"/>
                </a:lnTo>
                <a:lnTo>
                  <a:pt x="105106" y="838200"/>
                </a:lnTo>
                <a:lnTo>
                  <a:pt x="152882" y="714375"/>
                </a:lnTo>
                <a:lnTo>
                  <a:pt x="219768" y="600075"/>
                </a:lnTo>
                <a:lnTo>
                  <a:pt x="294617" y="485775"/>
                </a:lnTo>
                <a:lnTo>
                  <a:pt x="380613" y="390525"/>
                </a:lnTo>
                <a:lnTo>
                  <a:pt x="543050" y="257175"/>
                </a:lnTo>
                <a:lnTo>
                  <a:pt x="723006" y="152400"/>
                </a:lnTo>
                <a:lnTo>
                  <a:pt x="923664" y="76200"/>
                </a:lnTo>
                <a:lnTo>
                  <a:pt x="1151395" y="28575"/>
                </a:lnTo>
                <a:lnTo>
                  <a:pt x="1380718" y="9525"/>
                </a:lnTo>
                <a:lnTo>
                  <a:pt x="1637115" y="9525"/>
                </a:lnTo>
                <a:lnTo>
                  <a:pt x="1380718" y="0"/>
                </a:lnTo>
                <a:close/>
              </a:path>
              <a:path w="6037580" h="5339080">
                <a:moveTo>
                  <a:pt x="3903278" y="990600"/>
                </a:moveTo>
                <a:lnTo>
                  <a:pt x="4189933" y="1227137"/>
                </a:lnTo>
                <a:lnTo>
                  <a:pt x="4465439" y="1474787"/>
                </a:lnTo>
                <a:lnTo>
                  <a:pt x="4189933" y="1217612"/>
                </a:lnTo>
                <a:lnTo>
                  <a:pt x="3903278" y="990600"/>
                </a:lnTo>
                <a:close/>
              </a:path>
              <a:path w="6037580" h="5339080">
                <a:moveTo>
                  <a:pt x="3323598" y="600075"/>
                </a:moveTo>
                <a:lnTo>
                  <a:pt x="3618217" y="790575"/>
                </a:lnTo>
                <a:lnTo>
                  <a:pt x="3903278" y="990600"/>
                </a:lnTo>
                <a:lnTo>
                  <a:pt x="3618217" y="781050"/>
                </a:lnTo>
                <a:lnTo>
                  <a:pt x="3323598" y="600075"/>
                </a:lnTo>
                <a:close/>
              </a:path>
              <a:path w="6037580" h="5339080">
                <a:moveTo>
                  <a:pt x="2742327" y="304800"/>
                </a:moveTo>
                <a:lnTo>
                  <a:pt x="3027390" y="447675"/>
                </a:lnTo>
                <a:lnTo>
                  <a:pt x="3323598" y="600075"/>
                </a:lnTo>
                <a:lnTo>
                  <a:pt x="3027390" y="438150"/>
                </a:lnTo>
                <a:lnTo>
                  <a:pt x="2742327" y="304800"/>
                </a:lnTo>
                <a:close/>
              </a:path>
              <a:path w="6037580" h="5339080">
                <a:moveTo>
                  <a:pt x="1637115" y="9525"/>
                </a:moveTo>
                <a:lnTo>
                  <a:pt x="1904659" y="47625"/>
                </a:lnTo>
                <a:lnTo>
                  <a:pt x="2170611" y="104775"/>
                </a:lnTo>
                <a:lnTo>
                  <a:pt x="1895104" y="38100"/>
                </a:lnTo>
                <a:lnTo>
                  <a:pt x="1637115" y="9525"/>
                </a:lnTo>
                <a:close/>
              </a:path>
            </a:pathLst>
          </a:custGeom>
          <a:solidFill>
            <a:srgbClr val="5F6157"/>
          </a:solidFill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227013" y="1887327"/>
            <a:ext cx="6178233" cy="5802672"/>
          </a:xfrm>
          <a:custGeom>
            <a:avLst/>
            <a:gdLst/>
            <a:ahLst/>
            <a:cxnLst/>
            <a:rect l="l" t="t" r="r" b="b"/>
            <a:pathLst>
              <a:path w="5616575" h="5120005">
                <a:moveTo>
                  <a:pt x="1455500" y="4083049"/>
                </a:moveTo>
                <a:lnTo>
                  <a:pt x="1818579" y="4405312"/>
                </a:lnTo>
                <a:lnTo>
                  <a:pt x="1998525" y="4548187"/>
                </a:lnTo>
                <a:lnTo>
                  <a:pt x="2180065" y="4681537"/>
                </a:lnTo>
                <a:lnTo>
                  <a:pt x="2369567" y="4805362"/>
                </a:lnTo>
                <a:lnTo>
                  <a:pt x="2560660" y="4919661"/>
                </a:lnTo>
                <a:lnTo>
                  <a:pt x="2742200" y="5024436"/>
                </a:lnTo>
                <a:lnTo>
                  <a:pt x="2931702" y="5119687"/>
                </a:lnTo>
                <a:lnTo>
                  <a:pt x="2950810" y="5119687"/>
                </a:lnTo>
                <a:lnTo>
                  <a:pt x="2761308" y="5024436"/>
                </a:lnTo>
                <a:lnTo>
                  <a:pt x="2570215" y="4919661"/>
                </a:lnTo>
                <a:lnTo>
                  <a:pt x="2379121" y="4805362"/>
                </a:lnTo>
                <a:lnTo>
                  <a:pt x="2189619" y="4681537"/>
                </a:lnTo>
                <a:lnTo>
                  <a:pt x="2008080" y="4548187"/>
                </a:lnTo>
                <a:lnTo>
                  <a:pt x="1818579" y="4395787"/>
                </a:lnTo>
                <a:lnTo>
                  <a:pt x="1455500" y="4083049"/>
                </a:lnTo>
                <a:close/>
              </a:path>
              <a:path w="5616575" h="5120005">
                <a:moveTo>
                  <a:pt x="5532173" y="4652962"/>
                </a:moveTo>
                <a:lnTo>
                  <a:pt x="5474845" y="4776787"/>
                </a:lnTo>
                <a:lnTo>
                  <a:pt x="5417517" y="4881561"/>
                </a:lnTo>
                <a:lnTo>
                  <a:pt x="5350634" y="4986336"/>
                </a:lnTo>
                <a:lnTo>
                  <a:pt x="5264642" y="5081587"/>
                </a:lnTo>
                <a:lnTo>
                  <a:pt x="5226423" y="5119687"/>
                </a:lnTo>
                <a:lnTo>
                  <a:pt x="5235977" y="5119687"/>
                </a:lnTo>
                <a:lnTo>
                  <a:pt x="5274196" y="5081587"/>
                </a:lnTo>
                <a:lnTo>
                  <a:pt x="5360188" y="4986336"/>
                </a:lnTo>
                <a:lnTo>
                  <a:pt x="5427071" y="4881561"/>
                </a:lnTo>
                <a:lnTo>
                  <a:pt x="5484401" y="4776787"/>
                </a:lnTo>
                <a:lnTo>
                  <a:pt x="5532173" y="4652962"/>
                </a:lnTo>
                <a:close/>
              </a:path>
              <a:path w="5616575" h="5120005">
                <a:moveTo>
                  <a:pt x="5616573" y="4111624"/>
                </a:moveTo>
                <a:lnTo>
                  <a:pt x="5607019" y="4254499"/>
                </a:lnTo>
                <a:lnTo>
                  <a:pt x="5597464" y="4395787"/>
                </a:lnTo>
                <a:lnTo>
                  <a:pt x="5616573" y="4254499"/>
                </a:lnTo>
                <a:lnTo>
                  <a:pt x="5616573" y="4111624"/>
                </a:lnTo>
                <a:close/>
              </a:path>
              <a:path w="5616575" h="5120005">
                <a:moveTo>
                  <a:pt x="608316" y="3063875"/>
                </a:moveTo>
                <a:lnTo>
                  <a:pt x="722972" y="3235325"/>
                </a:lnTo>
                <a:lnTo>
                  <a:pt x="856738" y="3416300"/>
                </a:lnTo>
                <a:lnTo>
                  <a:pt x="1141787" y="3759200"/>
                </a:lnTo>
                <a:lnTo>
                  <a:pt x="1455500" y="4083049"/>
                </a:lnTo>
                <a:lnTo>
                  <a:pt x="1141787" y="3749675"/>
                </a:lnTo>
                <a:lnTo>
                  <a:pt x="856738" y="3406775"/>
                </a:lnTo>
                <a:lnTo>
                  <a:pt x="608316" y="3063875"/>
                </a:lnTo>
                <a:close/>
              </a:path>
              <a:path w="5616575" h="5120005">
                <a:moveTo>
                  <a:pt x="5388853" y="3092450"/>
                </a:moveTo>
                <a:lnTo>
                  <a:pt x="5455735" y="3273425"/>
                </a:lnTo>
                <a:lnTo>
                  <a:pt x="5513064" y="3444875"/>
                </a:lnTo>
                <a:lnTo>
                  <a:pt x="5455735" y="3263900"/>
                </a:lnTo>
                <a:lnTo>
                  <a:pt x="5388853" y="3092450"/>
                </a:lnTo>
                <a:close/>
              </a:path>
              <a:path w="5616575" h="5120005">
                <a:moveTo>
                  <a:pt x="5216869" y="2740025"/>
                </a:moveTo>
                <a:lnTo>
                  <a:pt x="5302860" y="2921000"/>
                </a:lnTo>
                <a:lnTo>
                  <a:pt x="5388853" y="3092450"/>
                </a:lnTo>
                <a:lnTo>
                  <a:pt x="5312415" y="2911475"/>
                </a:lnTo>
                <a:lnTo>
                  <a:pt x="5216869" y="2740025"/>
                </a:lnTo>
                <a:close/>
              </a:path>
              <a:path w="5616575" h="5120005">
                <a:moveTo>
                  <a:pt x="28664" y="1655762"/>
                </a:moveTo>
                <a:lnTo>
                  <a:pt x="55735" y="1827212"/>
                </a:lnTo>
                <a:lnTo>
                  <a:pt x="103509" y="1998662"/>
                </a:lnTo>
                <a:lnTo>
                  <a:pt x="160837" y="2179637"/>
                </a:lnTo>
                <a:lnTo>
                  <a:pt x="227720" y="2351087"/>
                </a:lnTo>
                <a:lnTo>
                  <a:pt x="304158" y="2532062"/>
                </a:lnTo>
                <a:lnTo>
                  <a:pt x="399705" y="2711450"/>
                </a:lnTo>
                <a:lnTo>
                  <a:pt x="495252" y="2882900"/>
                </a:lnTo>
                <a:lnTo>
                  <a:pt x="608316" y="3063875"/>
                </a:lnTo>
                <a:lnTo>
                  <a:pt x="504806" y="2882900"/>
                </a:lnTo>
                <a:lnTo>
                  <a:pt x="399705" y="2701925"/>
                </a:lnTo>
                <a:lnTo>
                  <a:pt x="313712" y="2522537"/>
                </a:lnTo>
                <a:lnTo>
                  <a:pt x="237275" y="2351087"/>
                </a:lnTo>
                <a:lnTo>
                  <a:pt x="170392" y="2170112"/>
                </a:lnTo>
                <a:lnTo>
                  <a:pt x="113064" y="1998662"/>
                </a:lnTo>
                <a:lnTo>
                  <a:pt x="65290" y="1827212"/>
                </a:lnTo>
                <a:lnTo>
                  <a:pt x="28664" y="1655762"/>
                </a:lnTo>
                <a:close/>
              </a:path>
              <a:path w="5616575" h="5120005">
                <a:moveTo>
                  <a:pt x="4893600" y="2208212"/>
                </a:moveTo>
                <a:lnTo>
                  <a:pt x="5008257" y="2389187"/>
                </a:lnTo>
                <a:lnTo>
                  <a:pt x="5121321" y="2559050"/>
                </a:lnTo>
                <a:lnTo>
                  <a:pt x="5008257" y="2379662"/>
                </a:lnTo>
                <a:lnTo>
                  <a:pt x="4893600" y="2208212"/>
                </a:lnTo>
                <a:close/>
              </a:path>
              <a:path w="5616575" h="5120005">
                <a:moveTo>
                  <a:pt x="4161073" y="1360487"/>
                </a:moveTo>
                <a:lnTo>
                  <a:pt x="4474786" y="1693862"/>
                </a:lnTo>
                <a:lnTo>
                  <a:pt x="4759835" y="2036762"/>
                </a:lnTo>
                <a:lnTo>
                  <a:pt x="4893600" y="2208212"/>
                </a:lnTo>
                <a:lnTo>
                  <a:pt x="4759835" y="2027237"/>
                </a:lnTo>
                <a:lnTo>
                  <a:pt x="4484340" y="1684337"/>
                </a:lnTo>
                <a:lnTo>
                  <a:pt x="4161073" y="1360487"/>
                </a:lnTo>
                <a:close/>
              </a:path>
              <a:path w="5616575" h="5120005">
                <a:moveTo>
                  <a:pt x="3637158" y="912812"/>
                </a:moveTo>
                <a:lnTo>
                  <a:pt x="3903096" y="1131887"/>
                </a:lnTo>
                <a:lnTo>
                  <a:pt x="4161073" y="1360487"/>
                </a:lnTo>
                <a:lnTo>
                  <a:pt x="3903096" y="1122362"/>
                </a:lnTo>
                <a:lnTo>
                  <a:pt x="3637158" y="912812"/>
                </a:lnTo>
                <a:close/>
              </a:path>
              <a:path w="5616575" h="5120005">
                <a:moveTo>
                  <a:pt x="19109" y="1046162"/>
                </a:moveTo>
                <a:lnTo>
                  <a:pt x="0" y="1189037"/>
                </a:lnTo>
                <a:lnTo>
                  <a:pt x="0" y="1331912"/>
                </a:lnTo>
                <a:lnTo>
                  <a:pt x="19109" y="1046162"/>
                </a:lnTo>
                <a:close/>
              </a:path>
              <a:path w="5616575" h="5120005">
                <a:moveTo>
                  <a:pt x="1065349" y="19050"/>
                </a:moveTo>
                <a:lnTo>
                  <a:pt x="856738" y="66675"/>
                </a:lnTo>
                <a:lnTo>
                  <a:pt x="665644" y="133350"/>
                </a:lnTo>
                <a:lnTo>
                  <a:pt x="495252" y="238125"/>
                </a:lnTo>
                <a:lnTo>
                  <a:pt x="342376" y="361950"/>
                </a:lnTo>
                <a:lnTo>
                  <a:pt x="265939" y="457200"/>
                </a:lnTo>
                <a:lnTo>
                  <a:pt x="189501" y="561975"/>
                </a:lnTo>
                <a:lnTo>
                  <a:pt x="132173" y="666750"/>
                </a:lnTo>
                <a:lnTo>
                  <a:pt x="84399" y="790575"/>
                </a:lnTo>
                <a:lnTo>
                  <a:pt x="47773" y="912812"/>
                </a:lnTo>
                <a:lnTo>
                  <a:pt x="93954" y="790575"/>
                </a:lnTo>
                <a:lnTo>
                  <a:pt x="141728" y="666750"/>
                </a:lnTo>
                <a:lnTo>
                  <a:pt x="199056" y="561975"/>
                </a:lnTo>
                <a:lnTo>
                  <a:pt x="275493" y="457200"/>
                </a:lnTo>
                <a:lnTo>
                  <a:pt x="351931" y="361950"/>
                </a:lnTo>
                <a:lnTo>
                  <a:pt x="504806" y="238125"/>
                </a:lnTo>
                <a:lnTo>
                  <a:pt x="675199" y="142875"/>
                </a:lnTo>
                <a:lnTo>
                  <a:pt x="866293" y="66675"/>
                </a:lnTo>
                <a:lnTo>
                  <a:pt x="1065349" y="19050"/>
                </a:lnTo>
                <a:close/>
              </a:path>
              <a:path w="5616575" h="5120005">
                <a:moveTo>
                  <a:pt x="2560660" y="276225"/>
                </a:moveTo>
                <a:lnTo>
                  <a:pt x="2826599" y="409575"/>
                </a:lnTo>
                <a:lnTo>
                  <a:pt x="3103686" y="552450"/>
                </a:lnTo>
                <a:lnTo>
                  <a:pt x="2826599" y="400050"/>
                </a:lnTo>
                <a:lnTo>
                  <a:pt x="2560660" y="276225"/>
                </a:lnTo>
                <a:close/>
              </a:path>
              <a:path w="5616575" h="5120005">
                <a:moveTo>
                  <a:pt x="2027189" y="95250"/>
                </a:moveTo>
                <a:lnTo>
                  <a:pt x="2294721" y="180975"/>
                </a:lnTo>
                <a:lnTo>
                  <a:pt x="2560660" y="276225"/>
                </a:lnTo>
                <a:lnTo>
                  <a:pt x="2285166" y="171450"/>
                </a:lnTo>
                <a:lnTo>
                  <a:pt x="2027189" y="95250"/>
                </a:lnTo>
                <a:close/>
              </a:path>
              <a:path w="5616575" h="5120005">
                <a:moveTo>
                  <a:pt x="1522383" y="0"/>
                </a:moveTo>
                <a:lnTo>
                  <a:pt x="1294662" y="0"/>
                </a:lnTo>
                <a:lnTo>
                  <a:pt x="1522383" y="9525"/>
                </a:lnTo>
                <a:lnTo>
                  <a:pt x="1770805" y="38100"/>
                </a:lnTo>
                <a:lnTo>
                  <a:pt x="1522383" y="0"/>
                </a:lnTo>
                <a:close/>
              </a:path>
              <a:path w="5616575" h="5120005">
                <a:moveTo>
                  <a:pt x="1294662" y="0"/>
                </a:moveTo>
                <a:lnTo>
                  <a:pt x="1285107" y="0"/>
                </a:lnTo>
                <a:lnTo>
                  <a:pt x="1065349" y="19050"/>
                </a:lnTo>
                <a:lnTo>
                  <a:pt x="1294662" y="0"/>
                </a:lnTo>
                <a:close/>
              </a:path>
            </a:pathLst>
          </a:custGeom>
          <a:solidFill>
            <a:srgbClr val="5F6157"/>
          </a:solidFill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27940" y="863601"/>
            <a:ext cx="7446010" cy="6642523"/>
          </a:xfrm>
          <a:custGeom>
            <a:avLst/>
            <a:gdLst/>
            <a:ahLst/>
            <a:cxnLst/>
            <a:rect l="l" t="t" r="r" b="b"/>
            <a:pathLst>
              <a:path w="6769100" h="5861050">
                <a:moveTo>
                  <a:pt x="6759544" y="5527673"/>
                </a:moveTo>
                <a:lnTo>
                  <a:pt x="6740436" y="5699123"/>
                </a:lnTo>
                <a:lnTo>
                  <a:pt x="6711773" y="5861048"/>
                </a:lnTo>
                <a:lnTo>
                  <a:pt x="6749990" y="5699123"/>
                </a:lnTo>
                <a:lnTo>
                  <a:pt x="6759544" y="5527673"/>
                </a:lnTo>
                <a:close/>
              </a:path>
              <a:path w="6769100" h="5861050">
                <a:moveTo>
                  <a:pt x="5979290" y="3101973"/>
                </a:moveTo>
                <a:lnTo>
                  <a:pt x="6113048" y="3340098"/>
                </a:lnTo>
                <a:lnTo>
                  <a:pt x="6245214" y="3567111"/>
                </a:lnTo>
                <a:lnTo>
                  <a:pt x="6359864" y="3795711"/>
                </a:lnTo>
                <a:lnTo>
                  <a:pt x="6464959" y="4024311"/>
                </a:lnTo>
                <a:lnTo>
                  <a:pt x="6550947" y="4252911"/>
                </a:lnTo>
                <a:lnTo>
                  <a:pt x="6627379" y="4481511"/>
                </a:lnTo>
                <a:lnTo>
                  <a:pt x="6683112" y="4710111"/>
                </a:lnTo>
                <a:lnTo>
                  <a:pt x="6721328" y="4929186"/>
                </a:lnTo>
                <a:lnTo>
                  <a:pt x="6749990" y="5138736"/>
                </a:lnTo>
                <a:lnTo>
                  <a:pt x="6759544" y="5346698"/>
                </a:lnTo>
                <a:lnTo>
                  <a:pt x="6759544" y="5527673"/>
                </a:lnTo>
                <a:lnTo>
                  <a:pt x="6769098" y="5346698"/>
                </a:lnTo>
                <a:lnTo>
                  <a:pt x="6759544" y="5138736"/>
                </a:lnTo>
                <a:lnTo>
                  <a:pt x="6730881" y="4919661"/>
                </a:lnTo>
                <a:lnTo>
                  <a:pt x="6692666" y="4700586"/>
                </a:lnTo>
                <a:lnTo>
                  <a:pt x="6635341" y="4481511"/>
                </a:lnTo>
                <a:lnTo>
                  <a:pt x="6560499" y="4252911"/>
                </a:lnTo>
                <a:lnTo>
                  <a:pt x="6474513" y="4024311"/>
                </a:lnTo>
                <a:lnTo>
                  <a:pt x="6369418" y="3795711"/>
                </a:lnTo>
                <a:lnTo>
                  <a:pt x="6254769" y="3567111"/>
                </a:lnTo>
                <a:lnTo>
                  <a:pt x="6122602" y="3330573"/>
                </a:lnTo>
                <a:lnTo>
                  <a:pt x="5979290" y="3101973"/>
                </a:lnTo>
                <a:close/>
              </a:path>
              <a:path w="6769100" h="5861050">
                <a:moveTo>
                  <a:pt x="5656042" y="2644773"/>
                </a:moveTo>
                <a:lnTo>
                  <a:pt x="5816870" y="2873373"/>
                </a:lnTo>
                <a:lnTo>
                  <a:pt x="5979290" y="3101973"/>
                </a:lnTo>
                <a:lnTo>
                  <a:pt x="5826424" y="2873373"/>
                </a:lnTo>
                <a:lnTo>
                  <a:pt x="5656042" y="2644773"/>
                </a:lnTo>
                <a:close/>
              </a:path>
              <a:path w="6769100" h="5861050">
                <a:moveTo>
                  <a:pt x="3522287" y="741362"/>
                </a:moveTo>
                <a:lnTo>
                  <a:pt x="3866236" y="960437"/>
                </a:lnTo>
                <a:lnTo>
                  <a:pt x="4208593" y="1208086"/>
                </a:lnTo>
                <a:lnTo>
                  <a:pt x="4550949" y="1484311"/>
                </a:lnTo>
                <a:lnTo>
                  <a:pt x="4218146" y="1208086"/>
                </a:lnTo>
                <a:lnTo>
                  <a:pt x="3875791" y="960437"/>
                </a:lnTo>
                <a:lnTo>
                  <a:pt x="3522287" y="741362"/>
                </a:lnTo>
                <a:close/>
              </a:path>
              <a:path w="6769100" h="5861050">
                <a:moveTo>
                  <a:pt x="1476112" y="9525"/>
                </a:moveTo>
                <a:lnTo>
                  <a:pt x="1218151" y="9525"/>
                </a:lnTo>
                <a:lnTo>
                  <a:pt x="1523883" y="28575"/>
                </a:lnTo>
                <a:lnTo>
                  <a:pt x="1837576" y="74612"/>
                </a:lnTo>
                <a:lnTo>
                  <a:pt x="2160824" y="150812"/>
                </a:lnTo>
                <a:lnTo>
                  <a:pt x="2495219" y="255587"/>
                </a:lnTo>
                <a:lnTo>
                  <a:pt x="2837576" y="388937"/>
                </a:lnTo>
                <a:lnTo>
                  <a:pt x="3179931" y="550862"/>
                </a:lnTo>
                <a:lnTo>
                  <a:pt x="3522287" y="741362"/>
                </a:lnTo>
                <a:lnTo>
                  <a:pt x="3170377" y="541337"/>
                </a:lnTo>
                <a:lnTo>
                  <a:pt x="2818467" y="369887"/>
                </a:lnTo>
                <a:lnTo>
                  <a:pt x="2466557" y="227012"/>
                </a:lnTo>
                <a:lnTo>
                  <a:pt x="2113053" y="122237"/>
                </a:lnTo>
                <a:lnTo>
                  <a:pt x="1789805" y="55562"/>
                </a:lnTo>
                <a:lnTo>
                  <a:pt x="1476112" y="9525"/>
                </a:lnTo>
                <a:close/>
              </a:path>
              <a:path w="6769100" h="5861050">
                <a:moveTo>
                  <a:pt x="1179934" y="0"/>
                </a:moveTo>
                <a:lnTo>
                  <a:pt x="904457" y="28575"/>
                </a:lnTo>
                <a:lnTo>
                  <a:pt x="638534" y="74612"/>
                </a:lnTo>
                <a:lnTo>
                  <a:pt x="409235" y="160337"/>
                </a:lnTo>
                <a:lnTo>
                  <a:pt x="191082" y="274637"/>
                </a:lnTo>
                <a:lnTo>
                  <a:pt x="0" y="417512"/>
                </a:lnTo>
                <a:lnTo>
                  <a:pt x="0" y="427037"/>
                </a:lnTo>
                <a:lnTo>
                  <a:pt x="200636" y="274637"/>
                </a:lnTo>
                <a:lnTo>
                  <a:pt x="418789" y="160337"/>
                </a:lnTo>
                <a:lnTo>
                  <a:pt x="667196" y="74612"/>
                </a:lnTo>
                <a:lnTo>
                  <a:pt x="933119" y="28575"/>
                </a:lnTo>
                <a:lnTo>
                  <a:pt x="1218151" y="9525"/>
                </a:lnTo>
                <a:lnTo>
                  <a:pt x="1476112" y="9525"/>
                </a:lnTo>
                <a:lnTo>
                  <a:pt x="1179934" y="0"/>
                </a:lnTo>
                <a:close/>
              </a:path>
            </a:pathLst>
          </a:custGeom>
          <a:solidFill>
            <a:srgbClr val="5F6157"/>
          </a:solidFill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27940" y="1110087"/>
            <a:ext cx="7196646" cy="6579912"/>
          </a:xfrm>
          <a:custGeom>
            <a:avLst/>
            <a:gdLst/>
            <a:ahLst/>
            <a:cxnLst/>
            <a:rect l="l" t="t" r="r" b="b"/>
            <a:pathLst>
              <a:path w="6542405" h="5805805">
                <a:moveTo>
                  <a:pt x="6542086" y="5072061"/>
                </a:moveTo>
                <a:lnTo>
                  <a:pt x="6532532" y="5272086"/>
                </a:lnTo>
                <a:lnTo>
                  <a:pt x="6513421" y="5462586"/>
                </a:lnTo>
                <a:lnTo>
                  <a:pt x="6465644" y="5634036"/>
                </a:lnTo>
                <a:lnTo>
                  <a:pt x="6408314" y="5805486"/>
                </a:lnTo>
                <a:lnTo>
                  <a:pt x="6417870" y="5805486"/>
                </a:lnTo>
                <a:lnTo>
                  <a:pt x="6475200" y="5643561"/>
                </a:lnTo>
                <a:lnTo>
                  <a:pt x="6513421" y="5472111"/>
                </a:lnTo>
                <a:lnTo>
                  <a:pt x="6532532" y="5291136"/>
                </a:lnTo>
                <a:lnTo>
                  <a:pt x="6542086" y="5100636"/>
                </a:lnTo>
                <a:lnTo>
                  <a:pt x="6542086" y="5072061"/>
                </a:lnTo>
                <a:close/>
              </a:path>
              <a:path w="6542405" h="5805805">
                <a:moveTo>
                  <a:pt x="6408314" y="4254500"/>
                </a:moveTo>
                <a:lnTo>
                  <a:pt x="6465644" y="4473575"/>
                </a:lnTo>
                <a:lnTo>
                  <a:pt x="6503865" y="4673599"/>
                </a:lnTo>
                <a:lnTo>
                  <a:pt x="6465644" y="4464050"/>
                </a:lnTo>
                <a:lnTo>
                  <a:pt x="6408314" y="4254500"/>
                </a:lnTo>
                <a:close/>
              </a:path>
              <a:path w="6542405" h="5805805">
                <a:moveTo>
                  <a:pt x="6255431" y="3825875"/>
                </a:moveTo>
                <a:lnTo>
                  <a:pt x="6331873" y="4044950"/>
                </a:lnTo>
                <a:lnTo>
                  <a:pt x="6408314" y="4254500"/>
                </a:lnTo>
                <a:lnTo>
                  <a:pt x="6341428" y="4044950"/>
                </a:lnTo>
                <a:lnTo>
                  <a:pt x="6255431" y="3825875"/>
                </a:lnTo>
                <a:close/>
              </a:path>
              <a:path w="6542405" h="5805805">
                <a:moveTo>
                  <a:pt x="2806903" y="369896"/>
                </a:moveTo>
                <a:lnTo>
                  <a:pt x="3103827" y="514350"/>
                </a:lnTo>
                <a:lnTo>
                  <a:pt x="3436665" y="695325"/>
                </a:lnTo>
                <a:lnTo>
                  <a:pt x="3771096" y="904875"/>
                </a:lnTo>
                <a:lnTo>
                  <a:pt x="4103932" y="1143000"/>
                </a:lnTo>
                <a:lnTo>
                  <a:pt x="4427214" y="1409700"/>
                </a:lnTo>
                <a:lnTo>
                  <a:pt x="4742535" y="1693862"/>
                </a:lnTo>
                <a:lnTo>
                  <a:pt x="4941600" y="1893887"/>
                </a:lnTo>
                <a:lnTo>
                  <a:pt x="5132702" y="2093912"/>
                </a:lnTo>
                <a:lnTo>
                  <a:pt x="5312658" y="2303462"/>
                </a:lnTo>
                <a:lnTo>
                  <a:pt x="5484651" y="2522537"/>
                </a:lnTo>
                <a:lnTo>
                  <a:pt x="5637533" y="2732087"/>
                </a:lnTo>
                <a:lnTo>
                  <a:pt x="5788822" y="2951162"/>
                </a:lnTo>
                <a:lnTo>
                  <a:pt x="5922595" y="3170237"/>
                </a:lnTo>
                <a:lnTo>
                  <a:pt x="6046811" y="3387725"/>
                </a:lnTo>
                <a:lnTo>
                  <a:pt x="6151918" y="3606800"/>
                </a:lnTo>
                <a:lnTo>
                  <a:pt x="6255431" y="3825875"/>
                </a:lnTo>
                <a:lnTo>
                  <a:pt x="6161473" y="3606800"/>
                </a:lnTo>
                <a:lnTo>
                  <a:pt x="6056367" y="3387725"/>
                </a:lnTo>
                <a:lnTo>
                  <a:pt x="5932149" y="3170237"/>
                </a:lnTo>
                <a:lnTo>
                  <a:pt x="5798378" y="2951162"/>
                </a:lnTo>
                <a:lnTo>
                  <a:pt x="5647088" y="2732087"/>
                </a:lnTo>
                <a:lnTo>
                  <a:pt x="5494206" y="2513012"/>
                </a:lnTo>
                <a:lnTo>
                  <a:pt x="5322213" y="2303462"/>
                </a:lnTo>
                <a:lnTo>
                  <a:pt x="5142259" y="2093912"/>
                </a:lnTo>
                <a:lnTo>
                  <a:pt x="4951155" y="1884362"/>
                </a:lnTo>
                <a:lnTo>
                  <a:pt x="4752089" y="1684337"/>
                </a:lnTo>
                <a:lnTo>
                  <a:pt x="4446325" y="1409700"/>
                </a:lnTo>
                <a:lnTo>
                  <a:pt x="4123043" y="1152525"/>
                </a:lnTo>
                <a:lnTo>
                  <a:pt x="3799761" y="914400"/>
                </a:lnTo>
                <a:lnTo>
                  <a:pt x="3465330" y="704850"/>
                </a:lnTo>
                <a:lnTo>
                  <a:pt x="3132493" y="523875"/>
                </a:lnTo>
                <a:lnTo>
                  <a:pt x="2806903" y="369896"/>
                </a:lnTo>
                <a:close/>
              </a:path>
              <a:path w="6542405" h="5805805">
                <a:moveTo>
                  <a:pt x="76441" y="447675"/>
                </a:moveTo>
                <a:lnTo>
                  <a:pt x="0" y="523875"/>
                </a:lnTo>
                <a:lnTo>
                  <a:pt x="0" y="533400"/>
                </a:lnTo>
                <a:lnTo>
                  <a:pt x="38220" y="495300"/>
                </a:lnTo>
                <a:lnTo>
                  <a:pt x="76441" y="447675"/>
                </a:lnTo>
                <a:close/>
              </a:path>
              <a:path w="6542405" h="5805805">
                <a:moveTo>
                  <a:pt x="2664938" y="311804"/>
                </a:moveTo>
                <a:lnTo>
                  <a:pt x="2790101" y="361950"/>
                </a:lnTo>
                <a:lnTo>
                  <a:pt x="2806903" y="369896"/>
                </a:lnTo>
                <a:lnTo>
                  <a:pt x="2770991" y="352425"/>
                </a:lnTo>
                <a:lnTo>
                  <a:pt x="2664938" y="311804"/>
                </a:lnTo>
                <a:close/>
              </a:path>
              <a:path w="6542405" h="5805805">
                <a:moveTo>
                  <a:pt x="1495379" y="9525"/>
                </a:moveTo>
                <a:lnTo>
                  <a:pt x="1227835" y="9525"/>
                </a:lnTo>
                <a:lnTo>
                  <a:pt x="1514490" y="19050"/>
                </a:lnTo>
                <a:lnTo>
                  <a:pt x="1809106" y="57150"/>
                </a:lnTo>
                <a:lnTo>
                  <a:pt x="2122834" y="133350"/>
                </a:lnTo>
                <a:lnTo>
                  <a:pt x="2447709" y="228600"/>
                </a:lnTo>
                <a:lnTo>
                  <a:pt x="2664938" y="311804"/>
                </a:lnTo>
                <a:lnTo>
                  <a:pt x="2457263" y="228600"/>
                </a:lnTo>
                <a:lnTo>
                  <a:pt x="2122834" y="123825"/>
                </a:lnTo>
                <a:lnTo>
                  <a:pt x="1799551" y="47625"/>
                </a:lnTo>
                <a:lnTo>
                  <a:pt x="1495379" y="9525"/>
                </a:lnTo>
                <a:close/>
              </a:path>
              <a:path w="6542405" h="5805805">
                <a:moveTo>
                  <a:pt x="1199170" y="0"/>
                </a:moveTo>
                <a:lnTo>
                  <a:pt x="933218" y="28575"/>
                </a:lnTo>
                <a:lnTo>
                  <a:pt x="686377" y="85725"/>
                </a:lnTo>
                <a:lnTo>
                  <a:pt x="457054" y="171450"/>
                </a:lnTo>
                <a:lnTo>
                  <a:pt x="256396" y="295275"/>
                </a:lnTo>
                <a:lnTo>
                  <a:pt x="466609" y="171450"/>
                </a:lnTo>
                <a:lnTo>
                  <a:pt x="703895" y="85725"/>
                </a:lnTo>
                <a:lnTo>
                  <a:pt x="952329" y="28575"/>
                </a:lnTo>
                <a:lnTo>
                  <a:pt x="1227835" y="9525"/>
                </a:lnTo>
                <a:lnTo>
                  <a:pt x="1495379" y="9525"/>
                </a:lnTo>
                <a:lnTo>
                  <a:pt x="1199170" y="0"/>
                </a:lnTo>
                <a:close/>
              </a:path>
            </a:pathLst>
          </a:custGeom>
          <a:solidFill>
            <a:srgbClr val="5F6157"/>
          </a:solidFill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2466659" y="1056628"/>
            <a:ext cx="351346" cy="4083389"/>
          </a:xfrm>
          <a:custGeom>
            <a:avLst/>
            <a:gdLst/>
            <a:ahLst/>
            <a:cxnLst/>
            <a:rect l="l" t="t" r="r" b="b"/>
            <a:pathLst>
              <a:path w="319405" h="3602990">
                <a:moveTo>
                  <a:pt x="318938" y="3602715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12447" y="2962474"/>
            <a:ext cx="2652205" cy="2223770"/>
          </a:xfrm>
          <a:custGeom>
            <a:avLst/>
            <a:gdLst/>
            <a:ahLst/>
            <a:cxnLst/>
            <a:rect l="l" t="t" r="r" b="b"/>
            <a:pathLst>
              <a:path w="2411095" h="1962150">
                <a:moveTo>
                  <a:pt x="2411006" y="1961894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28223" y="2523578"/>
            <a:ext cx="2645220" cy="2651972"/>
          </a:xfrm>
          <a:custGeom>
            <a:avLst/>
            <a:gdLst/>
            <a:ahLst/>
            <a:cxnLst/>
            <a:rect l="l" t="t" r="r" b="b"/>
            <a:pathLst>
              <a:path w="2404745" h="2339975">
                <a:moveTo>
                  <a:pt x="2404549" y="2339544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27781" y="1973041"/>
            <a:ext cx="2656396" cy="3189563"/>
          </a:xfrm>
          <a:custGeom>
            <a:avLst/>
            <a:gdLst/>
            <a:ahLst/>
            <a:cxnLst/>
            <a:rect l="l" t="t" r="r" b="b"/>
            <a:pathLst>
              <a:path w="2414905" h="2814320">
                <a:moveTo>
                  <a:pt x="2414879" y="2814189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44723" y="1327130"/>
            <a:ext cx="2645220" cy="3821430"/>
          </a:xfrm>
          <a:custGeom>
            <a:avLst/>
            <a:gdLst/>
            <a:ahLst/>
            <a:cxnLst/>
            <a:rect l="l" t="t" r="r" b="b"/>
            <a:pathLst>
              <a:path w="2404745" h="3371850">
                <a:moveTo>
                  <a:pt x="2404710" y="3371420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1221945" y="872033"/>
            <a:ext cx="1539494" cy="4267623"/>
          </a:xfrm>
          <a:custGeom>
            <a:avLst/>
            <a:gdLst/>
            <a:ahLst/>
            <a:cxnLst/>
            <a:rect l="l" t="t" r="r" b="b"/>
            <a:pathLst>
              <a:path w="1399539" h="3765550">
                <a:moveTo>
                  <a:pt x="1399369" y="3764957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29716" y="3372980"/>
            <a:ext cx="2626360" cy="1832991"/>
          </a:xfrm>
          <a:custGeom>
            <a:avLst/>
            <a:gdLst/>
            <a:ahLst/>
            <a:cxnLst/>
            <a:rect l="l" t="t" r="r" b="b"/>
            <a:pathLst>
              <a:path w="2387600" h="1617345">
                <a:moveTo>
                  <a:pt x="2387542" y="1616885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25370" y="3724876"/>
            <a:ext cx="2628456" cy="1499785"/>
          </a:xfrm>
          <a:custGeom>
            <a:avLst/>
            <a:gdLst/>
            <a:ahLst/>
            <a:cxnLst/>
            <a:rect l="l" t="t" r="r" b="b"/>
            <a:pathLst>
              <a:path w="2389505" h="1323339">
                <a:moveTo>
                  <a:pt x="2389098" y="1322914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737786" y="5377688"/>
            <a:ext cx="1966278" cy="558460"/>
          </a:xfrm>
          <a:custGeom>
            <a:avLst/>
            <a:gdLst/>
            <a:ahLst/>
            <a:cxnLst/>
            <a:rect l="l" t="t" r="r" b="b"/>
            <a:pathLst>
              <a:path w="1787525" h="492760">
                <a:moveTo>
                  <a:pt x="1787533" y="0"/>
                </a:moveTo>
                <a:lnTo>
                  <a:pt x="0" y="492167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224069" y="5128607"/>
            <a:ext cx="2455926" cy="203666"/>
          </a:xfrm>
          <a:custGeom>
            <a:avLst/>
            <a:gdLst/>
            <a:ahLst/>
            <a:cxnLst/>
            <a:rect l="l" t="t" r="r" b="b"/>
            <a:pathLst>
              <a:path w="2232660" h="179704">
                <a:moveTo>
                  <a:pt x="2232612" y="179245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29013" y="4330671"/>
            <a:ext cx="2631250" cy="941324"/>
          </a:xfrm>
          <a:custGeom>
            <a:avLst/>
            <a:gdLst/>
            <a:ahLst/>
            <a:cxnLst/>
            <a:rect l="l" t="t" r="r" b="b"/>
            <a:pathLst>
              <a:path w="2392045" h="830579">
                <a:moveTo>
                  <a:pt x="2391998" y="830130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1713203" y="5463876"/>
            <a:ext cx="1070801" cy="1535769"/>
          </a:xfrm>
          <a:custGeom>
            <a:avLst/>
            <a:gdLst/>
            <a:ahLst/>
            <a:cxnLst/>
            <a:rect l="l" t="t" r="r" b="b"/>
            <a:pathLst>
              <a:path w="973455" h="1355089">
                <a:moveTo>
                  <a:pt x="972897" y="0"/>
                </a:moveTo>
                <a:lnTo>
                  <a:pt x="0" y="1354481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1855558" y="5476372"/>
            <a:ext cx="939483" cy="1641560"/>
          </a:xfrm>
          <a:custGeom>
            <a:avLst/>
            <a:gdLst/>
            <a:ahLst/>
            <a:cxnLst/>
            <a:rect l="l" t="t" r="r" b="b"/>
            <a:pathLst>
              <a:path w="854075" h="1448435">
                <a:moveTo>
                  <a:pt x="853768" y="0"/>
                </a:moveTo>
                <a:lnTo>
                  <a:pt x="0" y="1448315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1986727" y="5476905"/>
            <a:ext cx="813054" cy="1757426"/>
          </a:xfrm>
          <a:custGeom>
            <a:avLst/>
            <a:gdLst/>
            <a:ahLst/>
            <a:cxnLst/>
            <a:rect l="l" t="t" r="r" b="b"/>
            <a:pathLst>
              <a:path w="739139" h="1550670">
                <a:moveTo>
                  <a:pt x="739107" y="0"/>
                </a:moveTo>
                <a:lnTo>
                  <a:pt x="0" y="1550562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37" name="bk object 37"/>
          <p:cNvSpPr/>
          <p:nvPr/>
        </p:nvSpPr>
        <p:spPr>
          <a:xfrm>
            <a:off x="2129190" y="5482632"/>
            <a:ext cx="678942" cy="1871853"/>
          </a:xfrm>
          <a:custGeom>
            <a:avLst/>
            <a:gdLst/>
            <a:ahLst/>
            <a:cxnLst/>
            <a:rect l="l" t="t" r="r" b="b"/>
            <a:pathLst>
              <a:path w="617219" h="1651635">
                <a:moveTo>
                  <a:pt x="616605" y="0"/>
                </a:moveTo>
                <a:lnTo>
                  <a:pt x="0" y="1651581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38" name="bk object 38"/>
          <p:cNvSpPr/>
          <p:nvPr/>
        </p:nvSpPr>
        <p:spPr>
          <a:xfrm>
            <a:off x="2291904" y="5494406"/>
            <a:ext cx="528065" cy="2001393"/>
          </a:xfrm>
          <a:custGeom>
            <a:avLst/>
            <a:gdLst/>
            <a:ahLst/>
            <a:cxnLst/>
            <a:rect l="l" t="t" r="r" b="b"/>
            <a:pathLst>
              <a:path w="480060" h="1765934">
                <a:moveTo>
                  <a:pt x="479513" y="0"/>
                </a:moveTo>
                <a:lnTo>
                  <a:pt x="0" y="1765741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39" name="bk object 39"/>
          <p:cNvSpPr/>
          <p:nvPr/>
        </p:nvSpPr>
        <p:spPr>
          <a:xfrm>
            <a:off x="2454510" y="5498563"/>
            <a:ext cx="373698" cy="2124456"/>
          </a:xfrm>
          <a:custGeom>
            <a:avLst/>
            <a:gdLst/>
            <a:ahLst/>
            <a:cxnLst/>
            <a:rect l="l" t="t" r="r" b="b"/>
            <a:pathLst>
              <a:path w="339725" h="1874520">
                <a:moveTo>
                  <a:pt x="339442" y="0"/>
                </a:moveTo>
                <a:lnTo>
                  <a:pt x="0" y="1874295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40" name="bk object 40"/>
          <p:cNvSpPr/>
          <p:nvPr/>
        </p:nvSpPr>
        <p:spPr>
          <a:xfrm>
            <a:off x="2855477" y="5521110"/>
            <a:ext cx="4890" cy="2183468"/>
          </a:xfrm>
          <a:custGeom>
            <a:avLst/>
            <a:gdLst/>
            <a:ahLst/>
            <a:cxnLst/>
            <a:rect l="l" t="t" r="r" b="b"/>
            <a:pathLst>
              <a:path w="4444" h="1926590">
                <a:moveTo>
                  <a:pt x="4110" y="0"/>
                </a:moveTo>
                <a:lnTo>
                  <a:pt x="0" y="1926581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41" name="bk object 41"/>
          <p:cNvSpPr/>
          <p:nvPr/>
        </p:nvSpPr>
        <p:spPr>
          <a:xfrm>
            <a:off x="2877363" y="5525299"/>
            <a:ext cx="187897" cy="2179151"/>
          </a:xfrm>
          <a:custGeom>
            <a:avLst/>
            <a:gdLst/>
            <a:ahLst/>
            <a:cxnLst/>
            <a:rect l="l" t="t" r="r" b="b"/>
            <a:pathLst>
              <a:path w="170814" h="1922779">
                <a:moveTo>
                  <a:pt x="0" y="0"/>
                </a:moveTo>
                <a:lnTo>
                  <a:pt x="170694" y="1922363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42" name="bk object 42"/>
          <p:cNvSpPr/>
          <p:nvPr/>
        </p:nvSpPr>
        <p:spPr>
          <a:xfrm>
            <a:off x="2897005" y="5536354"/>
            <a:ext cx="365316" cy="2149644"/>
          </a:xfrm>
          <a:custGeom>
            <a:avLst/>
            <a:gdLst/>
            <a:ahLst/>
            <a:cxnLst/>
            <a:rect l="l" t="t" r="r" b="b"/>
            <a:pathLst>
              <a:path w="332105" h="1896745">
                <a:moveTo>
                  <a:pt x="0" y="0"/>
                </a:moveTo>
                <a:lnTo>
                  <a:pt x="331828" y="1896502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43" name="bk object 43"/>
          <p:cNvSpPr/>
          <p:nvPr/>
        </p:nvSpPr>
        <p:spPr>
          <a:xfrm>
            <a:off x="2919390" y="5537799"/>
            <a:ext cx="565087" cy="2161159"/>
          </a:xfrm>
          <a:custGeom>
            <a:avLst/>
            <a:gdLst/>
            <a:ahLst/>
            <a:cxnLst/>
            <a:rect l="l" t="t" r="r" b="b"/>
            <a:pathLst>
              <a:path w="513714" h="1906904">
                <a:moveTo>
                  <a:pt x="0" y="0"/>
                </a:moveTo>
                <a:lnTo>
                  <a:pt x="513381" y="1906653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44" name="bk object 44"/>
          <p:cNvSpPr/>
          <p:nvPr/>
        </p:nvSpPr>
        <p:spPr>
          <a:xfrm>
            <a:off x="2941165" y="5538185"/>
            <a:ext cx="764159" cy="2162598"/>
          </a:xfrm>
          <a:custGeom>
            <a:avLst/>
            <a:gdLst/>
            <a:ahLst/>
            <a:cxnLst/>
            <a:rect l="l" t="t" r="r" b="b"/>
            <a:pathLst>
              <a:path w="694689" h="1908175">
                <a:moveTo>
                  <a:pt x="0" y="0"/>
                </a:moveTo>
                <a:lnTo>
                  <a:pt x="694450" y="190756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45" name="bk object 45"/>
          <p:cNvSpPr/>
          <p:nvPr/>
        </p:nvSpPr>
        <p:spPr>
          <a:xfrm>
            <a:off x="2953815" y="5536683"/>
            <a:ext cx="983488" cy="2143886"/>
          </a:xfrm>
          <a:custGeom>
            <a:avLst/>
            <a:gdLst/>
            <a:ahLst/>
            <a:cxnLst/>
            <a:rect l="l" t="t" r="r" b="b"/>
            <a:pathLst>
              <a:path w="894079" h="1891665">
                <a:moveTo>
                  <a:pt x="0" y="0"/>
                </a:moveTo>
                <a:lnTo>
                  <a:pt x="893701" y="189116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46" name="bk object 46"/>
          <p:cNvSpPr/>
          <p:nvPr/>
        </p:nvSpPr>
        <p:spPr>
          <a:xfrm>
            <a:off x="2980931" y="5543870"/>
            <a:ext cx="1213993" cy="2145326"/>
          </a:xfrm>
          <a:custGeom>
            <a:avLst/>
            <a:gdLst/>
            <a:ahLst/>
            <a:cxnLst/>
            <a:rect l="l" t="t" r="r" b="b"/>
            <a:pathLst>
              <a:path w="1103629" h="1892934">
                <a:moveTo>
                  <a:pt x="0" y="0"/>
                </a:moveTo>
                <a:lnTo>
                  <a:pt x="1103161" y="1892767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47" name="bk object 47"/>
          <p:cNvSpPr/>
          <p:nvPr/>
        </p:nvSpPr>
        <p:spPr>
          <a:xfrm>
            <a:off x="2999712" y="5535002"/>
            <a:ext cx="1483614" cy="2166916"/>
          </a:xfrm>
          <a:custGeom>
            <a:avLst/>
            <a:gdLst/>
            <a:ahLst/>
            <a:cxnLst/>
            <a:rect l="l" t="t" r="r" b="b"/>
            <a:pathLst>
              <a:path w="1348739" h="1911984">
                <a:moveTo>
                  <a:pt x="0" y="0"/>
                </a:moveTo>
                <a:lnTo>
                  <a:pt x="1348415" y="1911588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48" name="bk object 48"/>
          <p:cNvSpPr/>
          <p:nvPr/>
        </p:nvSpPr>
        <p:spPr>
          <a:xfrm>
            <a:off x="3024568" y="5529976"/>
            <a:ext cx="1786763" cy="2169795"/>
          </a:xfrm>
          <a:custGeom>
            <a:avLst/>
            <a:gdLst/>
            <a:ahLst/>
            <a:cxnLst/>
            <a:rect l="l" t="t" r="r" b="b"/>
            <a:pathLst>
              <a:path w="1624329" h="1914525">
                <a:moveTo>
                  <a:pt x="0" y="0"/>
                </a:moveTo>
                <a:lnTo>
                  <a:pt x="1623898" y="1914109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49" name="bk object 49"/>
          <p:cNvSpPr/>
          <p:nvPr/>
        </p:nvSpPr>
        <p:spPr>
          <a:xfrm>
            <a:off x="3037504" y="5512926"/>
            <a:ext cx="2138109" cy="2178431"/>
          </a:xfrm>
          <a:custGeom>
            <a:avLst/>
            <a:gdLst/>
            <a:ahLst/>
            <a:cxnLst/>
            <a:rect l="l" t="t" r="r" b="b"/>
            <a:pathLst>
              <a:path w="1943735" h="1922145">
                <a:moveTo>
                  <a:pt x="0" y="0"/>
                </a:moveTo>
                <a:lnTo>
                  <a:pt x="1943279" y="1921972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50" name="bk object 50"/>
          <p:cNvSpPr/>
          <p:nvPr/>
        </p:nvSpPr>
        <p:spPr>
          <a:xfrm>
            <a:off x="3044166" y="5498403"/>
            <a:ext cx="2596325" cy="2194983"/>
          </a:xfrm>
          <a:custGeom>
            <a:avLst/>
            <a:gdLst/>
            <a:ahLst/>
            <a:cxnLst/>
            <a:rect l="l" t="t" r="r" b="b"/>
            <a:pathLst>
              <a:path w="2360295" h="1936750">
                <a:moveTo>
                  <a:pt x="0" y="0"/>
                </a:moveTo>
                <a:lnTo>
                  <a:pt x="2359790" y="1936487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51" name="bk object 51"/>
          <p:cNvSpPr/>
          <p:nvPr/>
        </p:nvSpPr>
        <p:spPr>
          <a:xfrm>
            <a:off x="3057607" y="5486608"/>
            <a:ext cx="3147441" cy="2211536"/>
          </a:xfrm>
          <a:custGeom>
            <a:avLst/>
            <a:gdLst/>
            <a:ahLst/>
            <a:cxnLst/>
            <a:rect l="l" t="t" r="r" b="b"/>
            <a:pathLst>
              <a:path w="2861310" h="1951354">
                <a:moveTo>
                  <a:pt x="0" y="0"/>
                </a:moveTo>
                <a:lnTo>
                  <a:pt x="2860811" y="1950952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52" name="bk object 52"/>
          <p:cNvSpPr/>
          <p:nvPr/>
        </p:nvSpPr>
        <p:spPr>
          <a:xfrm>
            <a:off x="3064270" y="5466901"/>
            <a:ext cx="3850132" cy="2229527"/>
          </a:xfrm>
          <a:custGeom>
            <a:avLst/>
            <a:gdLst/>
            <a:ahLst/>
            <a:cxnLst/>
            <a:rect l="l" t="t" r="r" b="b"/>
            <a:pathLst>
              <a:path w="3500120" h="1967229">
                <a:moveTo>
                  <a:pt x="0" y="0"/>
                </a:moveTo>
                <a:lnTo>
                  <a:pt x="3499573" y="1966678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53" name="bk object 53"/>
          <p:cNvSpPr/>
          <p:nvPr/>
        </p:nvSpPr>
        <p:spPr>
          <a:xfrm>
            <a:off x="3065054" y="5448611"/>
            <a:ext cx="4354449" cy="2024422"/>
          </a:xfrm>
          <a:custGeom>
            <a:avLst/>
            <a:gdLst/>
            <a:ahLst/>
            <a:cxnLst/>
            <a:rect l="l" t="t" r="r" b="b"/>
            <a:pathLst>
              <a:path w="3958590" h="1786254">
                <a:moveTo>
                  <a:pt x="0" y="0"/>
                </a:moveTo>
                <a:lnTo>
                  <a:pt x="3958522" y="1786232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54" name="bk object 54"/>
          <p:cNvSpPr/>
          <p:nvPr/>
        </p:nvSpPr>
        <p:spPr>
          <a:xfrm>
            <a:off x="3068498" y="5428750"/>
            <a:ext cx="4394962" cy="1582547"/>
          </a:xfrm>
          <a:custGeom>
            <a:avLst/>
            <a:gdLst/>
            <a:ahLst/>
            <a:cxnLst/>
            <a:rect l="l" t="t" r="r" b="b"/>
            <a:pathLst>
              <a:path w="3995420" h="1396364">
                <a:moveTo>
                  <a:pt x="0" y="0"/>
                </a:moveTo>
                <a:lnTo>
                  <a:pt x="3995120" y="1395831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55" name="bk object 55"/>
          <p:cNvSpPr/>
          <p:nvPr/>
        </p:nvSpPr>
        <p:spPr>
          <a:xfrm>
            <a:off x="3058402" y="5379563"/>
            <a:ext cx="4301362" cy="747014"/>
          </a:xfrm>
          <a:custGeom>
            <a:avLst/>
            <a:gdLst/>
            <a:ahLst/>
            <a:cxnLst/>
            <a:rect l="l" t="t" r="r" b="b"/>
            <a:pathLst>
              <a:path w="3910329" h="659129">
                <a:moveTo>
                  <a:pt x="0" y="0"/>
                </a:moveTo>
                <a:lnTo>
                  <a:pt x="3910293" y="65872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56" name="bk object 56"/>
          <p:cNvSpPr/>
          <p:nvPr/>
        </p:nvSpPr>
        <p:spPr>
          <a:xfrm>
            <a:off x="3015670" y="4305700"/>
            <a:ext cx="3542094" cy="1001775"/>
          </a:xfrm>
          <a:custGeom>
            <a:avLst/>
            <a:gdLst/>
            <a:ahLst/>
            <a:cxnLst/>
            <a:rect l="l" t="t" r="r" b="b"/>
            <a:pathLst>
              <a:path w="3220085" h="883920">
                <a:moveTo>
                  <a:pt x="0" y="883720"/>
                </a:moveTo>
                <a:lnTo>
                  <a:pt x="3219637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57" name="bk object 57"/>
          <p:cNvSpPr/>
          <p:nvPr/>
        </p:nvSpPr>
        <p:spPr>
          <a:xfrm>
            <a:off x="3002056" y="3717236"/>
            <a:ext cx="3214497" cy="1560237"/>
          </a:xfrm>
          <a:custGeom>
            <a:avLst/>
            <a:gdLst/>
            <a:ahLst/>
            <a:cxnLst/>
            <a:rect l="l" t="t" r="r" b="b"/>
            <a:pathLst>
              <a:path w="2922270" h="1376679">
                <a:moveTo>
                  <a:pt x="0" y="1376088"/>
                </a:moveTo>
                <a:lnTo>
                  <a:pt x="2922126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58" name="bk object 58"/>
          <p:cNvSpPr/>
          <p:nvPr/>
        </p:nvSpPr>
        <p:spPr>
          <a:xfrm>
            <a:off x="22701" y="2366579"/>
            <a:ext cx="5857836" cy="5328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59" name="bk object 59"/>
          <p:cNvSpPr/>
          <p:nvPr/>
        </p:nvSpPr>
        <p:spPr>
          <a:xfrm>
            <a:off x="2919730" y="2018667"/>
            <a:ext cx="1451483" cy="3184525"/>
          </a:xfrm>
          <a:custGeom>
            <a:avLst/>
            <a:gdLst/>
            <a:ahLst/>
            <a:cxnLst/>
            <a:rect l="l" t="t" r="r" b="b"/>
            <a:pathLst>
              <a:path w="1319529" h="2809875">
                <a:moveTo>
                  <a:pt x="0" y="2809874"/>
                </a:moveTo>
                <a:lnTo>
                  <a:pt x="1319212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60" name="bk object 60"/>
          <p:cNvSpPr/>
          <p:nvPr/>
        </p:nvSpPr>
        <p:spPr>
          <a:xfrm>
            <a:off x="2933340" y="2417663"/>
            <a:ext cx="1944623" cy="2793746"/>
          </a:xfrm>
          <a:custGeom>
            <a:avLst/>
            <a:gdLst/>
            <a:ahLst/>
            <a:cxnLst/>
            <a:rect l="l" t="t" r="r" b="b"/>
            <a:pathLst>
              <a:path w="1767839" h="2465070">
                <a:moveTo>
                  <a:pt x="0" y="2464539"/>
                </a:moveTo>
                <a:lnTo>
                  <a:pt x="1767541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61" name="bk object 61"/>
          <p:cNvSpPr/>
          <p:nvPr/>
        </p:nvSpPr>
        <p:spPr>
          <a:xfrm>
            <a:off x="2935607" y="2194783"/>
            <a:ext cx="1709928" cy="3000290"/>
          </a:xfrm>
          <a:custGeom>
            <a:avLst/>
            <a:gdLst/>
            <a:ahLst/>
            <a:cxnLst/>
            <a:rect l="l" t="t" r="r" b="b"/>
            <a:pathLst>
              <a:path w="1554479" h="2647315">
                <a:moveTo>
                  <a:pt x="0" y="2646718"/>
                </a:moveTo>
                <a:lnTo>
                  <a:pt x="1553868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62" name="bk object 62"/>
          <p:cNvSpPr/>
          <p:nvPr/>
        </p:nvSpPr>
        <p:spPr>
          <a:xfrm>
            <a:off x="2944769" y="2599326"/>
            <a:ext cx="2175128" cy="2621026"/>
          </a:xfrm>
          <a:custGeom>
            <a:avLst/>
            <a:gdLst/>
            <a:ahLst/>
            <a:cxnLst/>
            <a:rect l="l" t="t" r="r" b="b"/>
            <a:pathLst>
              <a:path w="1977389" h="2312670">
                <a:moveTo>
                  <a:pt x="0" y="2312231"/>
                </a:moveTo>
                <a:lnTo>
                  <a:pt x="197695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63" name="bk object 63"/>
          <p:cNvSpPr/>
          <p:nvPr/>
        </p:nvSpPr>
        <p:spPr>
          <a:xfrm>
            <a:off x="2952851" y="2797639"/>
            <a:ext cx="2436368" cy="2431034"/>
          </a:xfrm>
          <a:custGeom>
            <a:avLst/>
            <a:gdLst/>
            <a:ahLst/>
            <a:cxnLst/>
            <a:rect l="l" t="t" r="r" b="b"/>
            <a:pathLst>
              <a:path w="2214879" h="2145029">
                <a:moveTo>
                  <a:pt x="0" y="2144830"/>
                </a:moveTo>
                <a:lnTo>
                  <a:pt x="2214666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64" name="bk object 64"/>
          <p:cNvSpPr/>
          <p:nvPr/>
        </p:nvSpPr>
        <p:spPr>
          <a:xfrm>
            <a:off x="2974567" y="3270037"/>
            <a:ext cx="2791206" cy="1981242"/>
          </a:xfrm>
          <a:custGeom>
            <a:avLst/>
            <a:gdLst/>
            <a:ahLst/>
            <a:cxnLst/>
            <a:rect l="l" t="t" r="r" b="b"/>
            <a:pathLst>
              <a:path w="2537460" h="1748154">
                <a:moveTo>
                  <a:pt x="0" y="1747751"/>
                </a:moveTo>
                <a:lnTo>
                  <a:pt x="2537134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65" name="bk object 65"/>
          <p:cNvSpPr/>
          <p:nvPr/>
        </p:nvSpPr>
        <p:spPr>
          <a:xfrm>
            <a:off x="2989069" y="3508526"/>
            <a:ext cx="2978404" cy="1754547"/>
          </a:xfrm>
          <a:custGeom>
            <a:avLst/>
            <a:gdLst/>
            <a:ahLst/>
            <a:cxnLst/>
            <a:rect l="l" t="t" r="r" b="b"/>
            <a:pathLst>
              <a:path w="2707640" h="1548129">
                <a:moveTo>
                  <a:pt x="0" y="1547549"/>
                </a:moveTo>
                <a:lnTo>
                  <a:pt x="2707616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66" name="bk object 66"/>
          <p:cNvSpPr/>
          <p:nvPr/>
        </p:nvSpPr>
        <p:spPr>
          <a:xfrm>
            <a:off x="3011778" y="4031667"/>
            <a:ext cx="3334639" cy="1263735"/>
          </a:xfrm>
          <a:custGeom>
            <a:avLst/>
            <a:gdLst/>
            <a:ahLst/>
            <a:cxnLst/>
            <a:rect l="l" t="t" r="r" b="b"/>
            <a:pathLst>
              <a:path w="3031490" h="1115060">
                <a:moveTo>
                  <a:pt x="0" y="1114896"/>
                </a:moveTo>
                <a:lnTo>
                  <a:pt x="3031453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67" name="bk object 67"/>
          <p:cNvSpPr/>
          <p:nvPr/>
        </p:nvSpPr>
        <p:spPr>
          <a:xfrm>
            <a:off x="3025309" y="4583683"/>
            <a:ext cx="3711129" cy="731901"/>
          </a:xfrm>
          <a:custGeom>
            <a:avLst/>
            <a:gdLst/>
            <a:ahLst/>
            <a:cxnLst/>
            <a:rect l="l" t="t" r="r" b="b"/>
            <a:pathLst>
              <a:path w="3373754" h="645795">
                <a:moveTo>
                  <a:pt x="0" y="645575"/>
                </a:moveTo>
                <a:lnTo>
                  <a:pt x="3373561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68" name="bk object 68"/>
          <p:cNvSpPr/>
          <p:nvPr/>
        </p:nvSpPr>
        <p:spPr>
          <a:xfrm>
            <a:off x="3030653" y="4961234"/>
            <a:ext cx="3903217" cy="359833"/>
          </a:xfrm>
          <a:custGeom>
            <a:avLst/>
            <a:gdLst/>
            <a:ahLst/>
            <a:cxnLst/>
            <a:rect l="l" t="t" r="r" b="b"/>
            <a:pathLst>
              <a:path w="3548379" h="317500">
                <a:moveTo>
                  <a:pt x="0" y="317445"/>
                </a:moveTo>
                <a:lnTo>
                  <a:pt x="3547996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69" name="bk object 69"/>
          <p:cNvSpPr/>
          <p:nvPr/>
        </p:nvSpPr>
        <p:spPr>
          <a:xfrm>
            <a:off x="3028510" y="5331289"/>
            <a:ext cx="4075049" cy="2879"/>
          </a:xfrm>
          <a:custGeom>
            <a:avLst/>
            <a:gdLst/>
            <a:ahLst/>
            <a:cxnLst/>
            <a:rect l="l" t="t" r="r" b="b"/>
            <a:pathLst>
              <a:path w="3704590" h="2539">
                <a:moveTo>
                  <a:pt x="0" y="2544"/>
                </a:moveTo>
                <a:lnTo>
                  <a:pt x="3704291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70" name="bk object 70"/>
          <p:cNvSpPr/>
          <p:nvPr/>
        </p:nvSpPr>
        <p:spPr>
          <a:xfrm>
            <a:off x="3046703" y="5355247"/>
            <a:ext cx="4213352" cy="358394"/>
          </a:xfrm>
          <a:custGeom>
            <a:avLst/>
            <a:gdLst/>
            <a:ahLst/>
            <a:cxnLst/>
            <a:rect l="l" t="t" r="r" b="b"/>
            <a:pathLst>
              <a:path w="3830320" h="316229">
                <a:moveTo>
                  <a:pt x="0" y="0"/>
                </a:moveTo>
                <a:lnTo>
                  <a:pt x="3829964" y="315863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71" name="bk object 71"/>
          <p:cNvSpPr/>
          <p:nvPr/>
        </p:nvSpPr>
        <p:spPr>
          <a:xfrm>
            <a:off x="3066800" y="5404827"/>
            <a:ext cx="4389374" cy="1151467"/>
          </a:xfrm>
          <a:custGeom>
            <a:avLst/>
            <a:gdLst/>
            <a:ahLst/>
            <a:cxnLst/>
            <a:rect l="l" t="t" r="r" b="b"/>
            <a:pathLst>
              <a:path w="3990340" h="1016000">
                <a:moveTo>
                  <a:pt x="0" y="0"/>
                </a:moveTo>
                <a:lnTo>
                  <a:pt x="3990274" y="1015773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72" name="bk object 72"/>
          <p:cNvSpPr/>
          <p:nvPr/>
        </p:nvSpPr>
        <p:spPr>
          <a:xfrm>
            <a:off x="2657324" y="5510364"/>
            <a:ext cx="189992" cy="2178431"/>
          </a:xfrm>
          <a:custGeom>
            <a:avLst/>
            <a:gdLst/>
            <a:ahLst/>
            <a:cxnLst/>
            <a:rect l="l" t="t" r="r" b="b"/>
            <a:pathLst>
              <a:path w="172719" h="1922145">
                <a:moveTo>
                  <a:pt x="172301" y="0"/>
                </a:moveTo>
                <a:lnTo>
                  <a:pt x="0" y="1921729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73" name="bk object 73"/>
          <p:cNvSpPr/>
          <p:nvPr/>
        </p:nvSpPr>
        <p:spPr>
          <a:xfrm>
            <a:off x="1593442" y="5450985"/>
            <a:ext cx="1168591" cy="1422781"/>
          </a:xfrm>
          <a:custGeom>
            <a:avLst/>
            <a:gdLst/>
            <a:ahLst/>
            <a:cxnLst/>
            <a:rect l="l" t="t" r="r" b="b"/>
            <a:pathLst>
              <a:path w="1062355" h="1255395">
                <a:moveTo>
                  <a:pt x="1062059" y="0"/>
                </a:moveTo>
                <a:lnTo>
                  <a:pt x="0" y="1254993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74" name="bk object 74"/>
          <p:cNvSpPr/>
          <p:nvPr/>
        </p:nvSpPr>
        <p:spPr>
          <a:xfrm>
            <a:off x="1471322" y="5437340"/>
            <a:ext cx="1280351" cy="1316990"/>
          </a:xfrm>
          <a:custGeom>
            <a:avLst/>
            <a:gdLst/>
            <a:ahLst/>
            <a:cxnLst/>
            <a:rect l="l" t="t" r="r" b="b"/>
            <a:pathLst>
              <a:path w="1163955" h="1162050">
                <a:moveTo>
                  <a:pt x="1163443" y="0"/>
                </a:moveTo>
                <a:lnTo>
                  <a:pt x="0" y="1161595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75" name="bk object 75"/>
          <p:cNvSpPr/>
          <p:nvPr/>
        </p:nvSpPr>
        <p:spPr>
          <a:xfrm>
            <a:off x="1341601" y="5428342"/>
            <a:ext cx="1403287" cy="1210479"/>
          </a:xfrm>
          <a:custGeom>
            <a:avLst/>
            <a:gdLst/>
            <a:ahLst/>
            <a:cxnLst/>
            <a:rect l="l" t="t" r="r" b="b"/>
            <a:pathLst>
              <a:path w="1275714" h="1068070">
                <a:moveTo>
                  <a:pt x="1275475" y="0"/>
                </a:moveTo>
                <a:lnTo>
                  <a:pt x="0" y="1067936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76" name="bk object 76"/>
          <p:cNvSpPr/>
          <p:nvPr/>
        </p:nvSpPr>
        <p:spPr>
          <a:xfrm>
            <a:off x="1227178" y="5415867"/>
            <a:ext cx="1510157" cy="1095332"/>
          </a:xfrm>
          <a:custGeom>
            <a:avLst/>
            <a:gdLst/>
            <a:ahLst/>
            <a:cxnLst/>
            <a:rect l="l" t="t" r="r" b="b"/>
            <a:pathLst>
              <a:path w="1372870" h="966470">
                <a:moveTo>
                  <a:pt x="1372392" y="0"/>
                </a:moveTo>
                <a:lnTo>
                  <a:pt x="0" y="966127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77" name="bk object 77"/>
          <p:cNvSpPr/>
          <p:nvPr/>
        </p:nvSpPr>
        <p:spPr>
          <a:xfrm>
            <a:off x="1111209" y="5407842"/>
            <a:ext cx="1610741" cy="972988"/>
          </a:xfrm>
          <a:custGeom>
            <a:avLst/>
            <a:gdLst/>
            <a:ahLst/>
            <a:cxnLst/>
            <a:rect l="l" t="t" r="r" b="b"/>
            <a:pathLst>
              <a:path w="1464310" h="858520">
                <a:moveTo>
                  <a:pt x="1464183" y="0"/>
                </a:moveTo>
                <a:lnTo>
                  <a:pt x="0" y="858052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78" name="bk object 78"/>
          <p:cNvSpPr/>
          <p:nvPr/>
        </p:nvSpPr>
        <p:spPr>
          <a:xfrm>
            <a:off x="987323" y="5395988"/>
            <a:ext cx="1731582" cy="842010"/>
          </a:xfrm>
          <a:custGeom>
            <a:avLst/>
            <a:gdLst/>
            <a:ahLst/>
            <a:cxnLst/>
            <a:rect l="l" t="t" r="r" b="b"/>
            <a:pathLst>
              <a:path w="1574164" h="742950">
                <a:moveTo>
                  <a:pt x="1573543" y="0"/>
                </a:moveTo>
                <a:lnTo>
                  <a:pt x="0" y="742443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79" name="bk object 79"/>
          <p:cNvSpPr/>
          <p:nvPr/>
        </p:nvSpPr>
        <p:spPr>
          <a:xfrm>
            <a:off x="861684" y="5385937"/>
            <a:ext cx="1849628" cy="703834"/>
          </a:xfrm>
          <a:custGeom>
            <a:avLst/>
            <a:gdLst/>
            <a:ahLst/>
            <a:cxnLst/>
            <a:rect l="l" t="t" r="r" b="b"/>
            <a:pathLst>
              <a:path w="1681480" h="621029">
                <a:moveTo>
                  <a:pt x="1681326" y="0"/>
                </a:moveTo>
                <a:lnTo>
                  <a:pt x="0" y="620482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80" name="bk object 80"/>
          <p:cNvSpPr/>
          <p:nvPr/>
        </p:nvSpPr>
        <p:spPr>
          <a:xfrm>
            <a:off x="623632" y="5364680"/>
            <a:ext cx="2074545" cy="395097"/>
          </a:xfrm>
          <a:custGeom>
            <a:avLst/>
            <a:gdLst/>
            <a:ahLst/>
            <a:cxnLst/>
            <a:rect l="l" t="t" r="r" b="b"/>
            <a:pathLst>
              <a:path w="1885950" h="348614">
                <a:moveTo>
                  <a:pt x="1885548" y="0"/>
                </a:moveTo>
                <a:lnTo>
                  <a:pt x="0" y="348431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81" name="bk object 81"/>
          <p:cNvSpPr/>
          <p:nvPr/>
        </p:nvSpPr>
        <p:spPr>
          <a:xfrm>
            <a:off x="488200" y="5353986"/>
            <a:ext cx="2202371" cy="213021"/>
          </a:xfrm>
          <a:custGeom>
            <a:avLst/>
            <a:gdLst/>
            <a:ahLst/>
            <a:cxnLst/>
            <a:rect l="l" t="t" r="r" b="b"/>
            <a:pathLst>
              <a:path w="2002155" h="187960">
                <a:moveTo>
                  <a:pt x="2001614" y="0"/>
                </a:moveTo>
                <a:lnTo>
                  <a:pt x="0" y="187917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82" name="bk object 82"/>
          <p:cNvSpPr/>
          <p:nvPr/>
        </p:nvSpPr>
        <p:spPr>
          <a:xfrm>
            <a:off x="349984" y="5339055"/>
            <a:ext cx="2331593" cy="20151"/>
          </a:xfrm>
          <a:custGeom>
            <a:avLst/>
            <a:gdLst/>
            <a:ahLst/>
            <a:cxnLst/>
            <a:rect l="l" t="t" r="r" b="b"/>
            <a:pathLst>
              <a:path w="2119630" h="17779">
                <a:moveTo>
                  <a:pt x="2119565" y="0"/>
                </a:moveTo>
                <a:lnTo>
                  <a:pt x="0" y="17413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83" name="bk object 83"/>
          <p:cNvSpPr/>
          <p:nvPr/>
        </p:nvSpPr>
        <p:spPr>
          <a:xfrm>
            <a:off x="72975" y="4870818"/>
            <a:ext cx="2601214" cy="444034"/>
          </a:xfrm>
          <a:custGeom>
            <a:avLst/>
            <a:gdLst/>
            <a:ahLst/>
            <a:cxnLst/>
            <a:rect l="l" t="t" r="r" b="b"/>
            <a:pathLst>
              <a:path w="2364740" h="391795">
                <a:moveTo>
                  <a:pt x="2364454" y="391279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84" name="bk object 84"/>
          <p:cNvSpPr/>
          <p:nvPr/>
        </p:nvSpPr>
        <p:spPr>
          <a:xfrm>
            <a:off x="28604" y="4604891"/>
            <a:ext cx="2637536" cy="688001"/>
          </a:xfrm>
          <a:custGeom>
            <a:avLst/>
            <a:gdLst/>
            <a:ahLst/>
            <a:cxnLst/>
            <a:rect l="l" t="t" r="r" b="b"/>
            <a:pathLst>
              <a:path w="2397760" h="607060">
                <a:moveTo>
                  <a:pt x="2397503" y="606563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85" name="bk object 85"/>
          <p:cNvSpPr/>
          <p:nvPr/>
        </p:nvSpPr>
        <p:spPr>
          <a:xfrm>
            <a:off x="26522" y="4034125"/>
            <a:ext cx="2629853" cy="1221274"/>
          </a:xfrm>
          <a:custGeom>
            <a:avLst/>
            <a:gdLst/>
            <a:ahLst/>
            <a:cxnLst/>
            <a:rect l="l" t="t" r="r" b="b"/>
            <a:pathLst>
              <a:path w="2390775" h="1077595">
                <a:moveTo>
                  <a:pt x="2390176" y="1077223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86" name="bk object 86"/>
          <p:cNvSpPr/>
          <p:nvPr/>
        </p:nvSpPr>
        <p:spPr>
          <a:xfrm>
            <a:off x="399134" y="1101514"/>
            <a:ext cx="2305050" cy="4040209"/>
          </a:xfrm>
          <a:custGeom>
            <a:avLst/>
            <a:gdLst/>
            <a:ahLst/>
            <a:cxnLst/>
            <a:rect l="l" t="t" r="r" b="b"/>
            <a:pathLst>
              <a:path w="2095500" h="3564890">
                <a:moveTo>
                  <a:pt x="2095289" y="3564779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87" name="bk object 87"/>
          <p:cNvSpPr/>
          <p:nvPr/>
        </p:nvSpPr>
        <p:spPr>
          <a:xfrm>
            <a:off x="795301" y="943284"/>
            <a:ext cx="1932051" cy="4197096"/>
          </a:xfrm>
          <a:custGeom>
            <a:avLst/>
            <a:gdLst/>
            <a:ahLst/>
            <a:cxnLst/>
            <a:rect l="l" t="t" r="r" b="b"/>
            <a:pathLst>
              <a:path w="1756410" h="3703320">
                <a:moveTo>
                  <a:pt x="1755984" y="3702720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88" name="bk object 88"/>
          <p:cNvSpPr/>
          <p:nvPr/>
        </p:nvSpPr>
        <p:spPr>
          <a:xfrm>
            <a:off x="1657502" y="892094"/>
            <a:ext cx="1121093" cy="4239556"/>
          </a:xfrm>
          <a:custGeom>
            <a:avLst/>
            <a:gdLst/>
            <a:ahLst/>
            <a:cxnLst/>
            <a:rect l="l" t="t" r="r" b="b"/>
            <a:pathLst>
              <a:path w="1019175" h="3740785">
                <a:moveTo>
                  <a:pt x="1018607" y="3740669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89" name="bk object 89"/>
          <p:cNvSpPr/>
          <p:nvPr/>
        </p:nvSpPr>
        <p:spPr>
          <a:xfrm>
            <a:off x="2043880" y="951253"/>
            <a:ext cx="755079" cy="4186301"/>
          </a:xfrm>
          <a:custGeom>
            <a:avLst/>
            <a:gdLst/>
            <a:ahLst/>
            <a:cxnLst/>
            <a:rect l="l" t="t" r="r" b="b"/>
            <a:pathLst>
              <a:path w="686435" h="3693795">
                <a:moveTo>
                  <a:pt x="685992" y="3693421"/>
                </a:moveTo>
                <a:lnTo>
                  <a:pt x="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90" name="bk object 90"/>
          <p:cNvSpPr/>
          <p:nvPr/>
        </p:nvSpPr>
        <p:spPr>
          <a:xfrm>
            <a:off x="2835265" y="1182153"/>
            <a:ext cx="4890" cy="3960325"/>
          </a:xfrm>
          <a:custGeom>
            <a:avLst/>
            <a:gdLst/>
            <a:ahLst/>
            <a:cxnLst/>
            <a:rect l="l" t="t" r="r" b="b"/>
            <a:pathLst>
              <a:path w="4444" h="3494404">
                <a:moveTo>
                  <a:pt x="0" y="3493913"/>
                </a:moveTo>
                <a:lnTo>
                  <a:pt x="4349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91" name="bk object 91"/>
          <p:cNvSpPr/>
          <p:nvPr/>
        </p:nvSpPr>
        <p:spPr>
          <a:xfrm>
            <a:off x="2857756" y="1323575"/>
            <a:ext cx="335280" cy="3830066"/>
          </a:xfrm>
          <a:custGeom>
            <a:avLst/>
            <a:gdLst/>
            <a:ahLst/>
            <a:cxnLst/>
            <a:rect l="l" t="t" r="r" b="b"/>
            <a:pathLst>
              <a:path w="304800" h="3379470">
                <a:moveTo>
                  <a:pt x="0" y="3379281"/>
                </a:moveTo>
                <a:lnTo>
                  <a:pt x="304767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92" name="bk object 92"/>
          <p:cNvSpPr/>
          <p:nvPr/>
        </p:nvSpPr>
        <p:spPr>
          <a:xfrm>
            <a:off x="2870984" y="1486288"/>
            <a:ext cx="644716" cy="3677497"/>
          </a:xfrm>
          <a:custGeom>
            <a:avLst/>
            <a:gdLst/>
            <a:ahLst/>
            <a:cxnLst/>
            <a:rect l="l" t="t" r="r" b="b"/>
            <a:pathLst>
              <a:path w="586105" h="3244850">
                <a:moveTo>
                  <a:pt x="0" y="3244539"/>
                </a:moveTo>
                <a:lnTo>
                  <a:pt x="585516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93" name="bk object 93"/>
          <p:cNvSpPr/>
          <p:nvPr/>
        </p:nvSpPr>
        <p:spPr>
          <a:xfrm>
            <a:off x="2884723" y="1656536"/>
            <a:ext cx="931101" cy="3520609"/>
          </a:xfrm>
          <a:custGeom>
            <a:avLst/>
            <a:gdLst/>
            <a:ahLst/>
            <a:cxnLst/>
            <a:rect l="l" t="t" r="r" b="b"/>
            <a:pathLst>
              <a:path w="846454" h="3106420">
                <a:moveTo>
                  <a:pt x="0" y="3106028"/>
                </a:moveTo>
                <a:lnTo>
                  <a:pt x="846288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94" name="bk object 94"/>
          <p:cNvSpPr/>
          <p:nvPr/>
        </p:nvSpPr>
        <p:spPr>
          <a:xfrm>
            <a:off x="2899775" y="1843094"/>
            <a:ext cx="1204913" cy="3337814"/>
          </a:xfrm>
          <a:custGeom>
            <a:avLst/>
            <a:gdLst/>
            <a:ahLst/>
            <a:cxnLst/>
            <a:rect l="l" t="t" r="r" b="b"/>
            <a:pathLst>
              <a:path w="1095375" h="2945129">
                <a:moveTo>
                  <a:pt x="0" y="2945084"/>
                </a:moveTo>
                <a:lnTo>
                  <a:pt x="1095145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95" name="bk object 95"/>
          <p:cNvSpPr/>
          <p:nvPr/>
        </p:nvSpPr>
        <p:spPr>
          <a:xfrm>
            <a:off x="2966433" y="3036216"/>
            <a:ext cx="2585847" cy="2207937"/>
          </a:xfrm>
          <a:custGeom>
            <a:avLst/>
            <a:gdLst/>
            <a:ahLst/>
            <a:cxnLst/>
            <a:rect l="l" t="t" r="r" b="b"/>
            <a:pathLst>
              <a:path w="2350770" h="1948179">
                <a:moveTo>
                  <a:pt x="0" y="1947647"/>
                </a:moveTo>
                <a:lnTo>
                  <a:pt x="2350310" y="0"/>
                </a:lnTo>
              </a:path>
            </a:pathLst>
          </a:custGeom>
          <a:ln w="9524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96" name="bk object 96"/>
          <p:cNvSpPr/>
          <p:nvPr/>
        </p:nvSpPr>
        <p:spPr>
          <a:xfrm>
            <a:off x="1547176" y="6858423"/>
            <a:ext cx="389763" cy="833374"/>
          </a:xfrm>
          <a:custGeom>
            <a:avLst/>
            <a:gdLst/>
            <a:ahLst/>
            <a:cxnLst/>
            <a:rect l="l" t="t" r="r" b="b"/>
            <a:pathLst>
              <a:path w="354330" h="735329">
                <a:moveTo>
                  <a:pt x="354012" y="735012"/>
                </a:moveTo>
                <a:lnTo>
                  <a:pt x="0" y="0"/>
                </a:lnTo>
              </a:path>
            </a:pathLst>
          </a:custGeom>
          <a:ln w="19049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97" name="bk object 97"/>
          <p:cNvSpPr/>
          <p:nvPr/>
        </p:nvSpPr>
        <p:spPr>
          <a:xfrm>
            <a:off x="1245077" y="6860222"/>
            <a:ext cx="302451" cy="336804"/>
          </a:xfrm>
          <a:custGeom>
            <a:avLst/>
            <a:gdLst/>
            <a:ahLst/>
            <a:cxnLst/>
            <a:rect l="l" t="t" r="r" b="b"/>
            <a:pathLst>
              <a:path w="274955" h="297179">
                <a:moveTo>
                  <a:pt x="274637" y="0"/>
                </a:moveTo>
                <a:lnTo>
                  <a:pt x="0" y="296862"/>
                </a:lnTo>
              </a:path>
            </a:pathLst>
          </a:custGeom>
          <a:ln w="19049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98" name="bk object 98"/>
          <p:cNvSpPr/>
          <p:nvPr/>
        </p:nvSpPr>
        <p:spPr>
          <a:xfrm>
            <a:off x="31433" y="5714154"/>
            <a:ext cx="1756728" cy="1982682"/>
          </a:xfrm>
          <a:custGeom>
            <a:avLst/>
            <a:gdLst/>
            <a:ahLst/>
            <a:cxnLst/>
            <a:rect l="l" t="t" r="r" b="b"/>
            <a:pathLst>
              <a:path w="1597025" h="1749425">
                <a:moveTo>
                  <a:pt x="1597024" y="1749424"/>
                </a:moveTo>
                <a:lnTo>
                  <a:pt x="1104899" y="1306511"/>
                </a:lnTo>
                <a:lnTo>
                  <a:pt x="528637" y="709612"/>
                </a:lnTo>
                <a:lnTo>
                  <a:pt x="80962" y="120649"/>
                </a:lnTo>
                <a:lnTo>
                  <a:pt x="0" y="0"/>
                </a:lnTo>
              </a:path>
            </a:pathLst>
          </a:custGeom>
          <a:ln w="19049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99" name="bk object 99"/>
          <p:cNvSpPr/>
          <p:nvPr/>
        </p:nvSpPr>
        <p:spPr>
          <a:xfrm>
            <a:off x="2196782" y="7536710"/>
            <a:ext cx="134811" cy="158327"/>
          </a:xfrm>
          <a:custGeom>
            <a:avLst/>
            <a:gdLst/>
            <a:ahLst/>
            <a:cxnLst/>
            <a:rect l="l" t="t" r="r" b="b"/>
            <a:pathLst>
              <a:path w="122555" h="139700">
                <a:moveTo>
                  <a:pt x="122237" y="0"/>
                </a:moveTo>
                <a:lnTo>
                  <a:pt x="0" y="139699"/>
                </a:lnTo>
              </a:path>
            </a:pathLst>
          </a:custGeom>
          <a:ln w="19049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100" name="bk object 100"/>
          <p:cNvSpPr/>
          <p:nvPr/>
        </p:nvSpPr>
        <p:spPr>
          <a:xfrm>
            <a:off x="621665" y="6523779"/>
            <a:ext cx="929005" cy="333206"/>
          </a:xfrm>
          <a:custGeom>
            <a:avLst/>
            <a:gdLst/>
            <a:ahLst/>
            <a:cxnLst/>
            <a:rect l="l" t="t" r="r" b="b"/>
            <a:pathLst>
              <a:path w="844550" h="294004">
                <a:moveTo>
                  <a:pt x="844549" y="293687"/>
                </a:moveTo>
                <a:lnTo>
                  <a:pt x="0" y="0"/>
                </a:lnTo>
              </a:path>
            </a:pathLst>
          </a:custGeom>
          <a:ln w="19049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101" name="bk object 101"/>
          <p:cNvSpPr/>
          <p:nvPr/>
        </p:nvSpPr>
        <p:spPr>
          <a:xfrm>
            <a:off x="441801" y="5503652"/>
            <a:ext cx="176721" cy="1020487"/>
          </a:xfrm>
          <a:custGeom>
            <a:avLst/>
            <a:gdLst/>
            <a:ahLst/>
            <a:cxnLst/>
            <a:rect l="l" t="t" r="r" b="b"/>
            <a:pathLst>
              <a:path w="160654" h="900429">
                <a:moveTo>
                  <a:pt x="160337" y="900112"/>
                </a:moveTo>
                <a:lnTo>
                  <a:pt x="0" y="0"/>
                </a:lnTo>
              </a:path>
            </a:pathLst>
          </a:custGeom>
          <a:ln w="19049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102" name="bk object 102"/>
          <p:cNvSpPr/>
          <p:nvPr/>
        </p:nvSpPr>
        <p:spPr>
          <a:xfrm>
            <a:off x="31431" y="5338127"/>
            <a:ext cx="410718" cy="165523"/>
          </a:xfrm>
          <a:custGeom>
            <a:avLst/>
            <a:gdLst/>
            <a:ahLst/>
            <a:cxnLst/>
            <a:rect l="l" t="t" r="r" b="b"/>
            <a:pathLst>
              <a:path w="373380" h="146050">
                <a:moveTo>
                  <a:pt x="373062" y="146049"/>
                </a:moveTo>
                <a:lnTo>
                  <a:pt x="0" y="0"/>
                </a:lnTo>
              </a:path>
            </a:pathLst>
          </a:custGeom>
          <a:ln w="19049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103" name="bk object 103"/>
          <p:cNvSpPr/>
          <p:nvPr/>
        </p:nvSpPr>
        <p:spPr>
          <a:xfrm>
            <a:off x="122237" y="5503652"/>
            <a:ext cx="317818" cy="349038"/>
          </a:xfrm>
          <a:custGeom>
            <a:avLst/>
            <a:gdLst/>
            <a:ahLst/>
            <a:cxnLst/>
            <a:rect l="l" t="t" r="r" b="b"/>
            <a:pathLst>
              <a:path w="288925" h="307975">
                <a:moveTo>
                  <a:pt x="0" y="307974"/>
                </a:moveTo>
                <a:lnTo>
                  <a:pt x="288924" y="0"/>
                </a:lnTo>
              </a:path>
            </a:pathLst>
          </a:custGeom>
          <a:ln w="19049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104" name="bk object 104"/>
          <p:cNvSpPr/>
          <p:nvPr/>
        </p:nvSpPr>
        <p:spPr>
          <a:xfrm>
            <a:off x="614679" y="6178338"/>
            <a:ext cx="307340" cy="345440"/>
          </a:xfrm>
          <a:custGeom>
            <a:avLst/>
            <a:gdLst/>
            <a:ahLst/>
            <a:cxnLst/>
            <a:rect l="l" t="t" r="r" b="b"/>
            <a:pathLst>
              <a:path w="279400" h="304800">
                <a:moveTo>
                  <a:pt x="279399" y="0"/>
                </a:moveTo>
                <a:lnTo>
                  <a:pt x="0" y="304799"/>
                </a:lnTo>
              </a:path>
            </a:pathLst>
          </a:custGeom>
          <a:ln w="19049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105" name="bk object 105"/>
          <p:cNvSpPr/>
          <p:nvPr/>
        </p:nvSpPr>
        <p:spPr>
          <a:xfrm>
            <a:off x="33178" y="4850553"/>
            <a:ext cx="24448" cy="41741"/>
          </a:xfrm>
          <a:custGeom>
            <a:avLst/>
            <a:gdLst/>
            <a:ahLst/>
            <a:cxnLst/>
            <a:rect l="l" t="t" r="r" b="b"/>
            <a:pathLst>
              <a:path w="22225" h="36829">
                <a:moveTo>
                  <a:pt x="0" y="36513"/>
                </a:moveTo>
                <a:lnTo>
                  <a:pt x="22224" y="0"/>
                </a:lnTo>
              </a:path>
            </a:pathLst>
          </a:custGeom>
          <a:ln w="19049">
            <a:solidFill>
              <a:srgbClr val="5F6157"/>
            </a:solidFill>
          </a:ln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106" name="bk object 106"/>
          <p:cNvSpPr/>
          <p:nvPr/>
        </p:nvSpPr>
        <p:spPr>
          <a:xfrm>
            <a:off x="27940" y="4778587"/>
            <a:ext cx="2514600" cy="2911052"/>
          </a:xfrm>
          <a:custGeom>
            <a:avLst/>
            <a:gdLst/>
            <a:ahLst/>
            <a:cxnLst/>
            <a:rect l="l" t="t" r="r" b="b"/>
            <a:pathLst>
              <a:path w="2286000" h="2568575">
                <a:moveTo>
                  <a:pt x="1608961" y="2025649"/>
                </a:moveTo>
                <a:lnTo>
                  <a:pt x="1828800" y="2216149"/>
                </a:lnTo>
                <a:lnTo>
                  <a:pt x="2048638" y="2397124"/>
                </a:lnTo>
                <a:lnTo>
                  <a:pt x="2276440" y="2568574"/>
                </a:lnTo>
                <a:lnTo>
                  <a:pt x="2286000" y="2568574"/>
                </a:lnTo>
                <a:lnTo>
                  <a:pt x="2058196" y="2397124"/>
                </a:lnTo>
                <a:lnTo>
                  <a:pt x="1608961" y="2025649"/>
                </a:lnTo>
                <a:close/>
              </a:path>
              <a:path w="2286000" h="2568575">
                <a:moveTo>
                  <a:pt x="780585" y="1169987"/>
                </a:moveTo>
                <a:lnTo>
                  <a:pt x="971748" y="1398587"/>
                </a:lnTo>
                <a:lnTo>
                  <a:pt x="1170877" y="1617662"/>
                </a:lnTo>
                <a:lnTo>
                  <a:pt x="1390716" y="1825624"/>
                </a:lnTo>
                <a:lnTo>
                  <a:pt x="1180436" y="1617662"/>
                </a:lnTo>
                <a:lnTo>
                  <a:pt x="971748" y="1389062"/>
                </a:lnTo>
                <a:lnTo>
                  <a:pt x="780585" y="1169987"/>
                </a:lnTo>
                <a:close/>
              </a:path>
              <a:path w="2286000" h="2568575">
                <a:moveTo>
                  <a:pt x="0" y="0"/>
                </a:moveTo>
                <a:lnTo>
                  <a:pt x="0" y="17462"/>
                </a:lnTo>
                <a:lnTo>
                  <a:pt x="133814" y="246062"/>
                </a:lnTo>
                <a:lnTo>
                  <a:pt x="275594" y="484187"/>
                </a:lnTo>
                <a:lnTo>
                  <a:pt x="428525" y="712787"/>
                </a:lnTo>
                <a:lnTo>
                  <a:pt x="600572" y="941387"/>
                </a:lnTo>
                <a:lnTo>
                  <a:pt x="438083" y="703262"/>
                </a:lnTo>
                <a:lnTo>
                  <a:pt x="275594" y="474662"/>
                </a:lnTo>
                <a:lnTo>
                  <a:pt x="133814" y="236537"/>
                </a:lnTo>
                <a:lnTo>
                  <a:pt x="0" y="0"/>
                </a:lnTo>
                <a:close/>
              </a:path>
            </a:pathLst>
          </a:custGeom>
          <a:solidFill>
            <a:srgbClr val="5F6157"/>
          </a:solidFill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107" name="bk object 107"/>
          <p:cNvSpPr/>
          <p:nvPr/>
        </p:nvSpPr>
        <p:spPr>
          <a:xfrm>
            <a:off x="27940" y="4066117"/>
            <a:ext cx="2921826" cy="3623522"/>
          </a:xfrm>
          <a:custGeom>
            <a:avLst/>
            <a:gdLst/>
            <a:ahLst/>
            <a:cxnLst/>
            <a:rect l="l" t="t" r="r" b="b"/>
            <a:pathLst>
              <a:path w="2656205" h="3197225">
                <a:moveTo>
                  <a:pt x="2361319" y="3006724"/>
                </a:moveTo>
                <a:lnTo>
                  <a:pt x="2646334" y="3197224"/>
                </a:lnTo>
                <a:lnTo>
                  <a:pt x="2655887" y="3197224"/>
                </a:lnTo>
                <a:lnTo>
                  <a:pt x="2361319" y="3006724"/>
                </a:lnTo>
                <a:close/>
              </a:path>
              <a:path w="2656205" h="3197225">
                <a:moveTo>
                  <a:pt x="1009492" y="1770062"/>
                </a:moveTo>
                <a:lnTo>
                  <a:pt x="1256291" y="2055812"/>
                </a:lnTo>
                <a:lnTo>
                  <a:pt x="1523791" y="2322512"/>
                </a:lnTo>
                <a:lnTo>
                  <a:pt x="1256291" y="2046287"/>
                </a:lnTo>
                <a:lnTo>
                  <a:pt x="1009492" y="1770062"/>
                </a:lnTo>
                <a:close/>
              </a:path>
              <a:path w="2656205" h="3197225">
                <a:moveTo>
                  <a:pt x="0" y="0"/>
                </a:moveTo>
                <a:lnTo>
                  <a:pt x="0" y="19050"/>
                </a:lnTo>
                <a:lnTo>
                  <a:pt x="105089" y="314325"/>
                </a:lnTo>
                <a:lnTo>
                  <a:pt x="237246" y="609600"/>
                </a:lnTo>
                <a:lnTo>
                  <a:pt x="399656" y="903287"/>
                </a:lnTo>
                <a:lnTo>
                  <a:pt x="581174" y="1198562"/>
                </a:lnTo>
                <a:lnTo>
                  <a:pt x="780206" y="1484312"/>
                </a:lnTo>
                <a:lnTo>
                  <a:pt x="1009492" y="1770062"/>
                </a:lnTo>
                <a:lnTo>
                  <a:pt x="780206" y="1474787"/>
                </a:lnTo>
                <a:lnTo>
                  <a:pt x="581174" y="1179512"/>
                </a:lnTo>
                <a:lnTo>
                  <a:pt x="399656" y="884237"/>
                </a:lnTo>
                <a:lnTo>
                  <a:pt x="237246" y="590550"/>
                </a:lnTo>
                <a:lnTo>
                  <a:pt x="105089" y="295275"/>
                </a:lnTo>
                <a:lnTo>
                  <a:pt x="0" y="0"/>
                </a:lnTo>
                <a:close/>
              </a:path>
            </a:pathLst>
          </a:custGeom>
          <a:solidFill>
            <a:srgbClr val="5F6157"/>
          </a:solidFill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108" name="bk object 108"/>
          <p:cNvSpPr/>
          <p:nvPr/>
        </p:nvSpPr>
        <p:spPr>
          <a:xfrm>
            <a:off x="3757990" y="2650278"/>
            <a:ext cx="1790256" cy="1635802"/>
          </a:xfrm>
          <a:custGeom>
            <a:avLst/>
            <a:gdLst/>
            <a:ahLst/>
            <a:cxnLst/>
            <a:rect l="l" t="t" r="r" b="b"/>
            <a:pathLst>
              <a:path w="1627504" h="1443354">
                <a:moveTo>
                  <a:pt x="1609201" y="0"/>
                </a:moveTo>
                <a:lnTo>
                  <a:pt x="0" y="1422634"/>
                </a:lnTo>
                <a:lnTo>
                  <a:pt x="17875" y="1442854"/>
                </a:lnTo>
                <a:lnTo>
                  <a:pt x="1627077" y="20219"/>
                </a:lnTo>
                <a:lnTo>
                  <a:pt x="1609201" y="0"/>
                </a:lnTo>
                <a:close/>
              </a:path>
            </a:pathLst>
          </a:custGeom>
          <a:solidFill>
            <a:srgbClr val="5F6157"/>
          </a:solidFill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109" name="bk object 109"/>
          <p:cNvSpPr/>
          <p:nvPr/>
        </p:nvSpPr>
        <p:spPr>
          <a:xfrm>
            <a:off x="5175013" y="2728971"/>
            <a:ext cx="380683" cy="3975439"/>
          </a:xfrm>
          <a:custGeom>
            <a:avLst/>
            <a:gdLst/>
            <a:ahLst/>
            <a:cxnLst/>
            <a:rect l="l" t="t" r="r" b="b"/>
            <a:pathLst>
              <a:path w="346075" h="3507740">
                <a:moveTo>
                  <a:pt x="319194" y="0"/>
                </a:moveTo>
                <a:lnTo>
                  <a:pt x="0" y="3504982"/>
                </a:lnTo>
                <a:lnTo>
                  <a:pt x="26877" y="3507430"/>
                </a:lnTo>
                <a:lnTo>
                  <a:pt x="346071" y="2447"/>
                </a:lnTo>
                <a:lnTo>
                  <a:pt x="319194" y="0"/>
                </a:lnTo>
                <a:close/>
              </a:path>
            </a:pathLst>
          </a:custGeom>
          <a:solidFill>
            <a:srgbClr val="5F6157"/>
          </a:solidFill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110" name="bk object 110"/>
          <p:cNvSpPr/>
          <p:nvPr/>
        </p:nvSpPr>
        <p:spPr>
          <a:xfrm>
            <a:off x="2816214" y="2848906"/>
            <a:ext cx="2575370" cy="4056041"/>
          </a:xfrm>
          <a:custGeom>
            <a:avLst/>
            <a:gdLst/>
            <a:ahLst/>
            <a:cxnLst/>
            <a:rect l="l" t="t" r="r" b="b"/>
            <a:pathLst>
              <a:path w="2341245" h="3578860">
                <a:moveTo>
                  <a:pt x="2318237" y="0"/>
                </a:moveTo>
                <a:lnTo>
                  <a:pt x="0" y="3563640"/>
                </a:lnTo>
                <a:lnTo>
                  <a:pt x="22622" y="3578357"/>
                </a:lnTo>
                <a:lnTo>
                  <a:pt x="2340861" y="14716"/>
                </a:lnTo>
                <a:lnTo>
                  <a:pt x="2318237" y="0"/>
                </a:lnTo>
                <a:close/>
              </a:path>
            </a:pathLst>
          </a:custGeom>
          <a:solidFill>
            <a:srgbClr val="5F6157"/>
          </a:solidFill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111" name="bk object 111"/>
          <p:cNvSpPr/>
          <p:nvPr/>
        </p:nvSpPr>
        <p:spPr>
          <a:xfrm>
            <a:off x="1259224" y="2627781"/>
            <a:ext cx="4058285" cy="1065107"/>
          </a:xfrm>
          <a:custGeom>
            <a:avLst/>
            <a:gdLst/>
            <a:ahLst/>
            <a:cxnLst/>
            <a:rect l="l" t="t" r="r" b="b"/>
            <a:pathLst>
              <a:path w="3689350" h="939800">
                <a:moveTo>
                  <a:pt x="3682528" y="0"/>
                </a:moveTo>
                <a:lnTo>
                  <a:pt x="0" y="913434"/>
                </a:lnTo>
                <a:lnTo>
                  <a:pt x="6497" y="939628"/>
                </a:lnTo>
                <a:lnTo>
                  <a:pt x="3689025" y="26193"/>
                </a:lnTo>
                <a:lnTo>
                  <a:pt x="3682528" y="0"/>
                </a:lnTo>
                <a:close/>
              </a:path>
            </a:pathLst>
          </a:custGeom>
          <a:solidFill>
            <a:srgbClr val="5F6157"/>
          </a:solidFill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112" name="bk object 112"/>
          <p:cNvSpPr/>
          <p:nvPr/>
        </p:nvSpPr>
        <p:spPr>
          <a:xfrm>
            <a:off x="5281606" y="2596681"/>
            <a:ext cx="274582" cy="296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113" name="bk object 113"/>
          <p:cNvSpPr/>
          <p:nvPr/>
        </p:nvSpPr>
        <p:spPr>
          <a:xfrm>
            <a:off x="5353581" y="2523989"/>
            <a:ext cx="279748" cy="2803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114" name="bk object 114"/>
          <p:cNvSpPr/>
          <p:nvPr/>
        </p:nvSpPr>
        <p:spPr>
          <a:xfrm>
            <a:off x="5444778" y="2513839"/>
            <a:ext cx="200875" cy="1979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115" name="bk object 115"/>
          <p:cNvSpPr/>
          <p:nvPr/>
        </p:nvSpPr>
        <p:spPr>
          <a:xfrm>
            <a:off x="5516256" y="2394575"/>
            <a:ext cx="250172" cy="2524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116" name="bk object 116"/>
          <p:cNvSpPr/>
          <p:nvPr/>
        </p:nvSpPr>
        <p:spPr>
          <a:xfrm>
            <a:off x="5673999" y="2385695"/>
            <a:ext cx="97357" cy="938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0677" y="-14391"/>
            <a:ext cx="9897047" cy="677108"/>
          </a:xfrm>
        </p:spPr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433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56744" y="917012"/>
            <a:ext cx="4544911" cy="669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85124" y="2393950"/>
            <a:ext cx="7888150" cy="3797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5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19669" y="7083549"/>
            <a:ext cx="198120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65"/>
              </a:lnSpc>
            </a:pPr>
            <a:r>
              <a:rPr spc="5" dirty="0"/>
              <a:t>Tuesday, November 6,</a:t>
            </a:r>
            <a:r>
              <a:rPr dirty="0"/>
              <a:t> </a:t>
            </a:r>
            <a:r>
              <a:rPr spc="10" dirty="0"/>
              <a:t>2007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122833" y="7083549"/>
            <a:ext cx="22860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26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058400" cy="1020487"/>
          </a:xfrm>
          <a:custGeom>
            <a:avLst/>
            <a:gdLst/>
            <a:ahLst/>
            <a:cxnLst/>
            <a:rect l="l" t="t" r="r" b="b"/>
            <a:pathLst>
              <a:path w="9144000" h="900430">
                <a:moveTo>
                  <a:pt x="0" y="900112"/>
                </a:moveTo>
                <a:lnTo>
                  <a:pt x="9143998" y="900112"/>
                </a:lnTo>
                <a:lnTo>
                  <a:pt x="9143998" y="0"/>
                </a:lnTo>
                <a:lnTo>
                  <a:pt x="0" y="0"/>
                </a:lnTo>
                <a:lnTo>
                  <a:pt x="0" y="900112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 sz="1980"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0677" y="-14391"/>
            <a:ext cx="9897047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6682" y="1260856"/>
            <a:ext cx="908119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246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02920">
        <a:defRPr>
          <a:latin typeface="+mn-lt"/>
          <a:ea typeface="+mn-ea"/>
          <a:cs typeface="+mn-cs"/>
        </a:defRPr>
      </a:lvl2pPr>
      <a:lvl3pPr marL="1005840">
        <a:defRPr>
          <a:latin typeface="+mn-lt"/>
          <a:ea typeface="+mn-ea"/>
          <a:cs typeface="+mn-cs"/>
        </a:defRPr>
      </a:lvl3pPr>
      <a:lvl4pPr marL="1508760">
        <a:defRPr>
          <a:latin typeface="+mn-lt"/>
          <a:ea typeface="+mn-ea"/>
          <a:cs typeface="+mn-cs"/>
        </a:defRPr>
      </a:lvl4pPr>
      <a:lvl5pPr marL="2011680">
        <a:defRPr>
          <a:latin typeface="+mn-lt"/>
          <a:ea typeface="+mn-ea"/>
          <a:cs typeface="+mn-cs"/>
        </a:defRPr>
      </a:lvl5pPr>
      <a:lvl6pPr marL="2514600">
        <a:defRPr>
          <a:latin typeface="+mn-lt"/>
          <a:ea typeface="+mn-ea"/>
          <a:cs typeface="+mn-cs"/>
        </a:defRPr>
      </a:lvl6pPr>
      <a:lvl7pPr marL="3017520">
        <a:defRPr>
          <a:latin typeface="+mn-lt"/>
          <a:ea typeface="+mn-ea"/>
          <a:cs typeface="+mn-cs"/>
        </a:defRPr>
      </a:lvl7pPr>
      <a:lvl8pPr marL="3520440">
        <a:defRPr>
          <a:latin typeface="+mn-lt"/>
          <a:ea typeface="+mn-ea"/>
          <a:cs typeface="+mn-cs"/>
        </a:defRPr>
      </a:lvl8pPr>
      <a:lvl9pPr marL="402336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02920">
        <a:defRPr>
          <a:latin typeface="+mn-lt"/>
          <a:ea typeface="+mn-ea"/>
          <a:cs typeface="+mn-cs"/>
        </a:defRPr>
      </a:lvl2pPr>
      <a:lvl3pPr marL="1005840">
        <a:defRPr>
          <a:latin typeface="+mn-lt"/>
          <a:ea typeface="+mn-ea"/>
          <a:cs typeface="+mn-cs"/>
        </a:defRPr>
      </a:lvl3pPr>
      <a:lvl4pPr marL="1508760">
        <a:defRPr>
          <a:latin typeface="+mn-lt"/>
          <a:ea typeface="+mn-ea"/>
          <a:cs typeface="+mn-cs"/>
        </a:defRPr>
      </a:lvl4pPr>
      <a:lvl5pPr marL="2011680">
        <a:defRPr>
          <a:latin typeface="+mn-lt"/>
          <a:ea typeface="+mn-ea"/>
          <a:cs typeface="+mn-cs"/>
        </a:defRPr>
      </a:lvl5pPr>
      <a:lvl6pPr marL="2514600">
        <a:defRPr>
          <a:latin typeface="+mn-lt"/>
          <a:ea typeface="+mn-ea"/>
          <a:cs typeface="+mn-cs"/>
        </a:defRPr>
      </a:lvl6pPr>
      <a:lvl7pPr marL="3017520">
        <a:defRPr>
          <a:latin typeface="+mn-lt"/>
          <a:ea typeface="+mn-ea"/>
          <a:cs typeface="+mn-cs"/>
        </a:defRPr>
      </a:lvl7pPr>
      <a:lvl8pPr marL="3520440">
        <a:defRPr>
          <a:latin typeface="+mn-lt"/>
          <a:ea typeface="+mn-ea"/>
          <a:cs typeface="+mn-cs"/>
        </a:defRPr>
      </a:lvl8pPr>
      <a:lvl9pPr marL="402336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02920"/>
            <a:fld id="{FBBEC46E-8DF6-2747-946D-0400604618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02920"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0292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02920"/>
            <a:fld id="{A9374EAA-0ACE-5440-AFC1-78E691927F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0292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130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502920" rtl="0" eaLnBrk="1" latinLnBrk="0" hangingPunct="1"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190" indent="-377190" algn="l" defTabSz="502920" rtl="0" eaLnBrk="1" latinLnBrk="0" hangingPunct="1">
        <a:spcBef>
          <a:spcPct val="20000"/>
        </a:spcBef>
        <a:buFont typeface="Arial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1pPr>
      <a:lvl2pPr marL="817245" indent="-314325" algn="l" defTabSz="502920" rtl="0" eaLnBrk="1" latinLnBrk="0" hangingPunct="1">
        <a:spcBef>
          <a:spcPct val="20000"/>
        </a:spcBef>
        <a:buFont typeface="Arial"/>
        <a:buChar char="–"/>
        <a:defRPr sz="308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502920" rtl="0" eaLnBrk="1" latinLnBrk="0" hangingPunct="1">
        <a:spcBef>
          <a:spcPct val="20000"/>
        </a:spcBef>
        <a:buFont typeface="Arial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50292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502920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502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502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502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502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058400" cy="1020487"/>
          </a:xfrm>
          <a:custGeom>
            <a:avLst/>
            <a:gdLst/>
            <a:ahLst/>
            <a:cxnLst/>
            <a:rect l="l" t="t" r="r" b="b"/>
            <a:pathLst>
              <a:path w="9144000" h="900430">
                <a:moveTo>
                  <a:pt x="0" y="900112"/>
                </a:moveTo>
                <a:lnTo>
                  <a:pt x="9143998" y="900112"/>
                </a:lnTo>
                <a:lnTo>
                  <a:pt x="9143998" y="0"/>
                </a:lnTo>
                <a:lnTo>
                  <a:pt x="0" y="0"/>
                </a:lnTo>
                <a:lnTo>
                  <a:pt x="0" y="900112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0677" y="-14391"/>
            <a:ext cx="9897047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6682" y="1260856"/>
            <a:ext cx="908119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9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02920">
        <a:defRPr>
          <a:latin typeface="+mn-lt"/>
          <a:ea typeface="+mn-ea"/>
          <a:cs typeface="+mn-cs"/>
        </a:defRPr>
      </a:lvl2pPr>
      <a:lvl3pPr marL="1005840">
        <a:defRPr>
          <a:latin typeface="+mn-lt"/>
          <a:ea typeface="+mn-ea"/>
          <a:cs typeface="+mn-cs"/>
        </a:defRPr>
      </a:lvl3pPr>
      <a:lvl4pPr marL="1508760">
        <a:defRPr>
          <a:latin typeface="+mn-lt"/>
          <a:ea typeface="+mn-ea"/>
          <a:cs typeface="+mn-cs"/>
        </a:defRPr>
      </a:lvl4pPr>
      <a:lvl5pPr marL="2011680">
        <a:defRPr>
          <a:latin typeface="+mn-lt"/>
          <a:ea typeface="+mn-ea"/>
          <a:cs typeface="+mn-cs"/>
        </a:defRPr>
      </a:lvl5pPr>
      <a:lvl6pPr marL="2514600">
        <a:defRPr>
          <a:latin typeface="+mn-lt"/>
          <a:ea typeface="+mn-ea"/>
          <a:cs typeface="+mn-cs"/>
        </a:defRPr>
      </a:lvl6pPr>
      <a:lvl7pPr marL="3017520">
        <a:defRPr>
          <a:latin typeface="+mn-lt"/>
          <a:ea typeface="+mn-ea"/>
          <a:cs typeface="+mn-cs"/>
        </a:defRPr>
      </a:lvl7pPr>
      <a:lvl8pPr marL="3520440">
        <a:defRPr>
          <a:latin typeface="+mn-lt"/>
          <a:ea typeface="+mn-ea"/>
          <a:cs typeface="+mn-cs"/>
        </a:defRPr>
      </a:lvl8pPr>
      <a:lvl9pPr marL="402336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02920">
        <a:defRPr>
          <a:latin typeface="+mn-lt"/>
          <a:ea typeface="+mn-ea"/>
          <a:cs typeface="+mn-cs"/>
        </a:defRPr>
      </a:lvl2pPr>
      <a:lvl3pPr marL="1005840">
        <a:defRPr>
          <a:latin typeface="+mn-lt"/>
          <a:ea typeface="+mn-ea"/>
          <a:cs typeface="+mn-cs"/>
        </a:defRPr>
      </a:lvl3pPr>
      <a:lvl4pPr marL="1508760">
        <a:defRPr>
          <a:latin typeface="+mn-lt"/>
          <a:ea typeface="+mn-ea"/>
          <a:cs typeface="+mn-cs"/>
        </a:defRPr>
      </a:lvl4pPr>
      <a:lvl5pPr marL="2011680">
        <a:defRPr>
          <a:latin typeface="+mn-lt"/>
          <a:ea typeface="+mn-ea"/>
          <a:cs typeface="+mn-cs"/>
        </a:defRPr>
      </a:lvl5pPr>
      <a:lvl6pPr marL="2514600">
        <a:defRPr>
          <a:latin typeface="+mn-lt"/>
          <a:ea typeface="+mn-ea"/>
          <a:cs typeface="+mn-cs"/>
        </a:defRPr>
      </a:lvl6pPr>
      <a:lvl7pPr marL="3017520">
        <a:defRPr>
          <a:latin typeface="+mn-lt"/>
          <a:ea typeface="+mn-ea"/>
          <a:cs typeface="+mn-cs"/>
        </a:defRPr>
      </a:lvl7pPr>
      <a:lvl8pPr marL="3520440">
        <a:defRPr>
          <a:latin typeface="+mn-lt"/>
          <a:ea typeface="+mn-ea"/>
          <a:cs typeface="+mn-cs"/>
        </a:defRPr>
      </a:lvl8pPr>
      <a:lvl9pPr marL="402336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058400" cy="1020487"/>
          </a:xfrm>
          <a:custGeom>
            <a:avLst/>
            <a:gdLst/>
            <a:ahLst/>
            <a:cxnLst/>
            <a:rect l="l" t="t" r="r" b="b"/>
            <a:pathLst>
              <a:path w="9144000" h="900430">
                <a:moveTo>
                  <a:pt x="0" y="900112"/>
                </a:moveTo>
                <a:lnTo>
                  <a:pt x="9143998" y="900112"/>
                </a:lnTo>
                <a:lnTo>
                  <a:pt x="9143998" y="0"/>
                </a:lnTo>
                <a:lnTo>
                  <a:pt x="0" y="0"/>
                </a:lnTo>
                <a:lnTo>
                  <a:pt x="0" y="900112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 sz="198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0677" y="-14391"/>
            <a:ext cx="9897047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6682" y="1260856"/>
            <a:ext cx="908119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636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02920">
        <a:defRPr>
          <a:latin typeface="+mn-lt"/>
          <a:ea typeface="+mn-ea"/>
          <a:cs typeface="+mn-cs"/>
        </a:defRPr>
      </a:lvl2pPr>
      <a:lvl3pPr marL="1005840">
        <a:defRPr>
          <a:latin typeface="+mn-lt"/>
          <a:ea typeface="+mn-ea"/>
          <a:cs typeface="+mn-cs"/>
        </a:defRPr>
      </a:lvl3pPr>
      <a:lvl4pPr marL="1508760">
        <a:defRPr>
          <a:latin typeface="+mn-lt"/>
          <a:ea typeface="+mn-ea"/>
          <a:cs typeface="+mn-cs"/>
        </a:defRPr>
      </a:lvl4pPr>
      <a:lvl5pPr marL="2011680">
        <a:defRPr>
          <a:latin typeface="+mn-lt"/>
          <a:ea typeface="+mn-ea"/>
          <a:cs typeface="+mn-cs"/>
        </a:defRPr>
      </a:lvl5pPr>
      <a:lvl6pPr marL="2514600">
        <a:defRPr>
          <a:latin typeface="+mn-lt"/>
          <a:ea typeface="+mn-ea"/>
          <a:cs typeface="+mn-cs"/>
        </a:defRPr>
      </a:lvl6pPr>
      <a:lvl7pPr marL="3017520">
        <a:defRPr>
          <a:latin typeface="+mn-lt"/>
          <a:ea typeface="+mn-ea"/>
          <a:cs typeface="+mn-cs"/>
        </a:defRPr>
      </a:lvl7pPr>
      <a:lvl8pPr marL="3520440">
        <a:defRPr>
          <a:latin typeface="+mn-lt"/>
          <a:ea typeface="+mn-ea"/>
          <a:cs typeface="+mn-cs"/>
        </a:defRPr>
      </a:lvl8pPr>
      <a:lvl9pPr marL="402336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02920">
        <a:defRPr>
          <a:latin typeface="+mn-lt"/>
          <a:ea typeface="+mn-ea"/>
          <a:cs typeface="+mn-cs"/>
        </a:defRPr>
      </a:lvl2pPr>
      <a:lvl3pPr marL="1005840">
        <a:defRPr>
          <a:latin typeface="+mn-lt"/>
          <a:ea typeface="+mn-ea"/>
          <a:cs typeface="+mn-cs"/>
        </a:defRPr>
      </a:lvl3pPr>
      <a:lvl4pPr marL="1508760">
        <a:defRPr>
          <a:latin typeface="+mn-lt"/>
          <a:ea typeface="+mn-ea"/>
          <a:cs typeface="+mn-cs"/>
        </a:defRPr>
      </a:lvl4pPr>
      <a:lvl5pPr marL="2011680">
        <a:defRPr>
          <a:latin typeface="+mn-lt"/>
          <a:ea typeface="+mn-ea"/>
          <a:cs typeface="+mn-cs"/>
        </a:defRPr>
      </a:lvl5pPr>
      <a:lvl6pPr marL="2514600">
        <a:defRPr>
          <a:latin typeface="+mn-lt"/>
          <a:ea typeface="+mn-ea"/>
          <a:cs typeface="+mn-cs"/>
        </a:defRPr>
      </a:lvl6pPr>
      <a:lvl7pPr marL="3017520">
        <a:defRPr>
          <a:latin typeface="+mn-lt"/>
          <a:ea typeface="+mn-ea"/>
          <a:cs typeface="+mn-cs"/>
        </a:defRPr>
      </a:lvl7pPr>
      <a:lvl8pPr marL="3520440">
        <a:defRPr>
          <a:latin typeface="+mn-lt"/>
          <a:ea typeface="+mn-ea"/>
          <a:cs typeface="+mn-cs"/>
        </a:defRPr>
      </a:lvl8pPr>
      <a:lvl9pPr marL="402336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2.5/ca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customXml" Target="../ink/ink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customXml" Target="../ink/ink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2.5/ca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2701" y="1951954"/>
            <a:ext cx="9170899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400" spc="-229" dirty="0" smtClean="0">
                <a:latin typeface="Arial" panose="020B0604020202020204" pitchFamily="34" charset="0"/>
                <a:cs typeface="Arial" panose="020B0604020202020204" pitchFamily="34" charset="0"/>
              </a:rPr>
              <a:t>Aspect-Oriented Programming Reloaded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55456" y="4436436"/>
            <a:ext cx="3521544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47065" algn="ctr">
              <a:lnSpc>
                <a:spcPts val="2010"/>
              </a:lnSpc>
            </a:pPr>
            <a:r>
              <a:rPr lang="en-US" sz="175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Gary T. Leavens </a:t>
            </a:r>
          </a:p>
          <a:p>
            <a:pPr marL="12700" marR="5080" indent="647065" algn="ctr">
              <a:lnSpc>
                <a:spcPts val="2010"/>
              </a:lnSpc>
            </a:pPr>
            <a:r>
              <a:rPr sz="1750" spc="-35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 </a:t>
            </a:r>
            <a:r>
              <a:rPr sz="1750" spc="-45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750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Central</a:t>
            </a:r>
            <a:r>
              <a:rPr sz="1750" spc="-15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50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Florida</a:t>
            </a:r>
            <a:endParaRPr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05177" y="6375225"/>
            <a:ext cx="714245" cy="254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695700" y="6324600"/>
            <a:ext cx="3390900" cy="483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>
                <a:latin typeface="Arial"/>
                <a:cs typeface="Arial"/>
              </a:rPr>
              <a:t>© </a:t>
            </a:r>
            <a:r>
              <a:rPr lang="en-US" sz="1000" spc="15" dirty="0" smtClean="0">
                <a:latin typeface="Arial"/>
                <a:cs typeface="Arial"/>
              </a:rPr>
              <a:t>Rebelo and Leavens</a:t>
            </a:r>
            <a:r>
              <a:rPr sz="1000" spc="15" dirty="0" smtClean="0">
                <a:latin typeface="Arial"/>
                <a:cs typeface="Arial"/>
              </a:rPr>
              <a:t>, 20</a:t>
            </a:r>
            <a:r>
              <a:rPr lang="en-US" sz="1000" spc="15" dirty="0" smtClean="0">
                <a:latin typeface="Arial"/>
                <a:cs typeface="Arial"/>
              </a:rPr>
              <a:t>1</a:t>
            </a:r>
            <a:r>
              <a:rPr sz="1000" spc="15" dirty="0" smtClean="0">
                <a:latin typeface="Arial"/>
                <a:cs typeface="Arial"/>
              </a:rPr>
              <a:t>7</a:t>
            </a:r>
            <a:r>
              <a:rPr sz="1000" spc="15" dirty="0">
                <a:latin typeface="Arial"/>
                <a:cs typeface="Arial"/>
              </a:rPr>
              <a:t>. </a:t>
            </a:r>
            <a:r>
              <a:rPr sz="1000" spc="20" dirty="0">
                <a:latin typeface="Arial"/>
                <a:cs typeface="Arial"/>
              </a:rPr>
              <a:t>Some </a:t>
            </a:r>
            <a:r>
              <a:rPr sz="1000" spc="15" dirty="0">
                <a:latin typeface="Arial"/>
                <a:cs typeface="Arial"/>
              </a:rPr>
              <a:t>rights</a:t>
            </a:r>
            <a:r>
              <a:rPr sz="1000" spc="145" dirty="0">
                <a:latin typeface="Arial"/>
                <a:cs typeface="Arial"/>
              </a:rPr>
              <a:t> </a:t>
            </a:r>
            <a:r>
              <a:rPr sz="1000" spc="15" dirty="0">
                <a:latin typeface="Arial"/>
                <a:cs typeface="Arial"/>
              </a:rPr>
              <a:t>reserved.</a:t>
            </a:r>
            <a:endParaRPr sz="1000" dirty="0">
              <a:latin typeface="Arial"/>
              <a:cs typeface="Arial"/>
            </a:endParaRPr>
          </a:p>
          <a:p>
            <a:pPr marL="12700" marR="5080">
              <a:lnSpc>
                <a:spcPct val="107100"/>
              </a:lnSpc>
            </a:pPr>
            <a:r>
              <a:rPr sz="1000" spc="15" dirty="0">
                <a:latin typeface="Arial"/>
                <a:cs typeface="Arial"/>
              </a:rPr>
              <a:t>Except where </a:t>
            </a:r>
            <a:r>
              <a:rPr sz="1000" spc="10" dirty="0">
                <a:latin typeface="Arial"/>
                <a:cs typeface="Arial"/>
              </a:rPr>
              <a:t>otherwise indicated, this </a:t>
            </a:r>
            <a:r>
              <a:rPr sz="1000" spc="15" dirty="0">
                <a:latin typeface="Arial"/>
                <a:cs typeface="Arial"/>
              </a:rPr>
              <a:t>work </a:t>
            </a:r>
            <a:r>
              <a:rPr sz="1000" spc="10" dirty="0">
                <a:latin typeface="Arial"/>
                <a:cs typeface="Arial"/>
              </a:rPr>
              <a:t>is licensed under  </a:t>
            </a:r>
            <a:r>
              <a:rPr sz="1000" u="sng" spc="10" dirty="0">
                <a:latin typeface="Arial"/>
                <a:cs typeface="Arial"/>
                <a:hlinkClick r:id="rId3"/>
              </a:rPr>
              <a:t>http://creativecommons.org/licenses/by-sa/2.5/ca</a:t>
            </a:r>
            <a:r>
              <a:rPr sz="1000" spc="10" dirty="0">
                <a:latin typeface="Arial"/>
                <a:cs typeface="Arial"/>
                <a:hlinkClick r:id="rId3"/>
              </a:rPr>
              <a:t>/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" name="object 4"/>
          <p:cNvSpPr txBox="1"/>
          <p:nvPr/>
        </p:nvSpPr>
        <p:spPr>
          <a:xfrm>
            <a:off x="2667000" y="3505200"/>
            <a:ext cx="4267200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47065" algn="ctr">
              <a:lnSpc>
                <a:spcPts val="2010"/>
              </a:lnSpc>
            </a:pPr>
            <a:r>
              <a:rPr lang="en-US" sz="175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Henrique Rebelo</a:t>
            </a:r>
            <a:r>
              <a:rPr sz="1750" spc="-4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1750" spc="-4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indent="647065" algn="ctr">
              <a:lnSpc>
                <a:spcPts val="2010"/>
              </a:lnSpc>
            </a:pPr>
            <a:r>
              <a:rPr lang="en-US" sz="1750" spc="-3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Universidade</a:t>
            </a:r>
            <a:r>
              <a:rPr lang="en-US" sz="1750" spc="-35" dirty="0" smtClean="0">
                <a:latin typeface="Arial" panose="020B0604020202020204" pitchFamily="34" charset="0"/>
                <a:cs typeface="Arial" panose="020B0604020202020204" pitchFamily="34" charset="0"/>
              </a:rPr>
              <a:t> Federal de Pernambuco</a:t>
            </a:r>
            <a:endParaRPr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://www.cin.ufpe.br/~hemr/images/aspectjml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520" y="4343400"/>
            <a:ext cx="1572680" cy="244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334225" y="2594537"/>
            <a:ext cx="4513580" cy="361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3370" indent="-280670">
              <a:lnSpc>
                <a:spcPct val="100000"/>
              </a:lnSpc>
              <a:buSzPct val="171794"/>
              <a:buChar char="•"/>
              <a:tabLst>
                <a:tab pos="294005" algn="l"/>
              </a:tabLst>
            </a:pP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(Start 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classic</a:t>
            </a:r>
            <a:r>
              <a:rPr sz="2000" spc="2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structure)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3370" indent="-280670">
              <a:lnSpc>
                <a:spcPct val="100000"/>
              </a:lnSpc>
              <a:spcBef>
                <a:spcPts val="1540"/>
              </a:spcBef>
              <a:buSzPct val="171794"/>
              <a:buChar char="•"/>
              <a:tabLst>
                <a:tab pos="294005" algn="l"/>
              </a:tabLst>
            </a:pPr>
            <a:r>
              <a:rPr sz="2000" spc="25" dirty="0">
                <a:latin typeface="Arial" panose="020B0604020202020204" pitchFamily="34" charset="0"/>
                <a:cs typeface="Arial" panose="020B0604020202020204" pitchFamily="34" charset="0"/>
              </a:rPr>
              <a:t>Atomize to 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sz="2000" spc="2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sub-elements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3370" indent="-280670">
              <a:lnSpc>
                <a:spcPct val="100000"/>
              </a:lnSpc>
              <a:spcBef>
                <a:spcPts val="1540"/>
              </a:spcBef>
              <a:buSzPct val="171794"/>
              <a:buChar char="•"/>
              <a:tabLst>
                <a:tab pos="294005" algn="l"/>
              </a:tabLst>
            </a:pPr>
            <a:r>
              <a:rPr sz="2000" spc="20" dirty="0">
                <a:latin typeface="Arial" panose="020B0604020202020204" pitchFamily="34" charset="0"/>
                <a:cs typeface="Arial" panose="020B0604020202020204" pitchFamily="34" charset="0"/>
              </a:rPr>
              <a:t>Dissolve 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sz="2000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boundaries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3370" indent="-280670">
              <a:lnSpc>
                <a:spcPct val="100000"/>
              </a:lnSpc>
              <a:spcBef>
                <a:spcPts val="1540"/>
              </a:spcBef>
              <a:buSzPct val="171794"/>
              <a:buChar char="•"/>
              <a:tabLst>
                <a:tab pos="294005" algn="l"/>
              </a:tabLst>
            </a:pP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Register 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structural</a:t>
            </a:r>
            <a:r>
              <a:rPr sz="2000" spc="3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elements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1809" lvl="1" indent="-280670">
              <a:lnSpc>
                <a:spcPct val="100000"/>
              </a:lnSpc>
              <a:spcBef>
                <a:spcPts val="1540"/>
              </a:spcBef>
              <a:buSzPct val="171794"/>
              <a:buChar char="•"/>
              <a:tabLst>
                <a:tab pos="512445" algn="l"/>
              </a:tabLst>
            </a:pPr>
            <a:r>
              <a:rPr sz="2000" spc="-40" dirty="0"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sub-elements</a:t>
            </a:r>
            <a:r>
              <a:rPr sz="2000" spc="2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properties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1809" lvl="1" indent="-280670">
              <a:lnSpc>
                <a:spcPct val="100000"/>
              </a:lnSpc>
              <a:spcBef>
                <a:spcPts val="1540"/>
              </a:spcBef>
              <a:buSzPct val="171794"/>
              <a:buChar char="•"/>
              <a:tabLst>
                <a:tab pos="512445" algn="l"/>
              </a:tabLst>
            </a:pPr>
            <a:r>
              <a:rPr sz="2000" spc="-55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2000" spc="20" dirty="0"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  <a:r>
              <a:rPr sz="2000" spc="1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dependence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3370" indent="-280670">
              <a:lnSpc>
                <a:spcPct val="100000"/>
              </a:lnSpc>
              <a:spcBef>
                <a:spcPts val="1540"/>
              </a:spcBef>
              <a:buSzPct val="171794"/>
              <a:buChar char="•"/>
              <a:tabLst>
                <a:tab pos="294005" algn="l"/>
              </a:tabLst>
            </a:pP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Provide </a:t>
            </a:r>
            <a:r>
              <a:rPr sz="2000" spc="-40" dirty="0">
                <a:latin typeface="Arial" panose="020B0604020202020204" pitchFamily="34" charset="0"/>
                <a:cs typeface="Arial" panose="020B0604020202020204" pitchFamily="34" charset="0"/>
              </a:rPr>
              <a:t>effective 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access </a:t>
            </a:r>
            <a:r>
              <a:rPr sz="2000" spc="-45" dirty="0">
                <a:latin typeface="Arial" panose="020B0604020202020204" pitchFamily="34" charset="0"/>
                <a:cs typeface="Arial" panose="020B0604020202020204" pitchFamily="34" charset="0"/>
              </a:rPr>
              <a:t>via 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sz="2000" spc="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96304" y="917012"/>
            <a:ext cx="555709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0" dirty="0">
                <a:latin typeface="Arial" panose="020B0604020202020204" pitchFamily="34" charset="0"/>
                <a:cs typeface="Arial" panose="020B0604020202020204" pitchFamily="34" charset="0"/>
              </a:rPr>
              <a:t>Join </a:t>
            </a:r>
            <a:r>
              <a:rPr spc="-30" dirty="0"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spc="4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85" dirty="0">
                <a:latin typeface="Arial" panose="020B0604020202020204" pitchFamily="34" charset="0"/>
                <a:cs typeface="Arial" panose="020B0604020202020204" pitchFamily="34" charset="0"/>
              </a:rPr>
              <a:t>Mechanisms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524000" y="6629401"/>
            <a:ext cx="3505200" cy="1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D317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1050" dirty="0"/>
              <a:t>© Copyright </a:t>
            </a:r>
            <a:r>
              <a:rPr lang="en-US" altLang="en-US" sz="1050" dirty="0" smtClean="0"/>
              <a:t>OOPSLA 2007, </a:t>
            </a:r>
            <a:r>
              <a:rPr lang="en-US" altLang="en-US" sz="1050" dirty="0" err="1"/>
              <a:t>Gregor</a:t>
            </a:r>
            <a:r>
              <a:rPr lang="en-US" altLang="en-US" sz="1050" dirty="0"/>
              <a:t> </a:t>
            </a:r>
            <a:r>
              <a:rPr lang="en-US" altLang="en-US" sz="1050" dirty="0" err="1"/>
              <a:t>Kiczales</a:t>
            </a:r>
            <a:r>
              <a:rPr lang="en-US" altLang="en-US" sz="1050" dirty="0"/>
              <a:t>. All rights reserved.</a:t>
            </a:r>
          </a:p>
        </p:txBody>
      </p:sp>
      <p:graphicFrame>
        <p:nvGraphicFramePr>
          <p:cNvPr id="7" name="object 2"/>
          <p:cNvGraphicFramePr>
            <a:graphicFrameLocks noGrp="1"/>
          </p:cNvGraphicFramePr>
          <p:nvPr/>
        </p:nvGraphicFramePr>
        <p:xfrm>
          <a:off x="6445942" y="2560554"/>
          <a:ext cx="2571339" cy="18446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6879"/>
                <a:gridCol w="422836"/>
                <a:gridCol w="432196"/>
                <a:gridCol w="424399"/>
                <a:gridCol w="430634"/>
                <a:gridCol w="424395"/>
              </a:tblGrid>
              <a:tr h="611632">
                <a:tc gridSpan="2"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484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484">
                      <a:solidFill>
                        <a:srgbClr val="000000"/>
                      </a:solidFill>
                      <a:prstDash val="solid"/>
                    </a:lnL>
                    <a:lnR w="12484">
                      <a:solidFill>
                        <a:srgbClr val="000000"/>
                      </a:solidFill>
                      <a:prstDash val="solid"/>
                    </a:lnR>
                    <a:lnT w="19507">
                      <a:solidFill>
                        <a:srgbClr val="000000"/>
                      </a:solidFill>
                      <a:prstDash val="solid"/>
                    </a:lnT>
                    <a:lnB w="19507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484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18261"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484">
                      <a:solidFill>
                        <a:srgbClr val="000000"/>
                      </a:solidFill>
                      <a:prstDash val="solid"/>
                    </a:lnR>
                    <a:lnB w="12484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484">
                      <a:solidFill>
                        <a:srgbClr val="000000"/>
                      </a:solidFill>
                      <a:prstDash val="solid"/>
                    </a:lnL>
                    <a:lnR w="12484">
                      <a:solidFill>
                        <a:srgbClr val="000000"/>
                      </a:solidFill>
                      <a:prstDash val="solid"/>
                    </a:lnR>
                    <a:lnT w="12484">
                      <a:solidFill>
                        <a:srgbClr val="000000"/>
                      </a:solidFill>
                      <a:prstDash val="solid"/>
                    </a:lnT>
                    <a:lnB w="1871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484">
                      <a:solidFill>
                        <a:srgbClr val="000000"/>
                      </a:solidFill>
                      <a:prstDash val="solid"/>
                    </a:lnL>
                    <a:lnR w="12484">
                      <a:solidFill>
                        <a:srgbClr val="000000"/>
                      </a:solidFill>
                      <a:prstDash val="solid"/>
                    </a:lnR>
                    <a:lnT w="12484">
                      <a:solidFill>
                        <a:srgbClr val="000000"/>
                      </a:solidFill>
                      <a:prstDash val="solid"/>
                    </a:lnT>
                    <a:lnB w="1871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484">
                      <a:solidFill>
                        <a:srgbClr val="000000"/>
                      </a:solidFill>
                      <a:prstDash val="solid"/>
                    </a:lnL>
                    <a:lnB w="1248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14749">
                <a:tc gridSpan="2"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484">
                      <a:solidFill>
                        <a:srgbClr val="000000"/>
                      </a:solidFill>
                      <a:prstDash val="solid"/>
                    </a:lnL>
                    <a:lnR w="18719">
                      <a:solidFill>
                        <a:srgbClr val="000000"/>
                      </a:solidFill>
                      <a:prstDash val="solid"/>
                    </a:lnR>
                    <a:lnT w="12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484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719">
                      <a:solidFill>
                        <a:srgbClr val="000000"/>
                      </a:solidFill>
                      <a:prstDash val="solid"/>
                    </a:lnL>
                    <a:lnR w="12484">
                      <a:solidFill>
                        <a:srgbClr val="000000"/>
                      </a:solidFill>
                      <a:prstDash val="solid"/>
                    </a:lnR>
                    <a:lnT w="18719">
                      <a:solidFill>
                        <a:srgbClr val="000000"/>
                      </a:solidFill>
                      <a:prstDash val="solid"/>
                    </a:lnT>
                    <a:lnB w="12484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484">
                      <a:solidFill>
                        <a:srgbClr val="000000"/>
                      </a:solidFill>
                      <a:prstDash val="solid"/>
                    </a:lnL>
                    <a:lnR w="12484">
                      <a:solidFill>
                        <a:srgbClr val="000000"/>
                      </a:solidFill>
                      <a:prstDash val="solid"/>
                    </a:lnR>
                    <a:lnT w="18719">
                      <a:solidFill>
                        <a:srgbClr val="000000"/>
                      </a:solidFill>
                      <a:prstDash val="solid"/>
                    </a:lnT>
                    <a:lnB w="12484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0" name="object 5"/>
          <p:cNvSpPr/>
          <p:nvPr/>
        </p:nvSpPr>
        <p:spPr>
          <a:xfrm>
            <a:off x="7961020" y="2846908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5"/>
                </a:lnTo>
                <a:lnTo>
                  <a:pt x="22059" y="0"/>
                </a:lnTo>
                <a:lnTo>
                  <a:pt x="12179" y="0"/>
                </a:lnTo>
                <a:lnTo>
                  <a:pt x="6095" y="6095"/>
                </a:lnTo>
                <a:lnTo>
                  <a:pt x="0" y="12179"/>
                </a:lnTo>
                <a:lnTo>
                  <a:pt x="0" y="22059"/>
                </a:lnTo>
                <a:lnTo>
                  <a:pt x="6095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6"/>
          <p:cNvSpPr/>
          <p:nvPr/>
        </p:nvSpPr>
        <p:spPr>
          <a:xfrm>
            <a:off x="7492936" y="2859392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5"/>
                </a:lnTo>
                <a:lnTo>
                  <a:pt x="22059" y="0"/>
                </a:lnTo>
                <a:lnTo>
                  <a:pt x="12179" y="0"/>
                </a:lnTo>
                <a:lnTo>
                  <a:pt x="6083" y="6095"/>
                </a:lnTo>
                <a:lnTo>
                  <a:pt x="0" y="12179"/>
                </a:lnTo>
                <a:lnTo>
                  <a:pt x="0" y="22059"/>
                </a:lnTo>
                <a:lnTo>
                  <a:pt x="6083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7"/>
          <p:cNvSpPr/>
          <p:nvPr/>
        </p:nvSpPr>
        <p:spPr>
          <a:xfrm>
            <a:off x="7567828" y="4182516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5"/>
                </a:lnTo>
                <a:lnTo>
                  <a:pt x="22059" y="0"/>
                </a:lnTo>
                <a:lnTo>
                  <a:pt x="12179" y="0"/>
                </a:lnTo>
                <a:lnTo>
                  <a:pt x="6095" y="6095"/>
                </a:lnTo>
                <a:lnTo>
                  <a:pt x="0" y="12179"/>
                </a:lnTo>
                <a:lnTo>
                  <a:pt x="0" y="22059"/>
                </a:lnTo>
                <a:lnTo>
                  <a:pt x="6095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8"/>
          <p:cNvSpPr/>
          <p:nvPr/>
        </p:nvSpPr>
        <p:spPr>
          <a:xfrm>
            <a:off x="7068528" y="3595839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5"/>
                </a:lnTo>
                <a:lnTo>
                  <a:pt x="22059" y="0"/>
                </a:lnTo>
                <a:lnTo>
                  <a:pt x="12179" y="0"/>
                </a:lnTo>
                <a:lnTo>
                  <a:pt x="6095" y="6095"/>
                </a:lnTo>
                <a:lnTo>
                  <a:pt x="0" y="12179"/>
                </a:lnTo>
                <a:lnTo>
                  <a:pt x="0" y="22059"/>
                </a:lnTo>
                <a:lnTo>
                  <a:pt x="6095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9"/>
          <p:cNvSpPr/>
          <p:nvPr/>
        </p:nvSpPr>
        <p:spPr>
          <a:xfrm>
            <a:off x="7180871" y="3321240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5"/>
                </a:lnTo>
                <a:lnTo>
                  <a:pt x="22059" y="0"/>
                </a:lnTo>
                <a:lnTo>
                  <a:pt x="12179" y="0"/>
                </a:lnTo>
                <a:lnTo>
                  <a:pt x="6095" y="6095"/>
                </a:lnTo>
                <a:lnTo>
                  <a:pt x="0" y="12179"/>
                </a:lnTo>
                <a:lnTo>
                  <a:pt x="0" y="22059"/>
                </a:lnTo>
                <a:lnTo>
                  <a:pt x="6095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0"/>
          <p:cNvSpPr/>
          <p:nvPr/>
        </p:nvSpPr>
        <p:spPr>
          <a:xfrm>
            <a:off x="7424280" y="3664496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5"/>
                </a:lnTo>
                <a:lnTo>
                  <a:pt x="22059" y="0"/>
                </a:lnTo>
                <a:lnTo>
                  <a:pt x="12179" y="0"/>
                </a:lnTo>
                <a:lnTo>
                  <a:pt x="6095" y="6095"/>
                </a:lnTo>
                <a:lnTo>
                  <a:pt x="0" y="12179"/>
                </a:lnTo>
                <a:lnTo>
                  <a:pt x="0" y="22059"/>
                </a:lnTo>
                <a:lnTo>
                  <a:pt x="6095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1"/>
          <p:cNvSpPr/>
          <p:nvPr/>
        </p:nvSpPr>
        <p:spPr>
          <a:xfrm>
            <a:off x="7661440" y="2690876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5"/>
                </a:lnTo>
                <a:lnTo>
                  <a:pt x="22059" y="0"/>
                </a:lnTo>
                <a:lnTo>
                  <a:pt x="12179" y="0"/>
                </a:lnTo>
                <a:lnTo>
                  <a:pt x="6083" y="6095"/>
                </a:lnTo>
                <a:lnTo>
                  <a:pt x="0" y="12179"/>
                </a:lnTo>
                <a:lnTo>
                  <a:pt x="0" y="22059"/>
                </a:lnTo>
                <a:lnTo>
                  <a:pt x="6083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2"/>
          <p:cNvSpPr/>
          <p:nvPr/>
        </p:nvSpPr>
        <p:spPr>
          <a:xfrm>
            <a:off x="7761299" y="2971736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5"/>
                </a:lnTo>
                <a:lnTo>
                  <a:pt x="22059" y="0"/>
                </a:lnTo>
                <a:lnTo>
                  <a:pt x="12179" y="0"/>
                </a:lnTo>
                <a:lnTo>
                  <a:pt x="6083" y="6095"/>
                </a:lnTo>
                <a:lnTo>
                  <a:pt x="0" y="12179"/>
                </a:lnTo>
                <a:lnTo>
                  <a:pt x="0" y="22059"/>
                </a:lnTo>
                <a:lnTo>
                  <a:pt x="6083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3"/>
          <p:cNvSpPr/>
          <p:nvPr/>
        </p:nvSpPr>
        <p:spPr>
          <a:xfrm>
            <a:off x="7973504" y="3389884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5"/>
                </a:lnTo>
                <a:lnTo>
                  <a:pt x="22059" y="0"/>
                </a:lnTo>
                <a:lnTo>
                  <a:pt x="12179" y="0"/>
                </a:lnTo>
                <a:lnTo>
                  <a:pt x="6095" y="6095"/>
                </a:lnTo>
                <a:lnTo>
                  <a:pt x="0" y="12179"/>
                </a:lnTo>
                <a:lnTo>
                  <a:pt x="0" y="22059"/>
                </a:lnTo>
                <a:lnTo>
                  <a:pt x="6095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4"/>
          <p:cNvSpPr/>
          <p:nvPr/>
        </p:nvSpPr>
        <p:spPr>
          <a:xfrm>
            <a:off x="8210663" y="3321240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5"/>
                </a:lnTo>
                <a:lnTo>
                  <a:pt x="22059" y="0"/>
                </a:lnTo>
                <a:lnTo>
                  <a:pt x="12179" y="0"/>
                </a:lnTo>
                <a:lnTo>
                  <a:pt x="6083" y="6095"/>
                </a:lnTo>
                <a:lnTo>
                  <a:pt x="0" y="12179"/>
                </a:lnTo>
                <a:lnTo>
                  <a:pt x="0" y="22059"/>
                </a:lnTo>
                <a:lnTo>
                  <a:pt x="6083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5"/>
          <p:cNvSpPr/>
          <p:nvPr/>
        </p:nvSpPr>
        <p:spPr>
          <a:xfrm>
            <a:off x="8051710" y="3595839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5"/>
                </a:lnTo>
                <a:lnTo>
                  <a:pt x="22059" y="0"/>
                </a:lnTo>
                <a:lnTo>
                  <a:pt x="12179" y="0"/>
                </a:lnTo>
                <a:lnTo>
                  <a:pt x="6083" y="6095"/>
                </a:lnTo>
                <a:lnTo>
                  <a:pt x="0" y="12179"/>
                </a:lnTo>
                <a:lnTo>
                  <a:pt x="0" y="22059"/>
                </a:lnTo>
                <a:lnTo>
                  <a:pt x="6083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6"/>
          <p:cNvSpPr/>
          <p:nvPr/>
        </p:nvSpPr>
        <p:spPr>
          <a:xfrm>
            <a:off x="8809811" y="3926624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5"/>
                </a:lnTo>
                <a:lnTo>
                  <a:pt x="22059" y="0"/>
                </a:lnTo>
                <a:lnTo>
                  <a:pt x="12179" y="0"/>
                </a:lnTo>
                <a:lnTo>
                  <a:pt x="6083" y="6095"/>
                </a:lnTo>
                <a:lnTo>
                  <a:pt x="0" y="12179"/>
                </a:lnTo>
                <a:lnTo>
                  <a:pt x="0" y="22059"/>
                </a:lnTo>
                <a:lnTo>
                  <a:pt x="6083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7"/>
          <p:cNvSpPr/>
          <p:nvPr/>
        </p:nvSpPr>
        <p:spPr>
          <a:xfrm>
            <a:off x="7567828" y="3995280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5"/>
                </a:lnTo>
                <a:lnTo>
                  <a:pt x="22059" y="0"/>
                </a:lnTo>
                <a:lnTo>
                  <a:pt x="12179" y="0"/>
                </a:lnTo>
                <a:lnTo>
                  <a:pt x="6095" y="6095"/>
                </a:lnTo>
                <a:lnTo>
                  <a:pt x="0" y="12179"/>
                </a:lnTo>
                <a:lnTo>
                  <a:pt x="0" y="22059"/>
                </a:lnTo>
                <a:lnTo>
                  <a:pt x="6095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8"/>
          <p:cNvSpPr/>
          <p:nvPr/>
        </p:nvSpPr>
        <p:spPr>
          <a:xfrm>
            <a:off x="6681584" y="3995280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5"/>
                </a:lnTo>
                <a:lnTo>
                  <a:pt x="22059" y="0"/>
                </a:lnTo>
                <a:lnTo>
                  <a:pt x="12179" y="0"/>
                </a:lnTo>
                <a:lnTo>
                  <a:pt x="6095" y="6095"/>
                </a:lnTo>
                <a:lnTo>
                  <a:pt x="0" y="12179"/>
                </a:lnTo>
                <a:lnTo>
                  <a:pt x="0" y="22059"/>
                </a:lnTo>
                <a:lnTo>
                  <a:pt x="6095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9"/>
          <p:cNvSpPr/>
          <p:nvPr/>
        </p:nvSpPr>
        <p:spPr>
          <a:xfrm>
            <a:off x="6800163" y="4182516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5"/>
                </a:lnTo>
                <a:lnTo>
                  <a:pt x="22059" y="0"/>
                </a:lnTo>
                <a:lnTo>
                  <a:pt x="12179" y="0"/>
                </a:lnTo>
                <a:lnTo>
                  <a:pt x="6083" y="6095"/>
                </a:lnTo>
                <a:lnTo>
                  <a:pt x="0" y="12179"/>
                </a:lnTo>
                <a:lnTo>
                  <a:pt x="0" y="22059"/>
                </a:lnTo>
                <a:lnTo>
                  <a:pt x="6083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0"/>
          <p:cNvSpPr/>
          <p:nvPr/>
        </p:nvSpPr>
        <p:spPr>
          <a:xfrm>
            <a:off x="6962432" y="3920388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5"/>
                </a:lnTo>
                <a:lnTo>
                  <a:pt x="22059" y="0"/>
                </a:lnTo>
                <a:lnTo>
                  <a:pt x="12179" y="0"/>
                </a:lnTo>
                <a:lnTo>
                  <a:pt x="6095" y="6095"/>
                </a:lnTo>
                <a:lnTo>
                  <a:pt x="0" y="12179"/>
                </a:lnTo>
                <a:lnTo>
                  <a:pt x="0" y="22059"/>
                </a:lnTo>
                <a:lnTo>
                  <a:pt x="6095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1"/>
          <p:cNvSpPr/>
          <p:nvPr/>
        </p:nvSpPr>
        <p:spPr>
          <a:xfrm>
            <a:off x="7180871" y="4082656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5"/>
                </a:lnTo>
                <a:lnTo>
                  <a:pt x="22059" y="0"/>
                </a:lnTo>
                <a:lnTo>
                  <a:pt x="12179" y="0"/>
                </a:lnTo>
                <a:lnTo>
                  <a:pt x="6095" y="6095"/>
                </a:lnTo>
                <a:lnTo>
                  <a:pt x="0" y="12179"/>
                </a:lnTo>
                <a:lnTo>
                  <a:pt x="0" y="22059"/>
                </a:lnTo>
                <a:lnTo>
                  <a:pt x="6095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2"/>
          <p:cNvSpPr/>
          <p:nvPr/>
        </p:nvSpPr>
        <p:spPr>
          <a:xfrm>
            <a:off x="7330655" y="3502228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5"/>
                </a:lnTo>
                <a:lnTo>
                  <a:pt x="22059" y="0"/>
                </a:lnTo>
                <a:lnTo>
                  <a:pt x="12179" y="0"/>
                </a:lnTo>
                <a:lnTo>
                  <a:pt x="6083" y="6095"/>
                </a:lnTo>
                <a:lnTo>
                  <a:pt x="0" y="12179"/>
                </a:lnTo>
                <a:lnTo>
                  <a:pt x="0" y="22059"/>
                </a:lnTo>
                <a:lnTo>
                  <a:pt x="6083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3"/>
          <p:cNvSpPr/>
          <p:nvPr/>
        </p:nvSpPr>
        <p:spPr>
          <a:xfrm>
            <a:off x="7567828" y="3389884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5"/>
                </a:lnTo>
                <a:lnTo>
                  <a:pt x="22059" y="0"/>
                </a:lnTo>
                <a:lnTo>
                  <a:pt x="12179" y="0"/>
                </a:lnTo>
                <a:lnTo>
                  <a:pt x="6095" y="6095"/>
                </a:lnTo>
                <a:lnTo>
                  <a:pt x="0" y="12179"/>
                </a:lnTo>
                <a:lnTo>
                  <a:pt x="0" y="22059"/>
                </a:lnTo>
                <a:lnTo>
                  <a:pt x="6095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4"/>
          <p:cNvSpPr/>
          <p:nvPr/>
        </p:nvSpPr>
        <p:spPr>
          <a:xfrm>
            <a:off x="7973504" y="4269892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5"/>
                </a:lnTo>
                <a:lnTo>
                  <a:pt x="22059" y="0"/>
                </a:lnTo>
                <a:lnTo>
                  <a:pt x="12179" y="0"/>
                </a:lnTo>
                <a:lnTo>
                  <a:pt x="6095" y="6095"/>
                </a:lnTo>
                <a:lnTo>
                  <a:pt x="0" y="12179"/>
                </a:lnTo>
                <a:lnTo>
                  <a:pt x="0" y="22059"/>
                </a:lnTo>
                <a:lnTo>
                  <a:pt x="6095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5"/>
          <p:cNvSpPr/>
          <p:nvPr/>
        </p:nvSpPr>
        <p:spPr>
          <a:xfrm>
            <a:off x="8541448" y="4182516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5"/>
                </a:lnTo>
                <a:lnTo>
                  <a:pt x="22059" y="0"/>
                </a:lnTo>
                <a:lnTo>
                  <a:pt x="12179" y="0"/>
                </a:lnTo>
                <a:lnTo>
                  <a:pt x="6083" y="6095"/>
                </a:lnTo>
                <a:lnTo>
                  <a:pt x="0" y="12179"/>
                </a:lnTo>
                <a:lnTo>
                  <a:pt x="0" y="22059"/>
                </a:lnTo>
                <a:lnTo>
                  <a:pt x="6083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6"/>
          <p:cNvSpPr/>
          <p:nvPr/>
        </p:nvSpPr>
        <p:spPr>
          <a:xfrm>
            <a:off x="8834780" y="4269892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5"/>
                </a:lnTo>
                <a:lnTo>
                  <a:pt x="22059" y="0"/>
                </a:lnTo>
                <a:lnTo>
                  <a:pt x="12179" y="0"/>
                </a:lnTo>
                <a:lnTo>
                  <a:pt x="6095" y="6095"/>
                </a:lnTo>
                <a:lnTo>
                  <a:pt x="0" y="12179"/>
                </a:lnTo>
                <a:lnTo>
                  <a:pt x="0" y="22059"/>
                </a:lnTo>
                <a:lnTo>
                  <a:pt x="6095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7"/>
          <p:cNvSpPr/>
          <p:nvPr/>
        </p:nvSpPr>
        <p:spPr>
          <a:xfrm>
            <a:off x="8541448" y="3920388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5"/>
                </a:lnTo>
                <a:lnTo>
                  <a:pt x="22059" y="0"/>
                </a:lnTo>
                <a:lnTo>
                  <a:pt x="12179" y="0"/>
                </a:lnTo>
                <a:lnTo>
                  <a:pt x="6083" y="6095"/>
                </a:lnTo>
                <a:lnTo>
                  <a:pt x="0" y="12179"/>
                </a:lnTo>
                <a:lnTo>
                  <a:pt x="0" y="22059"/>
                </a:lnTo>
                <a:lnTo>
                  <a:pt x="6083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28"/>
          <p:cNvSpPr/>
          <p:nvPr/>
        </p:nvSpPr>
        <p:spPr>
          <a:xfrm>
            <a:off x="8404135" y="3502228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5"/>
                </a:lnTo>
                <a:lnTo>
                  <a:pt x="22059" y="0"/>
                </a:lnTo>
                <a:lnTo>
                  <a:pt x="12179" y="0"/>
                </a:lnTo>
                <a:lnTo>
                  <a:pt x="6095" y="6095"/>
                </a:lnTo>
                <a:lnTo>
                  <a:pt x="0" y="12179"/>
                </a:lnTo>
                <a:lnTo>
                  <a:pt x="0" y="22059"/>
                </a:lnTo>
                <a:lnTo>
                  <a:pt x="6095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29"/>
          <p:cNvSpPr/>
          <p:nvPr/>
        </p:nvSpPr>
        <p:spPr>
          <a:xfrm>
            <a:off x="7761299" y="3926624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5"/>
                </a:lnTo>
                <a:lnTo>
                  <a:pt x="22059" y="0"/>
                </a:lnTo>
                <a:lnTo>
                  <a:pt x="12179" y="0"/>
                </a:lnTo>
                <a:lnTo>
                  <a:pt x="6083" y="6095"/>
                </a:lnTo>
                <a:lnTo>
                  <a:pt x="0" y="12179"/>
                </a:lnTo>
                <a:lnTo>
                  <a:pt x="0" y="22059"/>
                </a:lnTo>
                <a:lnTo>
                  <a:pt x="6083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4"/>
          <p:cNvSpPr/>
          <p:nvPr/>
        </p:nvSpPr>
        <p:spPr>
          <a:xfrm>
            <a:off x="7744104" y="3185452"/>
            <a:ext cx="855344" cy="612140"/>
          </a:xfrm>
          <a:custGeom>
            <a:avLst/>
            <a:gdLst/>
            <a:ahLst/>
            <a:cxnLst/>
            <a:rect l="l" t="t" r="r" b="b"/>
            <a:pathLst>
              <a:path w="855345" h="612139">
                <a:moveTo>
                  <a:pt x="0" y="0"/>
                </a:moveTo>
                <a:lnTo>
                  <a:pt x="855040" y="0"/>
                </a:lnTo>
                <a:lnTo>
                  <a:pt x="855040" y="611631"/>
                </a:lnTo>
                <a:lnTo>
                  <a:pt x="0" y="61163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696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334225" y="2594537"/>
            <a:ext cx="4513580" cy="361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3370" indent="-280670">
              <a:lnSpc>
                <a:spcPct val="100000"/>
              </a:lnSpc>
              <a:buSzPct val="171794"/>
              <a:buChar char="•"/>
              <a:tabLst>
                <a:tab pos="294005" algn="l"/>
              </a:tabLst>
            </a:pP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(Start 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classic</a:t>
            </a:r>
            <a:r>
              <a:rPr sz="2000" spc="2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structure)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3370" indent="-280670">
              <a:lnSpc>
                <a:spcPct val="100000"/>
              </a:lnSpc>
              <a:spcBef>
                <a:spcPts val="1540"/>
              </a:spcBef>
              <a:buSzPct val="171794"/>
              <a:buChar char="•"/>
              <a:tabLst>
                <a:tab pos="294005" algn="l"/>
              </a:tabLst>
            </a:pPr>
            <a:r>
              <a:rPr sz="2000" spc="25" dirty="0">
                <a:latin typeface="Arial" panose="020B0604020202020204" pitchFamily="34" charset="0"/>
                <a:cs typeface="Arial" panose="020B0604020202020204" pitchFamily="34" charset="0"/>
              </a:rPr>
              <a:t>Atomize to 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sz="2000" spc="2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sub-elements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3370" indent="-280670">
              <a:lnSpc>
                <a:spcPct val="100000"/>
              </a:lnSpc>
              <a:spcBef>
                <a:spcPts val="1540"/>
              </a:spcBef>
              <a:buSzPct val="171794"/>
              <a:buChar char="•"/>
              <a:tabLst>
                <a:tab pos="294005" algn="l"/>
              </a:tabLst>
            </a:pPr>
            <a:r>
              <a:rPr sz="2000" spc="20" dirty="0">
                <a:latin typeface="Arial" panose="020B0604020202020204" pitchFamily="34" charset="0"/>
                <a:cs typeface="Arial" panose="020B0604020202020204" pitchFamily="34" charset="0"/>
              </a:rPr>
              <a:t>Dissolve 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sz="2000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boundaries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3370" indent="-280670">
              <a:lnSpc>
                <a:spcPct val="100000"/>
              </a:lnSpc>
              <a:spcBef>
                <a:spcPts val="1540"/>
              </a:spcBef>
              <a:buSzPct val="171794"/>
              <a:buChar char="•"/>
              <a:tabLst>
                <a:tab pos="294005" algn="l"/>
              </a:tabLst>
            </a:pP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Register 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structural</a:t>
            </a:r>
            <a:r>
              <a:rPr sz="2000" spc="3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elements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1809" lvl="1" indent="-280670">
              <a:lnSpc>
                <a:spcPct val="100000"/>
              </a:lnSpc>
              <a:spcBef>
                <a:spcPts val="1540"/>
              </a:spcBef>
              <a:buSzPct val="171794"/>
              <a:buChar char="•"/>
              <a:tabLst>
                <a:tab pos="512445" algn="l"/>
              </a:tabLst>
            </a:pPr>
            <a:r>
              <a:rPr sz="2000" spc="-40" dirty="0"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sub-elements</a:t>
            </a:r>
            <a:r>
              <a:rPr sz="2000" spc="2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properties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1809" lvl="1" indent="-280670">
              <a:lnSpc>
                <a:spcPct val="100000"/>
              </a:lnSpc>
              <a:spcBef>
                <a:spcPts val="1540"/>
              </a:spcBef>
              <a:buSzPct val="171794"/>
              <a:buChar char="•"/>
              <a:tabLst>
                <a:tab pos="512445" algn="l"/>
              </a:tabLst>
            </a:pPr>
            <a:r>
              <a:rPr sz="2000" spc="-55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2000" spc="20" dirty="0"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  <a:r>
              <a:rPr sz="2000" spc="1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dependence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3370" indent="-280670">
              <a:lnSpc>
                <a:spcPct val="100000"/>
              </a:lnSpc>
              <a:spcBef>
                <a:spcPts val="1540"/>
              </a:spcBef>
              <a:buSzPct val="171794"/>
              <a:buChar char="•"/>
              <a:tabLst>
                <a:tab pos="294005" algn="l"/>
              </a:tabLst>
            </a:pP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Provide </a:t>
            </a:r>
            <a:r>
              <a:rPr sz="2000" spc="-40" dirty="0">
                <a:latin typeface="Arial" panose="020B0604020202020204" pitchFamily="34" charset="0"/>
                <a:cs typeface="Arial" panose="020B0604020202020204" pitchFamily="34" charset="0"/>
              </a:rPr>
              <a:t>effective 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access </a:t>
            </a:r>
            <a:r>
              <a:rPr sz="2000" spc="-45" dirty="0">
                <a:latin typeface="Arial" panose="020B0604020202020204" pitchFamily="34" charset="0"/>
                <a:cs typeface="Arial" panose="020B0604020202020204" pitchFamily="34" charset="0"/>
              </a:rPr>
              <a:t>via 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sz="2000" spc="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96304" y="917012"/>
            <a:ext cx="555709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0" dirty="0">
                <a:latin typeface="Arial" panose="020B0604020202020204" pitchFamily="34" charset="0"/>
                <a:cs typeface="Arial" panose="020B0604020202020204" pitchFamily="34" charset="0"/>
              </a:rPr>
              <a:t>Join </a:t>
            </a:r>
            <a:r>
              <a:rPr spc="-30" dirty="0"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spc="4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85" dirty="0">
                <a:latin typeface="Arial" panose="020B0604020202020204" pitchFamily="34" charset="0"/>
                <a:cs typeface="Arial" panose="020B0604020202020204" pitchFamily="34" charset="0"/>
              </a:rPr>
              <a:t>Mechanisms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524000" y="6629401"/>
            <a:ext cx="3505200" cy="1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D317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1050" dirty="0"/>
              <a:t>© Copyright </a:t>
            </a:r>
            <a:r>
              <a:rPr lang="en-US" altLang="en-US" sz="1050" dirty="0" smtClean="0"/>
              <a:t>OOPSLA 2007, </a:t>
            </a:r>
            <a:r>
              <a:rPr lang="en-US" altLang="en-US" sz="1050" dirty="0" err="1"/>
              <a:t>Gregor</a:t>
            </a:r>
            <a:r>
              <a:rPr lang="en-US" altLang="en-US" sz="1050" dirty="0"/>
              <a:t> </a:t>
            </a:r>
            <a:r>
              <a:rPr lang="en-US" altLang="en-US" sz="1050" dirty="0" err="1"/>
              <a:t>Kiczales</a:t>
            </a:r>
            <a:r>
              <a:rPr lang="en-US" altLang="en-US" sz="1050" dirty="0"/>
              <a:t>. All rights reserved.</a:t>
            </a:r>
          </a:p>
        </p:txBody>
      </p:sp>
      <p:graphicFrame>
        <p:nvGraphicFramePr>
          <p:cNvPr id="36" name="object 2"/>
          <p:cNvGraphicFramePr>
            <a:graphicFrameLocks noGrp="1"/>
          </p:cNvGraphicFramePr>
          <p:nvPr/>
        </p:nvGraphicFramePr>
        <p:xfrm>
          <a:off x="6451403" y="2560554"/>
          <a:ext cx="2571352" cy="18536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6879"/>
                <a:gridCol w="422836"/>
                <a:gridCol w="432203"/>
                <a:gridCol w="424395"/>
                <a:gridCol w="430644"/>
                <a:gridCol w="424395"/>
              </a:tblGrid>
              <a:tr h="617874">
                <a:tc gridSpan="2"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562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62">
                      <a:solidFill>
                        <a:srgbClr val="000000"/>
                      </a:solidFill>
                      <a:prstDash val="solid"/>
                    </a:lnL>
                    <a:lnR w="1562">
                      <a:solidFill>
                        <a:srgbClr val="000000"/>
                      </a:solidFill>
                      <a:prstDash val="solid"/>
                    </a:lnR>
                    <a:lnT w="1562">
                      <a:solidFill>
                        <a:srgbClr val="000000"/>
                      </a:solidFill>
                      <a:prstDash val="solid"/>
                    </a:lnT>
                    <a:lnB w="14046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62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20991"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562">
                      <a:solidFill>
                        <a:srgbClr val="000000"/>
                      </a:solidFill>
                      <a:prstDash val="solid"/>
                    </a:lnR>
                    <a:lnB w="1562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62">
                      <a:solidFill>
                        <a:srgbClr val="000000"/>
                      </a:solidFill>
                      <a:prstDash val="solid"/>
                    </a:lnL>
                    <a:lnR w="1562">
                      <a:solidFill>
                        <a:srgbClr val="000000"/>
                      </a:solidFill>
                      <a:prstDash val="solid"/>
                    </a:lnR>
                    <a:lnT w="1562">
                      <a:solidFill>
                        <a:srgbClr val="000000"/>
                      </a:solidFill>
                      <a:prstDash val="solid"/>
                    </a:lnT>
                    <a:lnB w="7797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62">
                      <a:solidFill>
                        <a:srgbClr val="000000"/>
                      </a:solidFill>
                      <a:prstDash val="solid"/>
                    </a:lnL>
                    <a:lnR w="1562">
                      <a:solidFill>
                        <a:srgbClr val="000000"/>
                      </a:solidFill>
                      <a:prstDash val="solid"/>
                    </a:lnR>
                    <a:lnT w="1562">
                      <a:solidFill>
                        <a:srgbClr val="000000"/>
                      </a:solidFill>
                      <a:prstDash val="solid"/>
                    </a:lnT>
                    <a:lnB w="7797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62">
                      <a:solidFill>
                        <a:srgbClr val="000000"/>
                      </a:solidFill>
                      <a:prstDash val="solid"/>
                    </a:lnL>
                    <a:lnB w="156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14749">
                <a:tc gridSpan="2"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62">
                      <a:solidFill>
                        <a:srgbClr val="000000"/>
                      </a:solidFill>
                      <a:prstDash val="solid"/>
                    </a:lnL>
                    <a:lnR w="7797">
                      <a:solidFill>
                        <a:srgbClr val="000000"/>
                      </a:solidFill>
                      <a:prstDash val="solid"/>
                    </a:lnR>
                    <a:lnT w="1562">
                      <a:solidFill>
                        <a:srgbClr val="000000"/>
                      </a:solidFill>
                      <a:prstDash val="solid"/>
                    </a:lnT>
                    <a:lnB w="1562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797">
                      <a:solidFill>
                        <a:srgbClr val="000000"/>
                      </a:solidFill>
                      <a:prstDash val="solid"/>
                    </a:lnL>
                    <a:lnR w="1562">
                      <a:solidFill>
                        <a:srgbClr val="000000"/>
                      </a:solidFill>
                      <a:prstDash val="solid"/>
                    </a:lnR>
                    <a:lnT w="7797">
                      <a:solidFill>
                        <a:srgbClr val="000000"/>
                      </a:solidFill>
                      <a:prstDash val="solid"/>
                    </a:lnT>
                    <a:lnB w="1562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562">
                      <a:solidFill>
                        <a:srgbClr val="000000"/>
                      </a:solidFill>
                      <a:prstDash val="solid"/>
                    </a:lnL>
                    <a:lnR w="1562">
                      <a:solidFill>
                        <a:srgbClr val="000000"/>
                      </a:solidFill>
                      <a:prstDash val="solid"/>
                    </a:lnR>
                    <a:lnT w="1562">
                      <a:solidFill>
                        <a:srgbClr val="000000"/>
                      </a:solidFill>
                      <a:prstDash val="solid"/>
                    </a:lnT>
                    <a:lnB w="1562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7" name="object 5"/>
          <p:cNvSpPr/>
          <p:nvPr/>
        </p:nvSpPr>
        <p:spPr>
          <a:xfrm>
            <a:off x="7961020" y="2846908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5"/>
                </a:lnTo>
                <a:lnTo>
                  <a:pt x="22059" y="0"/>
                </a:lnTo>
                <a:lnTo>
                  <a:pt x="12179" y="0"/>
                </a:lnTo>
                <a:lnTo>
                  <a:pt x="6095" y="6095"/>
                </a:lnTo>
                <a:lnTo>
                  <a:pt x="0" y="12179"/>
                </a:lnTo>
                <a:lnTo>
                  <a:pt x="0" y="22059"/>
                </a:lnTo>
                <a:lnTo>
                  <a:pt x="6095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6"/>
          <p:cNvSpPr/>
          <p:nvPr/>
        </p:nvSpPr>
        <p:spPr>
          <a:xfrm>
            <a:off x="7492936" y="2859392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5"/>
                </a:lnTo>
                <a:lnTo>
                  <a:pt x="22059" y="0"/>
                </a:lnTo>
                <a:lnTo>
                  <a:pt x="12179" y="0"/>
                </a:lnTo>
                <a:lnTo>
                  <a:pt x="6083" y="6095"/>
                </a:lnTo>
                <a:lnTo>
                  <a:pt x="0" y="12179"/>
                </a:lnTo>
                <a:lnTo>
                  <a:pt x="0" y="22059"/>
                </a:lnTo>
                <a:lnTo>
                  <a:pt x="6083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7"/>
          <p:cNvSpPr/>
          <p:nvPr/>
        </p:nvSpPr>
        <p:spPr>
          <a:xfrm>
            <a:off x="7567828" y="4182516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5"/>
                </a:lnTo>
                <a:lnTo>
                  <a:pt x="22059" y="0"/>
                </a:lnTo>
                <a:lnTo>
                  <a:pt x="12179" y="0"/>
                </a:lnTo>
                <a:lnTo>
                  <a:pt x="6095" y="6095"/>
                </a:lnTo>
                <a:lnTo>
                  <a:pt x="0" y="12179"/>
                </a:lnTo>
                <a:lnTo>
                  <a:pt x="0" y="22059"/>
                </a:lnTo>
                <a:lnTo>
                  <a:pt x="6095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8"/>
          <p:cNvSpPr/>
          <p:nvPr/>
        </p:nvSpPr>
        <p:spPr>
          <a:xfrm>
            <a:off x="7068528" y="3595839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5"/>
                </a:lnTo>
                <a:lnTo>
                  <a:pt x="22059" y="0"/>
                </a:lnTo>
                <a:lnTo>
                  <a:pt x="12179" y="0"/>
                </a:lnTo>
                <a:lnTo>
                  <a:pt x="6095" y="6095"/>
                </a:lnTo>
                <a:lnTo>
                  <a:pt x="0" y="12179"/>
                </a:lnTo>
                <a:lnTo>
                  <a:pt x="0" y="22059"/>
                </a:lnTo>
                <a:lnTo>
                  <a:pt x="6095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9"/>
          <p:cNvSpPr/>
          <p:nvPr/>
        </p:nvSpPr>
        <p:spPr>
          <a:xfrm>
            <a:off x="7180871" y="3321240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5"/>
                </a:lnTo>
                <a:lnTo>
                  <a:pt x="22059" y="0"/>
                </a:lnTo>
                <a:lnTo>
                  <a:pt x="12179" y="0"/>
                </a:lnTo>
                <a:lnTo>
                  <a:pt x="6095" y="6095"/>
                </a:lnTo>
                <a:lnTo>
                  <a:pt x="0" y="12179"/>
                </a:lnTo>
                <a:lnTo>
                  <a:pt x="0" y="22059"/>
                </a:lnTo>
                <a:lnTo>
                  <a:pt x="6095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0"/>
          <p:cNvSpPr/>
          <p:nvPr/>
        </p:nvSpPr>
        <p:spPr>
          <a:xfrm>
            <a:off x="7424280" y="3664496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5"/>
                </a:lnTo>
                <a:lnTo>
                  <a:pt x="22059" y="0"/>
                </a:lnTo>
                <a:lnTo>
                  <a:pt x="12179" y="0"/>
                </a:lnTo>
                <a:lnTo>
                  <a:pt x="6095" y="6095"/>
                </a:lnTo>
                <a:lnTo>
                  <a:pt x="0" y="12179"/>
                </a:lnTo>
                <a:lnTo>
                  <a:pt x="0" y="22059"/>
                </a:lnTo>
                <a:lnTo>
                  <a:pt x="6095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1"/>
          <p:cNvSpPr/>
          <p:nvPr/>
        </p:nvSpPr>
        <p:spPr>
          <a:xfrm>
            <a:off x="7661440" y="2690876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5"/>
                </a:lnTo>
                <a:lnTo>
                  <a:pt x="22059" y="0"/>
                </a:lnTo>
                <a:lnTo>
                  <a:pt x="12179" y="0"/>
                </a:lnTo>
                <a:lnTo>
                  <a:pt x="6083" y="6095"/>
                </a:lnTo>
                <a:lnTo>
                  <a:pt x="0" y="12179"/>
                </a:lnTo>
                <a:lnTo>
                  <a:pt x="0" y="22059"/>
                </a:lnTo>
                <a:lnTo>
                  <a:pt x="6083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2"/>
          <p:cNvSpPr/>
          <p:nvPr/>
        </p:nvSpPr>
        <p:spPr>
          <a:xfrm>
            <a:off x="7761299" y="2971736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5"/>
                </a:lnTo>
                <a:lnTo>
                  <a:pt x="22059" y="0"/>
                </a:lnTo>
                <a:lnTo>
                  <a:pt x="12179" y="0"/>
                </a:lnTo>
                <a:lnTo>
                  <a:pt x="6083" y="6095"/>
                </a:lnTo>
                <a:lnTo>
                  <a:pt x="0" y="12179"/>
                </a:lnTo>
                <a:lnTo>
                  <a:pt x="0" y="22059"/>
                </a:lnTo>
                <a:lnTo>
                  <a:pt x="6083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13"/>
          <p:cNvSpPr/>
          <p:nvPr/>
        </p:nvSpPr>
        <p:spPr>
          <a:xfrm>
            <a:off x="7973504" y="3389884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5"/>
                </a:lnTo>
                <a:lnTo>
                  <a:pt x="22059" y="0"/>
                </a:lnTo>
                <a:lnTo>
                  <a:pt x="12179" y="0"/>
                </a:lnTo>
                <a:lnTo>
                  <a:pt x="6095" y="6095"/>
                </a:lnTo>
                <a:lnTo>
                  <a:pt x="0" y="12179"/>
                </a:lnTo>
                <a:lnTo>
                  <a:pt x="0" y="22059"/>
                </a:lnTo>
                <a:lnTo>
                  <a:pt x="6095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14"/>
          <p:cNvSpPr/>
          <p:nvPr/>
        </p:nvSpPr>
        <p:spPr>
          <a:xfrm>
            <a:off x="8210663" y="3321240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5"/>
                </a:lnTo>
                <a:lnTo>
                  <a:pt x="22059" y="0"/>
                </a:lnTo>
                <a:lnTo>
                  <a:pt x="12179" y="0"/>
                </a:lnTo>
                <a:lnTo>
                  <a:pt x="6083" y="6095"/>
                </a:lnTo>
                <a:lnTo>
                  <a:pt x="0" y="12179"/>
                </a:lnTo>
                <a:lnTo>
                  <a:pt x="0" y="22059"/>
                </a:lnTo>
                <a:lnTo>
                  <a:pt x="6083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15"/>
          <p:cNvSpPr/>
          <p:nvPr/>
        </p:nvSpPr>
        <p:spPr>
          <a:xfrm>
            <a:off x="8051710" y="3595839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5"/>
                </a:lnTo>
                <a:lnTo>
                  <a:pt x="22059" y="0"/>
                </a:lnTo>
                <a:lnTo>
                  <a:pt x="12179" y="0"/>
                </a:lnTo>
                <a:lnTo>
                  <a:pt x="6083" y="6095"/>
                </a:lnTo>
                <a:lnTo>
                  <a:pt x="0" y="12179"/>
                </a:lnTo>
                <a:lnTo>
                  <a:pt x="0" y="22059"/>
                </a:lnTo>
                <a:lnTo>
                  <a:pt x="6083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16"/>
          <p:cNvSpPr/>
          <p:nvPr/>
        </p:nvSpPr>
        <p:spPr>
          <a:xfrm>
            <a:off x="8809811" y="3926624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5"/>
                </a:lnTo>
                <a:lnTo>
                  <a:pt x="22059" y="0"/>
                </a:lnTo>
                <a:lnTo>
                  <a:pt x="12179" y="0"/>
                </a:lnTo>
                <a:lnTo>
                  <a:pt x="6083" y="6095"/>
                </a:lnTo>
                <a:lnTo>
                  <a:pt x="0" y="12179"/>
                </a:lnTo>
                <a:lnTo>
                  <a:pt x="0" y="22059"/>
                </a:lnTo>
                <a:lnTo>
                  <a:pt x="6083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17"/>
          <p:cNvSpPr/>
          <p:nvPr/>
        </p:nvSpPr>
        <p:spPr>
          <a:xfrm>
            <a:off x="7567828" y="3995280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5"/>
                </a:lnTo>
                <a:lnTo>
                  <a:pt x="22059" y="0"/>
                </a:lnTo>
                <a:lnTo>
                  <a:pt x="12179" y="0"/>
                </a:lnTo>
                <a:lnTo>
                  <a:pt x="6095" y="6095"/>
                </a:lnTo>
                <a:lnTo>
                  <a:pt x="0" y="12179"/>
                </a:lnTo>
                <a:lnTo>
                  <a:pt x="0" y="22059"/>
                </a:lnTo>
                <a:lnTo>
                  <a:pt x="6095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18"/>
          <p:cNvSpPr/>
          <p:nvPr/>
        </p:nvSpPr>
        <p:spPr>
          <a:xfrm>
            <a:off x="6681584" y="3995280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5"/>
                </a:lnTo>
                <a:lnTo>
                  <a:pt x="22059" y="0"/>
                </a:lnTo>
                <a:lnTo>
                  <a:pt x="12179" y="0"/>
                </a:lnTo>
                <a:lnTo>
                  <a:pt x="6095" y="6095"/>
                </a:lnTo>
                <a:lnTo>
                  <a:pt x="0" y="12179"/>
                </a:lnTo>
                <a:lnTo>
                  <a:pt x="0" y="22059"/>
                </a:lnTo>
                <a:lnTo>
                  <a:pt x="6095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19"/>
          <p:cNvSpPr/>
          <p:nvPr/>
        </p:nvSpPr>
        <p:spPr>
          <a:xfrm>
            <a:off x="6800163" y="4182516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5"/>
                </a:lnTo>
                <a:lnTo>
                  <a:pt x="22059" y="0"/>
                </a:lnTo>
                <a:lnTo>
                  <a:pt x="12179" y="0"/>
                </a:lnTo>
                <a:lnTo>
                  <a:pt x="6083" y="6095"/>
                </a:lnTo>
                <a:lnTo>
                  <a:pt x="0" y="12179"/>
                </a:lnTo>
                <a:lnTo>
                  <a:pt x="0" y="22059"/>
                </a:lnTo>
                <a:lnTo>
                  <a:pt x="6083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20"/>
          <p:cNvSpPr/>
          <p:nvPr/>
        </p:nvSpPr>
        <p:spPr>
          <a:xfrm>
            <a:off x="6962432" y="3920388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5"/>
                </a:lnTo>
                <a:lnTo>
                  <a:pt x="22059" y="0"/>
                </a:lnTo>
                <a:lnTo>
                  <a:pt x="12179" y="0"/>
                </a:lnTo>
                <a:lnTo>
                  <a:pt x="6095" y="6095"/>
                </a:lnTo>
                <a:lnTo>
                  <a:pt x="0" y="12179"/>
                </a:lnTo>
                <a:lnTo>
                  <a:pt x="0" y="22059"/>
                </a:lnTo>
                <a:lnTo>
                  <a:pt x="6095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21"/>
          <p:cNvSpPr/>
          <p:nvPr/>
        </p:nvSpPr>
        <p:spPr>
          <a:xfrm>
            <a:off x="7180871" y="4082656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5"/>
                </a:lnTo>
                <a:lnTo>
                  <a:pt x="22059" y="0"/>
                </a:lnTo>
                <a:lnTo>
                  <a:pt x="12179" y="0"/>
                </a:lnTo>
                <a:lnTo>
                  <a:pt x="6095" y="6095"/>
                </a:lnTo>
                <a:lnTo>
                  <a:pt x="0" y="12179"/>
                </a:lnTo>
                <a:lnTo>
                  <a:pt x="0" y="22059"/>
                </a:lnTo>
                <a:lnTo>
                  <a:pt x="6095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22"/>
          <p:cNvSpPr/>
          <p:nvPr/>
        </p:nvSpPr>
        <p:spPr>
          <a:xfrm>
            <a:off x="7330655" y="3502228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5"/>
                </a:lnTo>
                <a:lnTo>
                  <a:pt x="22059" y="0"/>
                </a:lnTo>
                <a:lnTo>
                  <a:pt x="12179" y="0"/>
                </a:lnTo>
                <a:lnTo>
                  <a:pt x="6083" y="6095"/>
                </a:lnTo>
                <a:lnTo>
                  <a:pt x="0" y="12179"/>
                </a:lnTo>
                <a:lnTo>
                  <a:pt x="0" y="22059"/>
                </a:lnTo>
                <a:lnTo>
                  <a:pt x="6083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23"/>
          <p:cNvSpPr/>
          <p:nvPr/>
        </p:nvSpPr>
        <p:spPr>
          <a:xfrm>
            <a:off x="7567828" y="3389884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5"/>
                </a:lnTo>
                <a:lnTo>
                  <a:pt x="22059" y="0"/>
                </a:lnTo>
                <a:lnTo>
                  <a:pt x="12179" y="0"/>
                </a:lnTo>
                <a:lnTo>
                  <a:pt x="6095" y="6095"/>
                </a:lnTo>
                <a:lnTo>
                  <a:pt x="0" y="12179"/>
                </a:lnTo>
                <a:lnTo>
                  <a:pt x="0" y="22059"/>
                </a:lnTo>
                <a:lnTo>
                  <a:pt x="6095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24"/>
          <p:cNvSpPr/>
          <p:nvPr/>
        </p:nvSpPr>
        <p:spPr>
          <a:xfrm>
            <a:off x="7973504" y="4269892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5"/>
                </a:lnTo>
                <a:lnTo>
                  <a:pt x="22059" y="0"/>
                </a:lnTo>
                <a:lnTo>
                  <a:pt x="12179" y="0"/>
                </a:lnTo>
                <a:lnTo>
                  <a:pt x="6095" y="6095"/>
                </a:lnTo>
                <a:lnTo>
                  <a:pt x="0" y="12179"/>
                </a:lnTo>
                <a:lnTo>
                  <a:pt x="0" y="22059"/>
                </a:lnTo>
                <a:lnTo>
                  <a:pt x="6095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25"/>
          <p:cNvSpPr/>
          <p:nvPr/>
        </p:nvSpPr>
        <p:spPr>
          <a:xfrm>
            <a:off x="8541448" y="4182516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5"/>
                </a:lnTo>
                <a:lnTo>
                  <a:pt x="22059" y="0"/>
                </a:lnTo>
                <a:lnTo>
                  <a:pt x="12179" y="0"/>
                </a:lnTo>
                <a:lnTo>
                  <a:pt x="6083" y="6095"/>
                </a:lnTo>
                <a:lnTo>
                  <a:pt x="0" y="12179"/>
                </a:lnTo>
                <a:lnTo>
                  <a:pt x="0" y="22059"/>
                </a:lnTo>
                <a:lnTo>
                  <a:pt x="6083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26"/>
          <p:cNvSpPr/>
          <p:nvPr/>
        </p:nvSpPr>
        <p:spPr>
          <a:xfrm>
            <a:off x="8834780" y="4269892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5"/>
                </a:lnTo>
                <a:lnTo>
                  <a:pt x="22059" y="0"/>
                </a:lnTo>
                <a:lnTo>
                  <a:pt x="12179" y="0"/>
                </a:lnTo>
                <a:lnTo>
                  <a:pt x="6095" y="6095"/>
                </a:lnTo>
                <a:lnTo>
                  <a:pt x="0" y="12179"/>
                </a:lnTo>
                <a:lnTo>
                  <a:pt x="0" y="22059"/>
                </a:lnTo>
                <a:lnTo>
                  <a:pt x="6095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27"/>
          <p:cNvSpPr/>
          <p:nvPr/>
        </p:nvSpPr>
        <p:spPr>
          <a:xfrm>
            <a:off x="8541448" y="3920388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5"/>
                </a:lnTo>
                <a:lnTo>
                  <a:pt x="22059" y="0"/>
                </a:lnTo>
                <a:lnTo>
                  <a:pt x="12179" y="0"/>
                </a:lnTo>
                <a:lnTo>
                  <a:pt x="6083" y="6095"/>
                </a:lnTo>
                <a:lnTo>
                  <a:pt x="0" y="12179"/>
                </a:lnTo>
                <a:lnTo>
                  <a:pt x="0" y="22059"/>
                </a:lnTo>
                <a:lnTo>
                  <a:pt x="6083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28"/>
          <p:cNvSpPr/>
          <p:nvPr/>
        </p:nvSpPr>
        <p:spPr>
          <a:xfrm>
            <a:off x="8404135" y="3502228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5"/>
                </a:lnTo>
                <a:lnTo>
                  <a:pt x="22059" y="0"/>
                </a:lnTo>
                <a:lnTo>
                  <a:pt x="12179" y="0"/>
                </a:lnTo>
                <a:lnTo>
                  <a:pt x="6095" y="6095"/>
                </a:lnTo>
                <a:lnTo>
                  <a:pt x="0" y="12179"/>
                </a:lnTo>
                <a:lnTo>
                  <a:pt x="0" y="22059"/>
                </a:lnTo>
                <a:lnTo>
                  <a:pt x="6095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29"/>
          <p:cNvSpPr/>
          <p:nvPr/>
        </p:nvSpPr>
        <p:spPr>
          <a:xfrm>
            <a:off x="7761299" y="3926624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5"/>
                </a:lnTo>
                <a:lnTo>
                  <a:pt x="22059" y="0"/>
                </a:lnTo>
                <a:lnTo>
                  <a:pt x="12179" y="0"/>
                </a:lnTo>
                <a:lnTo>
                  <a:pt x="6083" y="6095"/>
                </a:lnTo>
                <a:lnTo>
                  <a:pt x="0" y="12179"/>
                </a:lnTo>
                <a:lnTo>
                  <a:pt x="0" y="22059"/>
                </a:lnTo>
                <a:lnTo>
                  <a:pt x="6083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133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334225" y="2594537"/>
            <a:ext cx="4513580" cy="361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3370" indent="-280670">
              <a:lnSpc>
                <a:spcPct val="100000"/>
              </a:lnSpc>
              <a:buSzPct val="171794"/>
              <a:buChar char="•"/>
              <a:tabLst>
                <a:tab pos="294005" algn="l"/>
              </a:tabLst>
            </a:pP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(Start 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classic</a:t>
            </a:r>
            <a:r>
              <a:rPr sz="2000" spc="2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structure)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3370" indent="-280670">
              <a:lnSpc>
                <a:spcPct val="100000"/>
              </a:lnSpc>
              <a:spcBef>
                <a:spcPts val="1540"/>
              </a:spcBef>
              <a:buSzPct val="171794"/>
              <a:buChar char="•"/>
              <a:tabLst>
                <a:tab pos="294005" algn="l"/>
              </a:tabLst>
            </a:pPr>
            <a:r>
              <a:rPr sz="2000" spc="25" dirty="0">
                <a:latin typeface="Arial" panose="020B0604020202020204" pitchFamily="34" charset="0"/>
                <a:cs typeface="Arial" panose="020B0604020202020204" pitchFamily="34" charset="0"/>
              </a:rPr>
              <a:t>Atomize to 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sz="2000" spc="2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sub-elements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3370" indent="-280670">
              <a:lnSpc>
                <a:spcPct val="100000"/>
              </a:lnSpc>
              <a:spcBef>
                <a:spcPts val="1540"/>
              </a:spcBef>
              <a:buSzPct val="171794"/>
              <a:buChar char="•"/>
              <a:tabLst>
                <a:tab pos="294005" algn="l"/>
              </a:tabLst>
            </a:pPr>
            <a:r>
              <a:rPr sz="2000" spc="20" dirty="0">
                <a:latin typeface="Arial" panose="020B0604020202020204" pitchFamily="34" charset="0"/>
                <a:cs typeface="Arial" panose="020B0604020202020204" pitchFamily="34" charset="0"/>
              </a:rPr>
              <a:t>Dissolve 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sz="2000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boundaries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3370" indent="-280670">
              <a:lnSpc>
                <a:spcPct val="100000"/>
              </a:lnSpc>
              <a:spcBef>
                <a:spcPts val="1540"/>
              </a:spcBef>
              <a:buSzPct val="171794"/>
              <a:buChar char="•"/>
              <a:tabLst>
                <a:tab pos="294005" algn="l"/>
              </a:tabLst>
            </a:pP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Register 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structural</a:t>
            </a:r>
            <a:r>
              <a:rPr sz="2000" spc="3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elements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1809" lvl="1" indent="-280670">
              <a:lnSpc>
                <a:spcPct val="100000"/>
              </a:lnSpc>
              <a:spcBef>
                <a:spcPts val="1540"/>
              </a:spcBef>
              <a:buSzPct val="171794"/>
              <a:buChar char="•"/>
              <a:tabLst>
                <a:tab pos="512445" algn="l"/>
              </a:tabLst>
            </a:pPr>
            <a:r>
              <a:rPr sz="2000" spc="-40" dirty="0"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sub-elements</a:t>
            </a:r>
            <a:r>
              <a:rPr sz="2000" spc="2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properties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1809" lvl="1" indent="-280670">
              <a:lnSpc>
                <a:spcPct val="100000"/>
              </a:lnSpc>
              <a:spcBef>
                <a:spcPts val="1540"/>
              </a:spcBef>
              <a:buSzPct val="171794"/>
              <a:buChar char="•"/>
              <a:tabLst>
                <a:tab pos="512445" algn="l"/>
              </a:tabLst>
            </a:pPr>
            <a:r>
              <a:rPr sz="2000" spc="-55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2000" spc="20" dirty="0"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  <a:r>
              <a:rPr sz="2000" spc="1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dependence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3370" indent="-280670">
              <a:lnSpc>
                <a:spcPct val="100000"/>
              </a:lnSpc>
              <a:spcBef>
                <a:spcPts val="1540"/>
              </a:spcBef>
              <a:buSzPct val="171794"/>
              <a:buChar char="•"/>
              <a:tabLst>
                <a:tab pos="294005" algn="l"/>
              </a:tabLst>
            </a:pP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Provide </a:t>
            </a:r>
            <a:r>
              <a:rPr sz="2000" spc="-40" dirty="0">
                <a:latin typeface="Arial" panose="020B0604020202020204" pitchFamily="34" charset="0"/>
                <a:cs typeface="Arial" panose="020B0604020202020204" pitchFamily="34" charset="0"/>
              </a:rPr>
              <a:t>effective 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access </a:t>
            </a:r>
            <a:r>
              <a:rPr sz="2000" spc="-45" dirty="0">
                <a:latin typeface="Arial" panose="020B0604020202020204" pitchFamily="34" charset="0"/>
                <a:cs typeface="Arial" panose="020B0604020202020204" pitchFamily="34" charset="0"/>
              </a:rPr>
              <a:t>via 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sz="2000" spc="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96304" y="917012"/>
            <a:ext cx="555709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0" dirty="0">
                <a:latin typeface="Arial" panose="020B0604020202020204" pitchFamily="34" charset="0"/>
                <a:cs typeface="Arial" panose="020B0604020202020204" pitchFamily="34" charset="0"/>
              </a:rPr>
              <a:t>Join </a:t>
            </a:r>
            <a:r>
              <a:rPr spc="-30" dirty="0"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spc="4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85" dirty="0">
                <a:latin typeface="Arial" panose="020B0604020202020204" pitchFamily="34" charset="0"/>
                <a:cs typeface="Arial" panose="020B0604020202020204" pitchFamily="34" charset="0"/>
              </a:rPr>
              <a:t>Mechanisms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524000" y="6629401"/>
            <a:ext cx="3505200" cy="1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D317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1050" dirty="0"/>
              <a:t>© Copyright </a:t>
            </a:r>
            <a:r>
              <a:rPr lang="en-US" altLang="en-US" sz="1050" dirty="0" smtClean="0"/>
              <a:t>OOPSLA 2007, </a:t>
            </a:r>
            <a:r>
              <a:rPr lang="en-US" altLang="en-US" sz="1050" dirty="0" err="1"/>
              <a:t>Gregor</a:t>
            </a:r>
            <a:r>
              <a:rPr lang="en-US" altLang="en-US" sz="1050" dirty="0"/>
              <a:t> </a:t>
            </a:r>
            <a:r>
              <a:rPr lang="en-US" altLang="en-US" sz="1050" dirty="0" err="1"/>
              <a:t>Kiczales</a:t>
            </a:r>
            <a:r>
              <a:rPr lang="en-US" altLang="en-US" sz="1050" dirty="0"/>
              <a:t>. All rights reserved.</a:t>
            </a:r>
          </a:p>
        </p:txBody>
      </p:sp>
      <p:sp>
        <p:nvSpPr>
          <p:cNvPr id="31" name="object 2"/>
          <p:cNvSpPr/>
          <p:nvPr/>
        </p:nvSpPr>
        <p:spPr>
          <a:xfrm>
            <a:off x="7313459" y="2561335"/>
            <a:ext cx="855344" cy="612140"/>
          </a:xfrm>
          <a:custGeom>
            <a:avLst/>
            <a:gdLst/>
            <a:ahLst/>
            <a:cxnLst/>
            <a:rect l="l" t="t" r="r" b="b"/>
            <a:pathLst>
              <a:path w="855345" h="612139">
                <a:moveTo>
                  <a:pt x="0" y="0"/>
                </a:moveTo>
                <a:lnTo>
                  <a:pt x="855040" y="0"/>
                </a:lnTo>
                <a:lnTo>
                  <a:pt x="855040" y="611631"/>
                </a:lnTo>
                <a:lnTo>
                  <a:pt x="0" y="61163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"/>
          <p:cNvSpPr/>
          <p:nvPr/>
        </p:nvSpPr>
        <p:spPr>
          <a:xfrm>
            <a:off x="6889063" y="3185452"/>
            <a:ext cx="855344" cy="612140"/>
          </a:xfrm>
          <a:custGeom>
            <a:avLst/>
            <a:gdLst/>
            <a:ahLst/>
            <a:cxnLst/>
            <a:rect l="l" t="t" r="r" b="b"/>
            <a:pathLst>
              <a:path w="855345" h="612139">
                <a:moveTo>
                  <a:pt x="0" y="0"/>
                </a:moveTo>
                <a:lnTo>
                  <a:pt x="855040" y="0"/>
                </a:lnTo>
                <a:lnTo>
                  <a:pt x="855040" y="611631"/>
                </a:lnTo>
                <a:lnTo>
                  <a:pt x="0" y="61163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/>
          <p:nvPr/>
        </p:nvSpPr>
        <p:spPr>
          <a:xfrm>
            <a:off x="7744104" y="3185452"/>
            <a:ext cx="855344" cy="612140"/>
          </a:xfrm>
          <a:custGeom>
            <a:avLst/>
            <a:gdLst/>
            <a:ahLst/>
            <a:cxnLst/>
            <a:rect l="l" t="t" r="r" b="b"/>
            <a:pathLst>
              <a:path w="855345" h="612139">
                <a:moveTo>
                  <a:pt x="0" y="0"/>
                </a:moveTo>
                <a:lnTo>
                  <a:pt x="855040" y="0"/>
                </a:lnTo>
                <a:lnTo>
                  <a:pt x="855040" y="611631"/>
                </a:lnTo>
                <a:lnTo>
                  <a:pt x="0" y="61163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5"/>
          <p:cNvSpPr/>
          <p:nvPr/>
        </p:nvSpPr>
        <p:spPr>
          <a:xfrm>
            <a:off x="6452184" y="3803319"/>
            <a:ext cx="855344" cy="612140"/>
          </a:xfrm>
          <a:custGeom>
            <a:avLst/>
            <a:gdLst/>
            <a:ahLst/>
            <a:cxnLst/>
            <a:rect l="l" t="t" r="r" b="b"/>
            <a:pathLst>
              <a:path w="855345" h="612139">
                <a:moveTo>
                  <a:pt x="0" y="0"/>
                </a:moveTo>
                <a:lnTo>
                  <a:pt x="855040" y="0"/>
                </a:lnTo>
                <a:lnTo>
                  <a:pt x="855040" y="611631"/>
                </a:lnTo>
                <a:lnTo>
                  <a:pt x="0" y="61163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6"/>
          <p:cNvSpPr/>
          <p:nvPr/>
        </p:nvSpPr>
        <p:spPr>
          <a:xfrm>
            <a:off x="7313459" y="3803319"/>
            <a:ext cx="855344" cy="612140"/>
          </a:xfrm>
          <a:custGeom>
            <a:avLst/>
            <a:gdLst/>
            <a:ahLst/>
            <a:cxnLst/>
            <a:rect l="l" t="t" r="r" b="b"/>
            <a:pathLst>
              <a:path w="855345" h="612139">
                <a:moveTo>
                  <a:pt x="0" y="0"/>
                </a:moveTo>
                <a:lnTo>
                  <a:pt x="855040" y="0"/>
                </a:lnTo>
                <a:lnTo>
                  <a:pt x="855040" y="611631"/>
                </a:lnTo>
                <a:lnTo>
                  <a:pt x="0" y="61163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7"/>
          <p:cNvSpPr/>
          <p:nvPr/>
        </p:nvSpPr>
        <p:spPr>
          <a:xfrm>
            <a:off x="8168500" y="3803319"/>
            <a:ext cx="855344" cy="612140"/>
          </a:xfrm>
          <a:custGeom>
            <a:avLst/>
            <a:gdLst/>
            <a:ahLst/>
            <a:cxnLst/>
            <a:rect l="l" t="t" r="r" b="b"/>
            <a:pathLst>
              <a:path w="855345" h="612139">
                <a:moveTo>
                  <a:pt x="0" y="0"/>
                </a:moveTo>
                <a:lnTo>
                  <a:pt x="855040" y="0"/>
                </a:lnTo>
                <a:lnTo>
                  <a:pt x="855040" y="611631"/>
                </a:lnTo>
                <a:lnTo>
                  <a:pt x="0" y="61163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9"/>
          <p:cNvSpPr/>
          <p:nvPr/>
        </p:nvSpPr>
        <p:spPr>
          <a:xfrm>
            <a:off x="6783489" y="4382820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0" y="12179"/>
                </a:moveTo>
                <a:lnTo>
                  <a:pt x="0" y="22059"/>
                </a:lnTo>
                <a:lnTo>
                  <a:pt x="12179" y="34251"/>
                </a:lnTo>
                <a:lnTo>
                  <a:pt x="22059" y="34251"/>
                </a:lnTo>
                <a:lnTo>
                  <a:pt x="34251" y="22059"/>
                </a:lnTo>
                <a:lnTo>
                  <a:pt x="34251" y="12179"/>
                </a:lnTo>
                <a:lnTo>
                  <a:pt x="22059" y="0"/>
                </a:lnTo>
                <a:lnTo>
                  <a:pt x="12179" y="0"/>
                </a:lnTo>
                <a:lnTo>
                  <a:pt x="0" y="121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10"/>
          <p:cNvSpPr/>
          <p:nvPr/>
        </p:nvSpPr>
        <p:spPr>
          <a:xfrm>
            <a:off x="6783489" y="4382808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5"/>
                </a:lnTo>
                <a:lnTo>
                  <a:pt x="22059" y="0"/>
                </a:lnTo>
                <a:lnTo>
                  <a:pt x="12179" y="0"/>
                </a:lnTo>
                <a:lnTo>
                  <a:pt x="6095" y="6095"/>
                </a:lnTo>
                <a:lnTo>
                  <a:pt x="0" y="12179"/>
                </a:lnTo>
                <a:lnTo>
                  <a:pt x="0" y="22059"/>
                </a:lnTo>
                <a:lnTo>
                  <a:pt x="6095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11"/>
          <p:cNvSpPr/>
          <p:nvPr/>
        </p:nvSpPr>
        <p:spPr>
          <a:xfrm>
            <a:off x="8158492" y="4327029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0" y="12179"/>
                </a:moveTo>
                <a:lnTo>
                  <a:pt x="0" y="22059"/>
                </a:lnTo>
                <a:lnTo>
                  <a:pt x="12179" y="34251"/>
                </a:lnTo>
                <a:lnTo>
                  <a:pt x="22059" y="34251"/>
                </a:lnTo>
                <a:lnTo>
                  <a:pt x="34251" y="22059"/>
                </a:lnTo>
                <a:lnTo>
                  <a:pt x="34251" y="12179"/>
                </a:lnTo>
                <a:lnTo>
                  <a:pt x="22059" y="0"/>
                </a:lnTo>
                <a:lnTo>
                  <a:pt x="12179" y="0"/>
                </a:lnTo>
                <a:lnTo>
                  <a:pt x="0" y="121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12"/>
          <p:cNvSpPr/>
          <p:nvPr/>
        </p:nvSpPr>
        <p:spPr>
          <a:xfrm>
            <a:off x="8158492" y="4327029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5"/>
                </a:lnTo>
                <a:lnTo>
                  <a:pt x="22059" y="0"/>
                </a:lnTo>
                <a:lnTo>
                  <a:pt x="12179" y="0"/>
                </a:lnTo>
                <a:lnTo>
                  <a:pt x="6083" y="6095"/>
                </a:lnTo>
                <a:lnTo>
                  <a:pt x="0" y="12179"/>
                </a:lnTo>
                <a:lnTo>
                  <a:pt x="0" y="22059"/>
                </a:lnTo>
                <a:lnTo>
                  <a:pt x="6083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13"/>
          <p:cNvSpPr/>
          <p:nvPr/>
        </p:nvSpPr>
        <p:spPr>
          <a:xfrm>
            <a:off x="6639458" y="4842954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5"/>
                </a:lnTo>
                <a:lnTo>
                  <a:pt x="22059" y="0"/>
                </a:lnTo>
                <a:lnTo>
                  <a:pt x="12179" y="0"/>
                </a:lnTo>
                <a:lnTo>
                  <a:pt x="6095" y="6095"/>
                </a:lnTo>
                <a:lnTo>
                  <a:pt x="0" y="12179"/>
                </a:lnTo>
                <a:lnTo>
                  <a:pt x="0" y="22059"/>
                </a:lnTo>
                <a:lnTo>
                  <a:pt x="6095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14"/>
          <p:cNvSpPr/>
          <p:nvPr/>
        </p:nvSpPr>
        <p:spPr>
          <a:xfrm>
            <a:off x="7170928" y="4363796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5"/>
                </a:lnTo>
                <a:lnTo>
                  <a:pt x="22059" y="0"/>
                </a:lnTo>
                <a:lnTo>
                  <a:pt x="12179" y="0"/>
                </a:lnTo>
                <a:lnTo>
                  <a:pt x="6095" y="6095"/>
                </a:lnTo>
                <a:lnTo>
                  <a:pt x="0" y="12179"/>
                </a:lnTo>
                <a:lnTo>
                  <a:pt x="0" y="22059"/>
                </a:lnTo>
                <a:lnTo>
                  <a:pt x="6095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15"/>
          <p:cNvSpPr/>
          <p:nvPr/>
        </p:nvSpPr>
        <p:spPr>
          <a:xfrm>
            <a:off x="6556273" y="4488522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5"/>
                </a:lnTo>
                <a:lnTo>
                  <a:pt x="22059" y="0"/>
                </a:lnTo>
                <a:lnTo>
                  <a:pt x="12179" y="0"/>
                </a:lnTo>
                <a:lnTo>
                  <a:pt x="6083" y="6095"/>
                </a:lnTo>
                <a:lnTo>
                  <a:pt x="0" y="12179"/>
                </a:lnTo>
                <a:lnTo>
                  <a:pt x="0" y="22059"/>
                </a:lnTo>
                <a:lnTo>
                  <a:pt x="6083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16"/>
          <p:cNvSpPr/>
          <p:nvPr/>
        </p:nvSpPr>
        <p:spPr>
          <a:xfrm>
            <a:off x="7885048" y="4603102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6"/>
                </a:lnTo>
                <a:lnTo>
                  <a:pt x="22059" y="0"/>
                </a:lnTo>
                <a:lnTo>
                  <a:pt x="12179" y="0"/>
                </a:lnTo>
                <a:lnTo>
                  <a:pt x="6095" y="6096"/>
                </a:lnTo>
                <a:lnTo>
                  <a:pt x="0" y="12179"/>
                </a:lnTo>
                <a:lnTo>
                  <a:pt x="0" y="22059"/>
                </a:lnTo>
                <a:lnTo>
                  <a:pt x="6095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17"/>
          <p:cNvSpPr/>
          <p:nvPr/>
        </p:nvSpPr>
        <p:spPr>
          <a:xfrm>
            <a:off x="8856040" y="4448644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5"/>
                </a:lnTo>
                <a:lnTo>
                  <a:pt x="22059" y="0"/>
                </a:lnTo>
                <a:lnTo>
                  <a:pt x="12179" y="0"/>
                </a:lnTo>
                <a:lnTo>
                  <a:pt x="6083" y="6095"/>
                </a:lnTo>
                <a:lnTo>
                  <a:pt x="0" y="12179"/>
                </a:lnTo>
                <a:lnTo>
                  <a:pt x="0" y="22059"/>
                </a:lnTo>
                <a:lnTo>
                  <a:pt x="6083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18"/>
          <p:cNvSpPr/>
          <p:nvPr/>
        </p:nvSpPr>
        <p:spPr>
          <a:xfrm>
            <a:off x="7394384" y="4302848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5"/>
                </a:lnTo>
                <a:lnTo>
                  <a:pt x="22059" y="0"/>
                </a:lnTo>
                <a:lnTo>
                  <a:pt x="12179" y="0"/>
                </a:lnTo>
                <a:lnTo>
                  <a:pt x="6083" y="6095"/>
                </a:lnTo>
                <a:lnTo>
                  <a:pt x="0" y="12179"/>
                </a:lnTo>
                <a:lnTo>
                  <a:pt x="0" y="22059"/>
                </a:lnTo>
                <a:lnTo>
                  <a:pt x="6083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19"/>
          <p:cNvSpPr/>
          <p:nvPr/>
        </p:nvSpPr>
        <p:spPr>
          <a:xfrm>
            <a:off x="7538325" y="4439424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5"/>
                </a:lnTo>
                <a:lnTo>
                  <a:pt x="22059" y="0"/>
                </a:lnTo>
                <a:lnTo>
                  <a:pt x="12179" y="0"/>
                </a:lnTo>
                <a:lnTo>
                  <a:pt x="6095" y="6095"/>
                </a:lnTo>
                <a:lnTo>
                  <a:pt x="0" y="12179"/>
                </a:lnTo>
                <a:lnTo>
                  <a:pt x="0" y="22059"/>
                </a:lnTo>
                <a:lnTo>
                  <a:pt x="6095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20"/>
          <p:cNvSpPr/>
          <p:nvPr/>
        </p:nvSpPr>
        <p:spPr>
          <a:xfrm>
            <a:off x="6935863" y="4406607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0" y="12179"/>
                </a:moveTo>
                <a:lnTo>
                  <a:pt x="0" y="22059"/>
                </a:lnTo>
                <a:lnTo>
                  <a:pt x="12179" y="34251"/>
                </a:lnTo>
                <a:lnTo>
                  <a:pt x="22059" y="34251"/>
                </a:lnTo>
                <a:lnTo>
                  <a:pt x="34251" y="22059"/>
                </a:lnTo>
                <a:lnTo>
                  <a:pt x="34251" y="12179"/>
                </a:lnTo>
                <a:lnTo>
                  <a:pt x="22059" y="0"/>
                </a:lnTo>
                <a:lnTo>
                  <a:pt x="12179" y="0"/>
                </a:lnTo>
                <a:lnTo>
                  <a:pt x="0" y="121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21"/>
          <p:cNvSpPr/>
          <p:nvPr/>
        </p:nvSpPr>
        <p:spPr>
          <a:xfrm>
            <a:off x="6935863" y="4406607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5"/>
                </a:lnTo>
                <a:lnTo>
                  <a:pt x="22059" y="0"/>
                </a:lnTo>
                <a:lnTo>
                  <a:pt x="12179" y="0"/>
                </a:lnTo>
                <a:lnTo>
                  <a:pt x="6083" y="6095"/>
                </a:lnTo>
                <a:lnTo>
                  <a:pt x="0" y="12179"/>
                </a:lnTo>
                <a:lnTo>
                  <a:pt x="0" y="22059"/>
                </a:lnTo>
                <a:lnTo>
                  <a:pt x="6083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22"/>
          <p:cNvSpPr/>
          <p:nvPr/>
        </p:nvSpPr>
        <p:spPr>
          <a:xfrm>
            <a:off x="6751307" y="4660734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6"/>
                </a:lnTo>
                <a:lnTo>
                  <a:pt x="22059" y="0"/>
                </a:lnTo>
                <a:lnTo>
                  <a:pt x="12179" y="0"/>
                </a:lnTo>
                <a:lnTo>
                  <a:pt x="6095" y="6096"/>
                </a:lnTo>
                <a:lnTo>
                  <a:pt x="0" y="12179"/>
                </a:lnTo>
                <a:lnTo>
                  <a:pt x="0" y="22059"/>
                </a:lnTo>
                <a:lnTo>
                  <a:pt x="6095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23"/>
          <p:cNvSpPr/>
          <p:nvPr/>
        </p:nvSpPr>
        <p:spPr>
          <a:xfrm>
            <a:off x="7606690" y="4634852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6"/>
                </a:lnTo>
                <a:lnTo>
                  <a:pt x="22059" y="0"/>
                </a:lnTo>
                <a:lnTo>
                  <a:pt x="12179" y="0"/>
                </a:lnTo>
                <a:lnTo>
                  <a:pt x="6083" y="6096"/>
                </a:lnTo>
                <a:lnTo>
                  <a:pt x="0" y="12179"/>
                </a:lnTo>
                <a:lnTo>
                  <a:pt x="0" y="22059"/>
                </a:lnTo>
                <a:lnTo>
                  <a:pt x="6083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24"/>
          <p:cNvSpPr/>
          <p:nvPr/>
        </p:nvSpPr>
        <p:spPr>
          <a:xfrm>
            <a:off x="8591766" y="4797361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5"/>
                </a:lnTo>
                <a:lnTo>
                  <a:pt x="22059" y="0"/>
                </a:lnTo>
                <a:lnTo>
                  <a:pt x="12179" y="0"/>
                </a:lnTo>
                <a:lnTo>
                  <a:pt x="6095" y="6095"/>
                </a:lnTo>
                <a:lnTo>
                  <a:pt x="0" y="12179"/>
                </a:lnTo>
                <a:lnTo>
                  <a:pt x="0" y="22059"/>
                </a:lnTo>
                <a:lnTo>
                  <a:pt x="6095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25"/>
          <p:cNvSpPr/>
          <p:nvPr/>
        </p:nvSpPr>
        <p:spPr>
          <a:xfrm>
            <a:off x="7859115" y="4857089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83"/>
                </a:lnTo>
                <a:lnTo>
                  <a:pt x="22059" y="0"/>
                </a:lnTo>
                <a:lnTo>
                  <a:pt x="12179" y="0"/>
                </a:lnTo>
                <a:lnTo>
                  <a:pt x="6095" y="6083"/>
                </a:lnTo>
                <a:lnTo>
                  <a:pt x="0" y="12179"/>
                </a:lnTo>
                <a:lnTo>
                  <a:pt x="0" y="22059"/>
                </a:lnTo>
                <a:lnTo>
                  <a:pt x="6095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26"/>
          <p:cNvSpPr/>
          <p:nvPr/>
        </p:nvSpPr>
        <p:spPr>
          <a:xfrm>
            <a:off x="7269467" y="4831003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83"/>
                </a:lnTo>
                <a:lnTo>
                  <a:pt x="22059" y="0"/>
                </a:lnTo>
                <a:lnTo>
                  <a:pt x="12179" y="0"/>
                </a:lnTo>
                <a:lnTo>
                  <a:pt x="6083" y="6083"/>
                </a:lnTo>
                <a:lnTo>
                  <a:pt x="0" y="12179"/>
                </a:lnTo>
                <a:lnTo>
                  <a:pt x="0" y="22059"/>
                </a:lnTo>
                <a:lnTo>
                  <a:pt x="6083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27"/>
          <p:cNvSpPr/>
          <p:nvPr/>
        </p:nvSpPr>
        <p:spPr>
          <a:xfrm>
            <a:off x="6530670" y="4674692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6"/>
                </a:lnTo>
                <a:lnTo>
                  <a:pt x="22059" y="0"/>
                </a:lnTo>
                <a:lnTo>
                  <a:pt x="12179" y="0"/>
                </a:lnTo>
                <a:lnTo>
                  <a:pt x="6083" y="6096"/>
                </a:lnTo>
                <a:lnTo>
                  <a:pt x="0" y="12179"/>
                </a:lnTo>
                <a:lnTo>
                  <a:pt x="0" y="22059"/>
                </a:lnTo>
                <a:lnTo>
                  <a:pt x="6083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28"/>
          <p:cNvSpPr/>
          <p:nvPr/>
        </p:nvSpPr>
        <p:spPr>
          <a:xfrm>
            <a:off x="7325931" y="4671415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6"/>
                </a:lnTo>
                <a:lnTo>
                  <a:pt x="22059" y="0"/>
                </a:lnTo>
                <a:lnTo>
                  <a:pt x="12179" y="0"/>
                </a:lnTo>
                <a:lnTo>
                  <a:pt x="6095" y="6096"/>
                </a:lnTo>
                <a:lnTo>
                  <a:pt x="0" y="12179"/>
                </a:lnTo>
                <a:lnTo>
                  <a:pt x="0" y="22059"/>
                </a:lnTo>
                <a:lnTo>
                  <a:pt x="6095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29"/>
          <p:cNvSpPr/>
          <p:nvPr/>
        </p:nvSpPr>
        <p:spPr>
          <a:xfrm>
            <a:off x="8593518" y="4551769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6"/>
                </a:lnTo>
                <a:lnTo>
                  <a:pt x="22059" y="0"/>
                </a:lnTo>
                <a:lnTo>
                  <a:pt x="12179" y="0"/>
                </a:lnTo>
                <a:lnTo>
                  <a:pt x="6083" y="6096"/>
                </a:lnTo>
                <a:lnTo>
                  <a:pt x="0" y="12179"/>
                </a:lnTo>
                <a:lnTo>
                  <a:pt x="0" y="22059"/>
                </a:lnTo>
                <a:lnTo>
                  <a:pt x="6083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30"/>
          <p:cNvSpPr/>
          <p:nvPr/>
        </p:nvSpPr>
        <p:spPr>
          <a:xfrm>
            <a:off x="8045666" y="4499152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5"/>
                </a:lnTo>
                <a:lnTo>
                  <a:pt x="22059" y="0"/>
                </a:lnTo>
                <a:lnTo>
                  <a:pt x="12179" y="0"/>
                </a:lnTo>
                <a:lnTo>
                  <a:pt x="6095" y="6095"/>
                </a:lnTo>
                <a:lnTo>
                  <a:pt x="0" y="12179"/>
                </a:lnTo>
                <a:lnTo>
                  <a:pt x="0" y="22059"/>
                </a:lnTo>
                <a:lnTo>
                  <a:pt x="6095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31"/>
          <p:cNvSpPr/>
          <p:nvPr/>
        </p:nvSpPr>
        <p:spPr>
          <a:xfrm>
            <a:off x="7478598" y="4798923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6"/>
                </a:lnTo>
                <a:lnTo>
                  <a:pt x="22059" y="0"/>
                </a:lnTo>
                <a:lnTo>
                  <a:pt x="12179" y="0"/>
                </a:lnTo>
                <a:lnTo>
                  <a:pt x="6095" y="6096"/>
                </a:lnTo>
                <a:lnTo>
                  <a:pt x="0" y="12179"/>
                </a:lnTo>
                <a:lnTo>
                  <a:pt x="0" y="22059"/>
                </a:lnTo>
                <a:lnTo>
                  <a:pt x="6095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32"/>
          <p:cNvSpPr/>
          <p:nvPr/>
        </p:nvSpPr>
        <p:spPr>
          <a:xfrm>
            <a:off x="8814498" y="4728616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83"/>
                </a:lnTo>
                <a:lnTo>
                  <a:pt x="22059" y="0"/>
                </a:lnTo>
                <a:lnTo>
                  <a:pt x="12179" y="0"/>
                </a:lnTo>
                <a:lnTo>
                  <a:pt x="6083" y="6083"/>
                </a:lnTo>
                <a:lnTo>
                  <a:pt x="0" y="12179"/>
                </a:lnTo>
                <a:lnTo>
                  <a:pt x="0" y="22059"/>
                </a:lnTo>
                <a:lnTo>
                  <a:pt x="6083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33"/>
          <p:cNvSpPr/>
          <p:nvPr/>
        </p:nvSpPr>
        <p:spPr>
          <a:xfrm>
            <a:off x="8280145" y="4884254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6"/>
                </a:lnTo>
                <a:lnTo>
                  <a:pt x="22059" y="0"/>
                </a:lnTo>
                <a:lnTo>
                  <a:pt x="12179" y="0"/>
                </a:lnTo>
                <a:lnTo>
                  <a:pt x="6095" y="6096"/>
                </a:lnTo>
                <a:lnTo>
                  <a:pt x="0" y="12179"/>
                </a:lnTo>
                <a:lnTo>
                  <a:pt x="0" y="22059"/>
                </a:lnTo>
                <a:lnTo>
                  <a:pt x="6095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34"/>
          <p:cNvSpPr/>
          <p:nvPr/>
        </p:nvSpPr>
        <p:spPr>
          <a:xfrm>
            <a:off x="7449248" y="4577410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83"/>
                </a:lnTo>
                <a:lnTo>
                  <a:pt x="22059" y="0"/>
                </a:lnTo>
                <a:lnTo>
                  <a:pt x="12179" y="0"/>
                </a:lnTo>
                <a:lnTo>
                  <a:pt x="6083" y="6083"/>
                </a:lnTo>
                <a:lnTo>
                  <a:pt x="0" y="12179"/>
                </a:lnTo>
                <a:lnTo>
                  <a:pt x="0" y="22059"/>
                </a:lnTo>
                <a:lnTo>
                  <a:pt x="6083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35"/>
          <p:cNvSpPr/>
          <p:nvPr/>
        </p:nvSpPr>
        <p:spPr>
          <a:xfrm>
            <a:off x="8216417" y="4645621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5"/>
                </a:lnTo>
                <a:lnTo>
                  <a:pt x="22059" y="0"/>
                </a:lnTo>
                <a:lnTo>
                  <a:pt x="12179" y="0"/>
                </a:lnTo>
                <a:lnTo>
                  <a:pt x="6095" y="6095"/>
                </a:lnTo>
                <a:lnTo>
                  <a:pt x="0" y="12179"/>
                </a:lnTo>
                <a:lnTo>
                  <a:pt x="0" y="22059"/>
                </a:lnTo>
                <a:lnTo>
                  <a:pt x="6095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36"/>
          <p:cNvSpPr/>
          <p:nvPr/>
        </p:nvSpPr>
        <p:spPr>
          <a:xfrm>
            <a:off x="8008746" y="4805502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6"/>
                </a:lnTo>
                <a:lnTo>
                  <a:pt x="22059" y="0"/>
                </a:lnTo>
                <a:lnTo>
                  <a:pt x="12179" y="0"/>
                </a:lnTo>
                <a:lnTo>
                  <a:pt x="6083" y="6096"/>
                </a:lnTo>
                <a:lnTo>
                  <a:pt x="0" y="12179"/>
                </a:lnTo>
                <a:lnTo>
                  <a:pt x="0" y="22059"/>
                </a:lnTo>
                <a:lnTo>
                  <a:pt x="6083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38"/>
          <p:cNvSpPr/>
          <p:nvPr/>
        </p:nvSpPr>
        <p:spPr>
          <a:xfrm>
            <a:off x="6464668" y="4227715"/>
            <a:ext cx="561975" cy="1179830"/>
          </a:xfrm>
          <a:custGeom>
            <a:avLst/>
            <a:gdLst/>
            <a:ahLst/>
            <a:cxnLst/>
            <a:rect l="l" t="t" r="r" b="b"/>
            <a:pathLst>
              <a:path w="561975" h="1179829">
                <a:moveTo>
                  <a:pt x="0" y="1179576"/>
                </a:moveTo>
                <a:lnTo>
                  <a:pt x="0" y="0"/>
                </a:lnTo>
                <a:lnTo>
                  <a:pt x="561708" y="0"/>
                </a:lnTo>
                <a:lnTo>
                  <a:pt x="561708" y="1179576"/>
                </a:lnTo>
                <a:lnTo>
                  <a:pt x="0" y="1179576"/>
                </a:lnTo>
                <a:close/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39"/>
          <p:cNvSpPr/>
          <p:nvPr/>
        </p:nvSpPr>
        <p:spPr>
          <a:xfrm>
            <a:off x="7126223" y="4227715"/>
            <a:ext cx="561975" cy="1179830"/>
          </a:xfrm>
          <a:custGeom>
            <a:avLst/>
            <a:gdLst/>
            <a:ahLst/>
            <a:cxnLst/>
            <a:rect l="l" t="t" r="r" b="b"/>
            <a:pathLst>
              <a:path w="561975" h="1179829">
                <a:moveTo>
                  <a:pt x="0" y="1179576"/>
                </a:moveTo>
                <a:lnTo>
                  <a:pt x="0" y="0"/>
                </a:lnTo>
                <a:lnTo>
                  <a:pt x="561708" y="0"/>
                </a:lnTo>
                <a:lnTo>
                  <a:pt x="561708" y="1179576"/>
                </a:lnTo>
                <a:lnTo>
                  <a:pt x="0" y="1179576"/>
                </a:lnTo>
                <a:close/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40"/>
          <p:cNvSpPr/>
          <p:nvPr/>
        </p:nvSpPr>
        <p:spPr>
          <a:xfrm>
            <a:off x="7794028" y="4227715"/>
            <a:ext cx="561975" cy="1179830"/>
          </a:xfrm>
          <a:custGeom>
            <a:avLst/>
            <a:gdLst/>
            <a:ahLst/>
            <a:cxnLst/>
            <a:rect l="l" t="t" r="r" b="b"/>
            <a:pathLst>
              <a:path w="561975" h="1179829">
                <a:moveTo>
                  <a:pt x="0" y="1179576"/>
                </a:moveTo>
                <a:lnTo>
                  <a:pt x="0" y="0"/>
                </a:lnTo>
                <a:lnTo>
                  <a:pt x="561708" y="0"/>
                </a:lnTo>
                <a:lnTo>
                  <a:pt x="561708" y="1179576"/>
                </a:lnTo>
                <a:lnTo>
                  <a:pt x="0" y="1179576"/>
                </a:lnTo>
                <a:close/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41"/>
          <p:cNvSpPr/>
          <p:nvPr/>
        </p:nvSpPr>
        <p:spPr>
          <a:xfrm>
            <a:off x="8461832" y="4227715"/>
            <a:ext cx="561975" cy="1179830"/>
          </a:xfrm>
          <a:custGeom>
            <a:avLst/>
            <a:gdLst/>
            <a:ahLst/>
            <a:cxnLst/>
            <a:rect l="l" t="t" r="r" b="b"/>
            <a:pathLst>
              <a:path w="561975" h="1179829">
                <a:moveTo>
                  <a:pt x="0" y="1179576"/>
                </a:moveTo>
                <a:lnTo>
                  <a:pt x="0" y="0"/>
                </a:lnTo>
                <a:lnTo>
                  <a:pt x="561708" y="0"/>
                </a:lnTo>
                <a:lnTo>
                  <a:pt x="561708" y="1179576"/>
                </a:lnTo>
                <a:lnTo>
                  <a:pt x="0" y="1179576"/>
                </a:lnTo>
                <a:close/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125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334225" y="2594537"/>
            <a:ext cx="4513580" cy="361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3370" indent="-280670">
              <a:lnSpc>
                <a:spcPct val="100000"/>
              </a:lnSpc>
              <a:buSzPct val="171794"/>
              <a:buChar char="•"/>
              <a:tabLst>
                <a:tab pos="294005" algn="l"/>
              </a:tabLst>
            </a:pP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(Start 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classic</a:t>
            </a:r>
            <a:r>
              <a:rPr sz="2000" spc="2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structure)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3370" indent="-280670">
              <a:lnSpc>
                <a:spcPct val="100000"/>
              </a:lnSpc>
              <a:spcBef>
                <a:spcPts val="1540"/>
              </a:spcBef>
              <a:buSzPct val="171794"/>
              <a:buChar char="•"/>
              <a:tabLst>
                <a:tab pos="294005" algn="l"/>
              </a:tabLst>
            </a:pPr>
            <a:r>
              <a:rPr sz="2000" spc="25" dirty="0">
                <a:latin typeface="Arial" panose="020B0604020202020204" pitchFamily="34" charset="0"/>
                <a:cs typeface="Arial" panose="020B0604020202020204" pitchFamily="34" charset="0"/>
              </a:rPr>
              <a:t>Atomize to 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sz="2000" spc="2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sub-elements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3370" indent="-280670">
              <a:lnSpc>
                <a:spcPct val="100000"/>
              </a:lnSpc>
              <a:spcBef>
                <a:spcPts val="1540"/>
              </a:spcBef>
              <a:buSzPct val="171794"/>
              <a:buChar char="•"/>
              <a:tabLst>
                <a:tab pos="294005" algn="l"/>
              </a:tabLst>
            </a:pPr>
            <a:r>
              <a:rPr sz="2000" spc="20" dirty="0">
                <a:latin typeface="Arial" panose="020B0604020202020204" pitchFamily="34" charset="0"/>
                <a:cs typeface="Arial" panose="020B0604020202020204" pitchFamily="34" charset="0"/>
              </a:rPr>
              <a:t>Dissolve 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sz="2000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boundaries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3370" indent="-280670">
              <a:lnSpc>
                <a:spcPct val="100000"/>
              </a:lnSpc>
              <a:spcBef>
                <a:spcPts val="1540"/>
              </a:spcBef>
              <a:buSzPct val="171794"/>
              <a:buChar char="•"/>
              <a:tabLst>
                <a:tab pos="294005" algn="l"/>
              </a:tabLst>
            </a:pP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Register 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structural</a:t>
            </a:r>
            <a:r>
              <a:rPr sz="2000" spc="3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elements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1809" lvl="1" indent="-280670">
              <a:lnSpc>
                <a:spcPct val="100000"/>
              </a:lnSpc>
              <a:spcBef>
                <a:spcPts val="1540"/>
              </a:spcBef>
              <a:buSzPct val="171794"/>
              <a:buChar char="•"/>
              <a:tabLst>
                <a:tab pos="512445" algn="l"/>
              </a:tabLst>
            </a:pPr>
            <a:r>
              <a:rPr sz="2000" spc="-40" dirty="0"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sub-elements</a:t>
            </a:r>
            <a:r>
              <a:rPr sz="2000" spc="2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properties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1809" lvl="1" indent="-280670">
              <a:lnSpc>
                <a:spcPct val="100000"/>
              </a:lnSpc>
              <a:spcBef>
                <a:spcPts val="1540"/>
              </a:spcBef>
              <a:buSzPct val="171794"/>
              <a:buChar char="•"/>
              <a:tabLst>
                <a:tab pos="512445" algn="l"/>
              </a:tabLst>
            </a:pPr>
            <a:r>
              <a:rPr sz="2000" spc="-55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2000" spc="20" dirty="0"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  <a:r>
              <a:rPr sz="2000" spc="1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dependence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3370" indent="-280670">
              <a:lnSpc>
                <a:spcPct val="100000"/>
              </a:lnSpc>
              <a:spcBef>
                <a:spcPts val="1540"/>
              </a:spcBef>
              <a:buSzPct val="171794"/>
              <a:buChar char="•"/>
              <a:tabLst>
                <a:tab pos="294005" algn="l"/>
              </a:tabLst>
            </a:pP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Provide </a:t>
            </a:r>
            <a:r>
              <a:rPr sz="2000" spc="-40" dirty="0">
                <a:latin typeface="Arial" panose="020B0604020202020204" pitchFamily="34" charset="0"/>
                <a:cs typeface="Arial" panose="020B0604020202020204" pitchFamily="34" charset="0"/>
              </a:rPr>
              <a:t>effective 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access </a:t>
            </a:r>
            <a:r>
              <a:rPr sz="2000" spc="-45" dirty="0">
                <a:latin typeface="Arial" panose="020B0604020202020204" pitchFamily="34" charset="0"/>
                <a:cs typeface="Arial" panose="020B0604020202020204" pitchFamily="34" charset="0"/>
              </a:rPr>
              <a:t>via 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sz="2000" spc="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96304" y="917012"/>
            <a:ext cx="555709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0" dirty="0">
                <a:latin typeface="Arial" panose="020B0604020202020204" pitchFamily="34" charset="0"/>
                <a:cs typeface="Arial" panose="020B0604020202020204" pitchFamily="34" charset="0"/>
              </a:rPr>
              <a:t>Join </a:t>
            </a:r>
            <a:r>
              <a:rPr spc="-30" dirty="0"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spc="4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85" dirty="0">
                <a:latin typeface="Arial" panose="020B0604020202020204" pitchFamily="34" charset="0"/>
                <a:cs typeface="Arial" panose="020B0604020202020204" pitchFamily="34" charset="0"/>
              </a:rPr>
              <a:t>Mechanisms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524000" y="6629401"/>
            <a:ext cx="3505200" cy="1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D317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1050" dirty="0"/>
              <a:t>© Copyright </a:t>
            </a:r>
            <a:r>
              <a:rPr lang="en-US" altLang="en-US" sz="1050" dirty="0" smtClean="0"/>
              <a:t>OOPSLA 2007, </a:t>
            </a:r>
            <a:r>
              <a:rPr lang="en-US" altLang="en-US" sz="1050" dirty="0" err="1"/>
              <a:t>Gregor</a:t>
            </a:r>
            <a:r>
              <a:rPr lang="en-US" altLang="en-US" sz="1050" dirty="0"/>
              <a:t> </a:t>
            </a:r>
            <a:r>
              <a:rPr lang="en-US" altLang="en-US" sz="1050" dirty="0" err="1"/>
              <a:t>Kiczales</a:t>
            </a:r>
            <a:r>
              <a:rPr lang="en-US" altLang="en-US" sz="1050" dirty="0"/>
              <a:t>. All rights reserved.</a:t>
            </a:r>
          </a:p>
        </p:txBody>
      </p:sp>
      <p:sp>
        <p:nvSpPr>
          <p:cNvPr id="43" name="object 2"/>
          <p:cNvSpPr/>
          <p:nvPr/>
        </p:nvSpPr>
        <p:spPr>
          <a:xfrm>
            <a:off x="7313459" y="2561335"/>
            <a:ext cx="855344" cy="612140"/>
          </a:xfrm>
          <a:custGeom>
            <a:avLst/>
            <a:gdLst/>
            <a:ahLst/>
            <a:cxnLst/>
            <a:rect l="l" t="t" r="r" b="b"/>
            <a:pathLst>
              <a:path w="855345" h="612139">
                <a:moveTo>
                  <a:pt x="0" y="0"/>
                </a:moveTo>
                <a:lnTo>
                  <a:pt x="855040" y="0"/>
                </a:lnTo>
                <a:lnTo>
                  <a:pt x="855040" y="611631"/>
                </a:lnTo>
                <a:lnTo>
                  <a:pt x="0" y="61163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3"/>
          <p:cNvSpPr/>
          <p:nvPr/>
        </p:nvSpPr>
        <p:spPr>
          <a:xfrm>
            <a:off x="6889063" y="3185452"/>
            <a:ext cx="855344" cy="612140"/>
          </a:xfrm>
          <a:custGeom>
            <a:avLst/>
            <a:gdLst/>
            <a:ahLst/>
            <a:cxnLst/>
            <a:rect l="l" t="t" r="r" b="b"/>
            <a:pathLst>
              <a:path w="855345" h="612139">
                <a:moveTo>
                  <a:pt x="0" y="0"/>
                </a:moveTo>
                <a:lnTo>
                  <a:pt x="855040" y="0"/>
                </a:lnTo>
                <a:lnTo>
                  <a:pt x="855040" y="611631"/>
                </a:lnTo>
                <a:lnTo>
                  <a:pt x="0" y="61163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"/>
          <p:cNvSpPr/>
          <p:nvPr/>
        </p:nvSpPr>
        <p:spPr>
          <a:xfrm>
            <a:off x="7744104" y="3185452"/>
            <a:ext cx="855344" cy="612140"/>
          </a:xfrm>
          <a:custGeom>
            <a:avLst/>
            <a:gdLst/>
            <a:ahLst/>
            <a:cxnLst/>
            <a:rect l="l" t="t" r="r" b="b"/>
            <a:pathLst>
              <a:path w="855345" h="612139">
                <a:moveTo>
                  <a:pt x="0" y="0"/>
                </a:moveTo>
                <a:lnTo>
                  <a:pt x="855040" y="0"/>
                </a:lnTo>
                <a:lnTo>
                  <a:pt x="855040" y="611631"/>
                </a:lnTo>
                <a:lnTo>
                  <a:pt x="0" y="61163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5"/>
          <p:cNvSpPr/>
          <p:nvPr/>
        </p:nvSpPr>
        <p:spPr>
          <a:xfrm>
            <a:off x="6452184" y="3803319"/>
            <a:ext cx="855344" cy="612140"/>
          </a:xfrm>
          <a:custGeom>
            <a:avLst/>
            <a:gdLst/>
            <a:ahLst/>
            <a:cxnLst/>
            <a:rect l="l" t="t" r="r" b="b"/>
            <a:pathLst>
              <a:path w="855345" h="612139">
                <a:moveTo>
                  <a:pt x="0" y="0"/>
                </a:moveTo>
                <a:lnTo>
                  <a:pt x="855040" y="0"/>
                </a:lnTo>
                <a:lnTo>
                  <a:pt x="855040" y="611631"/>
                </a:lnTo>
                <a:lnTo>
                  <a:pt x="0" y="61163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6"/>
          <p:cNvSpPr/>
          <p:nvPr/>
        </p:nvSpPr>
        <p:spPr>
          <a:xfrm>
            <a:off x="7313459" y="3803319"/>
            <a:ext cx="855344" cy="612140"/>
          </a:xfrm>
          <a:custGeom>
            <a:avLst/>
            <a:gdLst/>
            <a:ahLst/>
            <a:cxnLst/>
            <a:rect l="l" t="t" r="r" b="b"/>
            <a:pathLst>
              <a:path w="855345" h="612139">
                <a:moveTo>
                  <a:pt x="0" y="0"/>
                </a:moveTo>
                <a:lnTo>
                  <a:pt x="855040" y="0"/>
                </a:lnTo>
                <a:lnTo>
                  <a:pt x="855040" y="611631"/>
                </a:lnTo>
                <a:lnTo>
                  <a:pt x="0" y="61163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7"/>
          <p:cNvSpPr/>
          <p:nvPr/>
        </p:nvSpPr>
        <p:spPr>
          <a:xfrm>
            <a:off x="8168500" y="3803319"/>
            <a:ext cx="855344" cy="612140"/>
          </a:xfrm>
          <a:custGeom>
            <a:avLst/>
            <a:gdLst/>
            <a:ahLst/>
            <a:cxnLst/>
            <a:rect l="l" t="t" r="r" b="b"/>
            <a:pathLst>
              <a:path w="855345" h="612139">
                <a:moveTo>
                  <a:pt x="0" y="0"/>
                </a:moveTo>
                <a:lnTo>
                  <a:pt x="855040" y="0"/>
                </a:lnTo>
                <a:lnTo>
                  <a:pt x="855040" y="611631"/>
                </a:lnTo>
                <a:lnTo>
                  <a:pt x="0" y="61163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9"/>
          <p:cNvSpPr/>
          <p:nvPr/>
        </p:nvSpPr>
        <p:spPr>
          <a:xfrm>
            <a:off x="6783489" y="4382820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0" y="12179"/>
                </a:moveTo>
                <a:lnTo>
                  <a:pt x="0" y="22059"/>
                </a:lnTo>
                <a:lnTo>
                  <a:pt x="12179" y="34251"/>
                </a:lnTo>
                <a:lnTo>
                  <a:pt x="22059" y="34251"/>
                </a:lnTo>
                <a:lnTo>
                  <a:pt x="34251" y="22059"/>
                </a:lnTo>
                <a:lnTo>
                  <a:pt x="34251" y="12179"/>
                </a:lnTo>
                <a:lnTo>
                  <a:pt x="22059" y="0"/>
                </a:lnTo>
                <a:lnTo>
                  <a:pt x="12179" y="0"/>
                </a:lnTo>
                <a:lnTo>
                  <a:pt x="0" y="121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10"/>
          <p:cNvSpPr/>
          <p:nvPr/>
        </p:nvSpPr>
        <p:spPr>
          <a:xfrm>
            <a:off x="6783489" y="4382808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5"/>
                </a:lnTo>
                <a:lnTo>
                  <a:pt x="22059" y="0"/>
                </a:lnTo>
                <a:lnTo>
                  <a:pt x="12179" y="0"/>
                </a:lnTo>
                <a:lnTo>
                  <a:pt x="6095" y="6095"/>
                </a:lnTo>
                <a:lnTo>
                  <a:pt x="0" y="12179"/>
                </a:lnTo>
                <a:lnTo>
                  <a:pt x="0" y="22059"/>
                </a:lnTo>
                <a:lnTo>
                  <a:pt x="6095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11"/>
          <p:cNvSpPr/>
          <p:nvPr/>
        </p:nvSpPr>
        <p:spPr>
          <a:xfrm>
            <a:off x="8158492" y="4327029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0" y="12179"/>
                </a:moveTo>
                <a:lnTo>
                  <a:pt x="0" y="22059"/>
                </a:lnTo>
                <a:lnTo>
                  <a:pt x="12179" y="34251"/>
                </a:lnTo>
                <a:lnTo>
                  <a:pt x="22059" y="34251"/>
                </a:lnTo>
                <a:lnTo>
                  <a:pt x="34251" y="22059"/>
                </a:lnTo>
                <a:lnTo>
                  <a:pt x="34251" y="12179"/>
                </a:lnTo>
                <a:lnTo>
                  <a:pt x="22059" y="0"/>
                </a:lnTo>
                <a:lnTo>
                  <a:pt x="12179" y="0"/>
                </a:lnTo>
                <a:lnTo>
                  <a:pt x="0" y="121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12"/>
          <p:cNvSpPr/>
          <p:nvPr/>
        </p:nvSpPr>
        <p:spPr>
          <a:xfrm>
            <a:off x="8158492" y="4327029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5"/>
                </a:lnTo>
                <a:lnTo>
                  <a:pt x="22059" y="0"/>
                </a:lnTo>
                <a:lnTo>
                  <a:pt x="12179" y="0"/>
                </a:lnTo>
                <a:lnTo>
                  <a:pt x="6083" y="6095"/>
                </a:lnTo>
                <a:lnTo>
                  <a:pt x="0" y="12179"/>
                </a:lnTo>
                <a:lnTo>
                  <a:pt x="0" y="22059"/>
                </a:lnTo>
                <a:lnTo>
                  <a:pt x="6083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13"/>
          <p:cNvSpPr/>
          <p:nvPr/>
        </p:nvSpPr>
        <p:spPr>
          <a:xfrm>
            <a:off x="6639458" y="4842954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5"/>
                </a:lnTo>
                <a:lnTo>
                  <a:pt x="22059" y="0"/>
                </a:lnTo>
                <a:lnTo>
                  <a:pt x="12179" y="0"/>
                </a:lnTo>
                <a:lnTo>
                  <a:pt x="6095" y="6095"/>
                </a:lnTo>
                <a:lnTo>
                  <a:pt x="0" y="12179"/>
                </a:lnTo>
                <a:lnTo>
                  <a:pt x="0" y="22059"/>
                </a:lnTo>
                <a:lnTo>
                  <a:pt x="6095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14"/>
          <p:cNvSpPr/>
          <p:nvPr/>
        </p:nvSpPr>
        <p:spPr>
          <a:xfrm>
            <a:off x="7170928" y="4363796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5"/>
                </a:lnTo>
                <a:lnTo>
                  <a:pt x="22059" y="0"/>
                </a:lnTo>
                <a:lnTo>
                  <a:pt x="12179" y="0"/>
                </a:lnTo>
                <a:lnTo>
                  <a:pt x="6095" y="6095"/>
                </a:lnTo>
                <a:lnTo>
                  <a:pt x="0" y="12179"/>
                </a:lnTo>
                <a:lnTo>
                  <a:pt x="0" y="22059"/>
                </a:lnTo>
                <a:lnTo>
                  <a:pt x="6095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15"/>
          <p:cNvSpPr/>
          <p:nvPr/>
        </p:nvSpPr>
        <p:spPr>
          <a:xfrm>
            <a:off x="6556273" y="4488522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5"/>
                </a:lnTo>
                <a:lnTo>
                  <a:pt x="22059" y="0"/>
                </a:lnTo>
                <a:lnTo>
                  <a:pt x="12179" y="0"/>
                </a:lnTo>
                <a:lnTo>
                  <a:pt x="6083" y="6095"/>
                </a:lnTo>
                <a:lnTo>
                  <a:pt x="0" y="12179"/>
                </a:lnTo>
                <a:lnTo>
                  <a:pt x="0" y="22059"/>
                </a:lnTo>
                <a:lnTo>
                  <a:pt x="6083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16"/>
          <p:cNvSpPr/>
          <p:nvPr/>
        </p:nvSpPr>
        <p:spPr>
          <a:xfrm>
            <a:off x="7885048" y="4603102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6"/>
                </a:lnTo>
                <a:lnTo>
                  <a:pt x="22059" y="0"/>
                </a:lnTo>
                <a:lnTo>
                  <a:pt x="12179" y="0"/>
                </a:lnTo>
                <a:lnTo>
                  <a:pt x="6095" y="6096"/>
                </a:lnTo>
                <a:lnTo>
                  <a:pt x="0" y="12179"/>
                </a:lnTo>
                <a:lnTo>
                  <a:pt x="0" y="22059"/>
                </a:lnTo>
                <a:lnTo>
                  <a:pt x="6095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17"/>
          <p:cNvSpPr/>
          <p:nvPr/>
        </p:nvSpPr>
        <p:spPr>
          <a:xfrm>
            <a:off x="8856040" y="4448644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5"/>
                </a:lnTo>
                <a:lnTo>
                  <a:pt x="22059" y="0"/>
                </a:lnTo>
                <a:lnTo>
                  <a:pt x="12179" y="0"/>
                </a:lnTo>
                <a:lnTo>
                  <a:pt x="6083" y="6095"/>
                </a:lnTo>
                <a:lnTo>
                  <a:pt x="0" y="12179"/>
                </a:lnTo>
                <a:lnTo>
                  <a:pt x="0" y="22059"/>
                </a:lnTo>
                <a:lnTo>
                  <a:pt x="6083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18"/>
          <p:cNvSpPr/>
          <p:nvPr/>
        </p:nvSpPr>
        <p:spPr>
          <a:xfrm>
            <a:off x="7394384" y="4302848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5"/>
                </a:lnTo>
                <a:lnTo>
                  <a:pt x="22059" y="0"/>
                </a:lnTo>
                <a:lnTo>
                  <a:pt x="12179" y="0"/>
                </a:lnTo>
                <a:lnTo>
                  <a:pt x="6083" y="6095"/>
                </a:lnTo>
                <a:lnTo>
                  <a:pt x="0" y="12179"/>
                </a:lnTo>
                <a:lnTo>
                  <a:pt x="0" y="22059"/>
                </a:lnTo>
                <a:lnTo>
                  <a:pt x="6083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19"/>
          <p:cNvSpPr/>
          <p:nvPr/>
        </p:nvSpPr>
        <p:spPr>
          <a:xfrm>
            <a:off x="7538325" y="4439424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5"/>
                </a:lnTo>
                <a:lnTo>
                  <a:pt x="22059" y="0"/>
                </a:lnTo>
                <a:lnTo>
                  <a:pt x="12179" y="0"/>
                </a:lnTo>
                <a:lnTo>
                  <a:pt x="6095" y="6095"/>
                </a:lnTo>
                <a:lnTo>
                  <a:pt x="0" y="12179"/>
                </a:lnTo>
                <a:lnTo>
                  <a:pt x="0" y="22059"/>
                </a:lnTo>
                <a:lnTo>
                  <a:pt x="6095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20"/>
          <p:cNvSpPr/>
          <p:nvPr/>
        </p:nvSpPr>
        <p:spPr>
          <a:xfrm>
            <a:off x="6935863" y="4406607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0" y="12179"/>
                </a:moveTo>
                <a:lnTo>
                  <a:pt x="0" y="22059"/>
                </a:lnTo>
                <a:lnTo>
                  <a:pt x="12179" y="34251"/>
                </a:lnTo>
                <a:lnTo>
                  <a:pt x="22059" y="34251"/>
                </a:lnTo>
                <a:lnTo>
                  <a:pt x="34251" y="22059"/>
                </a:lnTo>
                <a:lnTo>
                  <a:pt x="34251" y="12179"/>
                </a:lnTo>
                <a:lnTo>
                  <a:pt x="22059" y="0"/>
                </a:lnTo>
                <a:lnTo>
                  <a:pt x="12179" y="0"/>
                </a:lnTo>
                <a:lnTo>
                  <a:pt x="0" y="121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21"/>
          <p:cNvSpPr/>
          <p:nvPr/>
        </p:nvSpPr>
        <p:spPr>
          <a:xfrm>
            <a:off x="6935863" y="4406607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5"/>
                </a:lnTo>
                <a:lnTo>
                  <a:pt x="22059" y="0"/>
                </a:lnTo>
                <a:lnTo>
                  <a:pt x="12179" y="0"/>
                </a:lnTo>
                <a:lnTo>
                  <a:pt x="6083" y="6095"/>
                </a:lnTo>
                <a:lnTo>
                  <a:pt x="0" y="12179"/>
                </a:lnTo>
                <a:lnTo>
                  <a:pt x="0" y="22059"/>
                </a:lnTo>
                <a:lnTo>
                  <a:pt x="6083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22"/>
          <p:cNvSpPr/>
          <p:nvPr/>
        </p:nvSpPr>
        <p:spPr>
          <a:xfrm>
            <a:off x="6751307" y="4660734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6"/>
                </a:lnTo>
                <a:lnTo>
                  <a:pt x="22059" y="0"/>
                </a:lnTo>
                <a:lnTo>
                  <a:pt x="12179" y="0"/>
                </a:lnTo>
                <a:lnTo>
                  <a:pt x="6095" y="6096"/>
                </a:lnTo>
                <a:lnTo>
                  <a:pt x="0" y="12179"/>
                </a:lnTo>
                <a:lnTo>
                  <a:pt x="0" y="22059"/>
                </a:lnTo>
                <a:lnTo>
                  <a:pt x="6095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23"/>
          <p:cNvSpPr/>
          <p:nvPr/>
        </p:nvSpPr>
        <p:spPr>
          <a:xfrm>
            <a:off x="7606690" y="4634852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6"/>
                </a:lnTo>
                <a:lnTo>
                  <a:pt x="22059" y="0"/>
                </a:lnTo>
                <a:lnTo>
                  <a:pt x="12179" y="0"/>
                </a:lnTo>
                <a:lnTo>
                  <a:pt x="6083" y="6096"/>
                </a:lnTo>
                <a:lnTo>
                  <a:pt x="0" y="12179"/>
                </a:lnTo>
                <a:lnTo>
                  <a:pt x="0" y="22059"/>
                </a:lnTo>
                <a:lnTo>
                  <a:pt x="6083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24"/>
          <p:cNvSpPr/>
          <p:nvPr/>
        </p:nvSpPr>
        <p:spPr>
          <a:xfrm>
            <a:off x="8591766" y="4797361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5"/>
                </a:lnTo>
                <a:lnTo>
                  <a:pt x="22059" y="0"/>
                </a:lnTo>
                <a:lnTo>
                  <a:pt x="12179" y="0"/>
                </a:lnTo>
                <a:lnTo>
                  <a:pt x="6095" y="6095"/>
                </a:lnTo>
                <a:lnTo>
                  <a:pt x="0" y="12179"/>
                </a:lnTo>
                <a:lnTo>
                  <a:pt x="0" y="22059"/>
                </a:lnTo>
                <a:lnTo>
                  <a:pt x="6095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25"/>
          <p:cNvSpPr/>
          <p:nvPr/>
        </p:nvSpPr>
        <p:spPr>
          <a:xfrm>
            <a:off x="7859115" y="4857089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83"/>
                </a:lnTo>
                <a:lnTo>
                  <a:pt x="22059" y="0"/>
                </a:lnTo>
                <a:lnTo>
                  <a:pt x="12179" y="0"/>
                </a:lnTo>
                <a:lnTo>
                  <a:pt x="6095" y="6083"/>
                </a:lnTo>
                <a:lnTo>
                  <a:pt x="0" y="12179"/>
                </a:lnTo>
                <a:lnTo>
                  <a:pt x="0" y="22059"/>
                </a:lnTo>
                <a:lnTo>
                  <a:pt x="6095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26"/>
          <p:cNvSpPr/>
          <p:nvPr/>
        </p:nvSpPr>
        <p:spPr>
          <a:xfrm>
            <a:off x="7269467" y="4831003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83"/>
                </a:lnTo>
                <a:lnTo>
                  <a:pt x="22059" y="0"/>
                </a:lnTo>
                <a:lnTo>
                  <a:pt x="12179" y="0"/>
                </a:lnTo>
                <a:lnTo>
                  <a:pt x="6083" y="6083"/>
                </a:lnTo>
                <a:lnTo>
                  <a:pt x="0" y="12179"/>
                </a:lnTo>
                <a:lnTo>
                  <a:pt x="0" y="22059"/>
                </a:lnTo>
                <a:lnTo>
                  <a:pt x="6083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27"/>
          <p:cNvSpPr/>
          <p:nvPr/>
        </p:nvSpPr>
        <p:spPr>
          <a:xfrm>
            <a:off x="6530670" y="4674692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6"/>
                </a:lnTo>
                <a:lnTo>
                  <a:pt x="22059" y="0"/>
                </a:lnTo>
                <a:lnTo>
                  <a:pt x="12179" y="0"/>
                </a:lnTo>
                <a:lnTo>
                  <a:pt x="6083" y="6096"/>
                </a:lnTo>
                <a:lnTo>
                  <a:pt x="0" y="12179"/>
                </a:lnTo>
                <a:lnTo>
                  <a:pt x="0" y="22059"/>
                </a:lnTo>
                <a:lnTo>
                  <a:pt x="6083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28"/>
          <p:cNvSpPr/>
          <p:nvPr/>
        </p:nvSpPr>
        <p:spPr>
          <a:xfrm>
            <a:off x="7325931" y="4671415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6"/>
                </a:lnTo>
                <a:lnTo>
                  <a:pt x="22059" y="0"/>
                </a:lnTo>
                <a:lnTo>
                  <a:pt x="12179" y="0"/>
                </a:lnTo>
                <a:lnTo>
                  <a:pt x="6095" y="6096"/>
                </a:lnTo>
                <a:lnTo>
                  <a:pt x="0" y="12179"/>
                </a:lnTo>
                <a:lnTo>
                  <a:pt x="0" y="22059"/>
                </a:lnTo>
                <a:lnTo>
                  <a:pt x="6095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29"/>
          <p:cNvSpPr/>
          <p:nvPr/>
        </p:nvSpPr>
        <p:spPr>
          <a:xfrm>
            <a:off x="8593518" y="4551769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6"/>
                </a:lnTo>
                <a:lnTo>
                  <a:pt x="22059" y="0"/>
                </a:lnTo>
                <a:lnTo>
                  <a:pt x="12179" y="0"/>
                </a:lnTo>
                <a:lnTo>
                  <a:pt x="6083" y="6096"/>
                </a:lnTo>
                <a:lnTo>
                  <a:pt x="0" y="12179"/>
                </a:lnTo>
                <a:lnTo>
                  <a:pt x="0" y="22059"/>
                </a:lnTo>
                <a:lnTo>
                  <a:pt x="6083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30"/>
          <p:cNvSpPr/>
          <p:nvPr/>
        </p:nvSpPr>
        <p:spPr>
          <a:xfrm>
            <a:off x="8045666" y="4499152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5"/>
                </a:lnTo>
                <a:lnTo>
                  <a:pt x="22059" y="0"/>
                </a:lnTo>
                <a:lnTo>
                  <a:pt x="12179" y="0"/>
                </a:lnTo>
                <a:lnTo>
                  <a:pt x="6095" y="6095"/>
                </a:lnTo>
                <a:lnTo>
                  <a:pt x="0" y="12179"/>
                </a:lnTo>
                <a:lnTo>
                  <a:pt x="0" y="22059"/>
                </a:lnTo>
                <a:lnTo>
                  <a:pt x="6095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31"/>
          <p:cNvSpPr/>
          <p:nvPr/>
        </p:nvSpPr>
        <p:spPr>
          <a:xfrm>
            <a:off x="7478598" y="4798923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6"/>
                </a:lnTo>
                <a:lnTo>
                  <a:pt x="22059" y="0"/>
                </a:lnTo>
                <a:lnTo>
                  <a:pt x="12179" y="0"/>
                </a:lnTo>
                <a:lnTo>
                  <a:pt x="6095" y="6096"/>
                </a:lnTo>
                <a:lnTo>
                  <a:pt x="0" y="12179"/>
                </a:lnTo>
                <a:lnTo>
                  <a:pt x="0" y="22059"/>
                </a:lnTo>
                <a:lnTo>
                  <a:pt x="6095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32"/>
          <p:cNvSpPr/>
          <p:nvPr/>
        </p:nvSpPr>
        <p:spPr>
          <a:xfrm>
            <a:off x="8814498" y="4728616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83"/>
                </a:lnTo>
                <a:lnTo>
                  <a:pt x="22059" y="0"/>
                </a:lnTo>
                <a:lnTo>
                  <a:pt x="12179" y="0"/>
                </a:lnTo>
                <a:lnTo>
                  <a:pt x="6083" y="6083"/>
                </a:lnTo>
                <a:lnTo>
                  <a:pt x="0" y="12179"/>
                </a:lnTo>
                <a:lnTo>
                  <a:pt x="0" y="22059"/>
                </a:lnTo>
                <a:lnTo>
                  <a:pt x="6083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33"/>
          <p:cNvSpPr/>
          <p:nvPr/>
        </p:nvSpPr>
        <p:spPr>
          <a:xfrm>
            <a:off x="8280145" y="4884254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6"/>
                </a:lnTo>
                <a:lnTo>
                  <a:pt x="22059" y="0"/>
                </a:lnTo>
                <a:lnTo>
                  <a:pt x="12179" y="0"/>
                </a:lnTo>
                <a:lnTo>
                  <a:pt x="6095" y="6096"/>
                </a:lnTo>
                <a:lnTo>
                  <a:pt x="0" y="12179"/>
                </a:lnTo>
                <a:lnTo>
                  <a:pt x="0" y="22059"/>
                </a:lnTo>
                <a:lnTo>
                  <a:pt x="6095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34"/>
          <p:cNvSpPr/>
          <p:nvPr/>
        </p:nvSpPr>
        <p:spPr>
          <a:xfrm>
            <a:off x="7449248" y="4577410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83"/>
                </a:lnTo>
                <a:lnTo>
                  <a:pt x="22059" y="0"/>
                </a:lnTo>
                <a:lnTo>
                  <a:pt x="12179" y="0"/>
                </a:lnTo>
                <a:lnTo>
                  <a:pt x="6083" y="6083"/>
                </a:lnTo>
                <a:lnTo>
                  <a:pt x="0" y="12179"/>
                </a:lnTo>
                <a:lnTo>
                  <a:pt x="0" y="22059"/>
                </a:lnTo>
                <a:lnTo>
                  <a:pt x="6083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35"/>
          <p:cNvSpPr/>
          <p:nvPr/>
        </p:nvSpPr>
        <p:spPr>
          <a:xfrm>
            <a:off x="8216417" y="4645621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5"/>
                </a:lnTo>
                <a:lnTo>
                  <a:pt x="22059" y="0"/>
                </a:lnTo>
                <a:lnTo>
                  <a:pt x="12179" y="0"/>
                </a:lnTo>
                <a:lnTo>
                  <a:pt x="6095" y="6095"/>
                </a:lnTo>
                <a:lnTo>
                  <a:pt x="0" y="12179"/>
                </a:lnTo>
                <a:lnTo>
                  <a:pt x="0" y="22059"/>
                </a:lnTo>
                <a:lnTo>
                  <a:pt x="6095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36"/>
          <p:cNvSpPr/>
          <p:nvPr/>
        </p:nvSpPr>
        <p:spPr>
          <a:xfrm>
            <a:off x="8008746" y="4805502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8155" y="28155"/>
                </a:moveTo>
                <a:lnTo>
                  <a:pt x="34251" y="22059"/>
                </a:lnTo>
                <a:lnTo>
                  <a:pt x="34251" y="12179"/>
                </a:lnTo>
                <a:lnTo>
                  <a:pt x="28155" y="6096"/>
                </a:lnTo>
                <a:lnTo>
                  <a:pt x="22059" y="0"/>
                </a:lnTo>
                <a:lnTo>
                  <a:pt x="12179" y="0"/>
                </a:lnTo>
                <a:lnTo>
                  <a:pt x="6083" y="6096"/>
                </a:lnTo>
                <a:lnTo>
                  <a:pt x="0" y="12179"/>
                </a:lnTo>
                <a:lnTo>
                  <a:pt x="0" y="22059"/>
                </a:lnTo>
                <a:lnTo>
                  <a:pt x="6083" y="28155"/>
                </a:lnTo>
                <a:lnTo>
                  <a:pt x="12179" y="34251"/>
                </a:lnTo>
                <a:lnTo>
                  <a:pt x="22059" y="34251"/>
                </a:lnTo>
                <a:lnTo>
                  <a:pt x="28155" y="28155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38"/>
          <p:cNvSpPr/>
          <p:nvPr/>
        </p:nvSpPr>
        <p:spPr>
          <a:xfrm>
            <a:off x="6464668" y="4227715"/>
            <a:ext cx="561975" cy="1179830"/>
          </a:xfrm>
          <a:custGeom>
            <a:avLst/>
            <a:gdLst/>
            <a:ahLst/>
            <a:cxnLst/>
            <a:rect l="l" t="t" r="r" b="b"/>
            <a:pathLst>
              <a:path w="561975" h="1179829">
                <a:moveTo>
                  <a:pt x="0" y="1179576"/>
                </a:moveTo>
                <a:lnTo>
                  <a:pt x="0" y="0"/>
                </a:lnTo>
                <a:lnTo>
                  <a:pt x="561708" y="0"/>
                </a:lnTo>
                <a:lnTo>
                  <a:pt x="561708" y="1179576"/>
                </a:lnTo>
                <a:lnTo>
                  <a:pt x="0" y="1179576"/>
                </a:lnTo>
                <a:close/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39"/>
          <p:cNvSpPr/>
          <p:nvPr/>
        </p:nvSpPr>
        <p:spPr>
          <a:xfrm>
            <a:off x="7126223" y="4227715"/>
            <a:ext cx="561975" cy="1179830"/>
          </a:xfrm>
          <a:custGeom>
            <a:avLst/>
            <a:gdLst/>
            <a:ahLst/>
            <a:cxnLst/>
            <a:rect l="l" t="t" r="r" b="b"/>
            <a:pathLst>
              <a:path w="561975" h="1179829">
                <a:moveTo>
                  <a:pt x="0" y="1179576"/>
                </a:moveTo>
                <a:lnTo>
                  <a:pt x="0" y="0"/>
                </a:lnTo>
                <a:lnTo>
                  <a:pt x="561708" y="0"/>
                </a:lnTo>
                <a:lnTo>
                  <a:pt x="561708" y="1179576"/>
                </a:lnTo>
                <a:lnTo>
                  <a:pt x="0" y="1179576"/>
                </a:lnTo>
                <a:close/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40"/>
          <p:cNvSpPr/>
          <p:nvPr/>
        </p:nvSpPr>
        <p:spPr>
          <a:xfrm>
            <a:off x="7794028" y="4227715"/>
            <a:ext cx="561975" cy="1179830"/>
          </a:xfrm>
          <a:custGeom>
            <a:avLst/>
            <a:gdLst/>
            <a:ahLst/>
            <a:cxnLst/>
            <a:rect l="l" t="t" r="r" b="b"/>
            <a:pathLst>
              <a:path w="561975" h="1179829">
                <a:moveTo>
                  <a:pt x="0" y="1179576"/>
                </a:moveTo>
                <a:lnTo>
                  <a:pt x="0" y="0"/>
                </a:lnTo>
                <a:lnTo>
                  <a:pt x="561708" y="0"/>
                </a:lnTo>
                <a:lnTo>
                  <a:pt x="561708" y="1179576"/>
                </a:lnTo>
                <a:lnTo>
                  <a:pt x="0" y="1179576"/>
                </a:lnTo>
                <a:close/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41"/>
          <p:cNvSpPr/>
          <p:nvPr/>
        </p:nvSpPr>
        <p:spPr>
          <a:xfrm>
            <a:off x="8461832" y="4227715"/>
            <a:ext cx="561975" cy="1179830"/>
          </a:xfrm>
          <a:custGeom>
            <a:avLst/>
            <a:gdLst/>
            <a:ahLst/>
            <a:cxnLst/>
            <a:rect l="l" t="t" r="r" b="b"/>
            <a:pathLst>
              <a:path w="561975" h="1179829">
                <a:moveTo>
                  <a:pt x="0" y="1179576"/>
                </a:moveTo>
                <a:lnTo>
                  <a:pt x="0" y="0"/>
                </a:lnTo>
                <a:lnTo>
                  <a:pt x="561708" y="0"/>
                </a:lnTo>
                <a:lnTo>
                  <a:pt x="561708" y="1179576"/>
                </a:lnTo>
                <a:lnTo>
                  <a:pt x="0" y="1179576"/>
                </a:lnTo>
                <a:close/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42"/>
          <p:cNvSpPr txBox="1"/>
          <p:nvPr/>
        </p:nvSpPr>
        <p:spPr>
          <a:xfrm>
            <a:off x="6645438" y="5001369"/>
            <a:ext cx="19240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spc="5" dirty="0">
                <a:latin typeface="Arial"/>
                <a:cs typeface="Arial"/>
              </a:rPr>
              <a:t>...</a:t>
            </a:r>
            <a:endParaRPr sz="1550">
              <a:latin typeface="Arial"/>
              <a:cs typeface="Arial"/>
            </a:endParaRPr>
          </a:p>
        </p:txBody>
      </p:sp>
      <p:sp>
        <p:nvSpPr>
          <p:cNvPr id="115" name="object 43"/>
          <p:cNvSpPr txBox="1"/>
          <p:nvPr/>
        </p:nvSpPr>
        <p:spPr>
          <a:xfrm>
            <a:off x="8642722" y="5001369"/>
            <a:ext cx="19240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spc="5" dirty="0">
                <a:latin typeface="Arial"/>
                <a:cs typeface="Arial"/>
              </a:rPr>
              <a:t>...</a:t>
            </a:r>
            <a:endParaRPr sz="1550">
              <a:latin typeface="Arial"/>
              <a:cs typeface="Arial"/>
            </a:endParaRPr>
          </a:p>
        </p:txBody>
      </p:sp>
      <p:sp>
        <p:nvSpPr>
          <p:cNvPr id="116" name="object 44"/>
          <p:cNvSpPr txBox="1"/>
          <p:nvPr/>
        </p:nvSpPr>
        <p:spPr>
          <a:xfrm>
            <a:off x="7313230" y="5001369"/>
            <a:ext cx="19240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spc="5" dirty="0">
                <a:latin typeface="Arial"/>
                <a:cs typeface="Arial"/>
              </a:rPr>
              <a:t>...</a:t>
            </a:r>
            <a:endParaRPr sz="1550">
              <a:latin typeface="Arial"/>
              <a:cs typeface="Arial"/>
            </a:endParaRPr>
          </a:p>
        </p:txBody>
      </p:sp>
      <p:sp>
        <p:nvSpPr>
          <p:cNvPr id="117" name="object 45"/>
          <p:cNvSpPr txBox="1"/>
          <p:nvPr/>
        </p:nvSpPr>
        <p:spPr>
          <a:xfrm>
            <a:off x="7974910" y="5001369"/>
            <a:ext cx="19240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spc="5" dirty="0">
                <a:latin typeface="Arial"/>
                <a:cs typeface="Arial"/>
              </a:rPr>
              <a:t>...</a:t>
            </a:r>
            <a:endParaRPr sz="155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518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334225" y="2594537"/>
            <a:ext cx="4513580" cy="28084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3370" indent="-280670">
              <a:lnSpc>
                <a:spcPct val="100000"/>
              </a:lnSpc>
              <a:spcBef>
                <a:spcPts val="1540"/>
              </a:spcBef>
              <a:buSzPct val="171794"/>
              <a:buChar char="•"/>
              <a:tabLst>
                <a:tab pos="294005" algn="l"/>
              </a:tabLst>
            </a:pPr>
            <a:r>
              <a:rPr lang="en-US" sz="20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Several kinds of join points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1809" lvl="1" indent="-280670">
              <a:lnSpc>
                <a:spcPct val="100000"/>
              </a:lnSpc>
              <a:spcBef>
                <a:spcPts val="1540"/>
              </a:spcBef>
              <a:buSzPct val="171794"/>
              <a:buChar char="•"/>
              <a:tabLst>
                <a:tab pos="512445" algn="l"/>
              </a:tabLst>
            </a:pPr>
            <a:r>
              <a:rPr lang="en-US" sz="2000" spc="-40" dirty="0" smtClean="0">
                <a:solidFill>
                  <a:srgbClr val="FF7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 &amp; constructor call</a:t>
            </a:r>
            <a:endParaRPr sz="2000" dirty="0">
              <a:solidFill>
                <a:srgbClr val="FF7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1809" lvl="1" indent="-280670">
              <a:lnSpc>
                <a:spcPct val="100000"/>
              </a:lnSpc>
              <a:spcBef>
                <a:spcPts val="1540"/>
              </a:spcBef>
              <a:buSzPct val="171794"/>
              <a:buChar char="•"/>
              <a:tabLst>
                <a:tab pos="512445" algn="l"/>
              </a:tabLst>
            </a:pPr>
            <a:r>
              <a:rPr lang="en-US" sz="2000" spc="-55" dirty="0" smtClean="0">
                <a:solidFill>
                  <a:srgbClr val="FF7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 &amp; constructor execution</a:t>
            </a:r>
          </a:p>
          <a:p>
            <a:pPr marL="511809" lvl="1" indent="-280670">
              <a:lnSpc>
                <a:spcPct val="100000"/>
              </a:lnSpc>
              <a:spcBef>
                <a:spcPts val="1540"/>
              </a:spcBef>
              <a:buSzPct val="171794"/>
              <a:buChar char="•"/>
              <a:tabLst>
                <a:tab pos="512445" algn="l"/>
              </a:tabLst>
            </a:pPr>
            <a:r>
              <a:rPr lang="en-US" sz="2000" spc="-55" dirty="0" smtClean="0">
                <a:solidFill>
                  <a:srgbClr val="FF7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 get &amp; set</a:t>
            </a:r>
          </a:p>
          <a:p>
            <a:pPr marL="511809" lvl="1" indent="-280670">
              <a:lnSpc>
                <a:spcPct val="100000"/>
              </a:lnSpc>
              <a:spcBef>
                <a:spcPts val="1540"/>
              </a:spcBef>
              <a:buSzPct val="171794"/>
              <a:buChar char="•"/>
              <a:tabLst>
                <a:tab pos="512445" algn="l"/>
              </a:tabLst>
            </a:pPr>
            <a:r>
              <a:rPr lang="en-US" sz="2000" spc="-55" dirty="0" smtClean="0">
                <a:solidFill>
                  <a:srgbClr val="FF7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exception handler execution</a:t>
            </a:r>
          </a:p>
          <a:p>
            <a:pPr marL="511809" lvl="1" indent="-280670">
              <a:lnSpc>
                <a:spcPct val="100000"/>
              </a:lnSpc>
              <a:spcBef>
                <a:spcPts val="1540"/>
              </a:spcBef>
              <a:buSzPct val="171794"/>
              <a:buChar char="•"/>
              <a:tabLst>
                <a:tab pos="512445" algn="l"/>
              </a:tabLst>
            </a:pPr>
            <a:r>
              <a:rPr lang="en-US" sz="2000" spc="-55" dirty="0" smtClean="0">
                <a:solidFill>
                  <a:srgbClr val="FF7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static &amp; dynamic initialization</a:t>
            </a:r>
            <a:endParaRPr sz="2000" dirty="0">
              <a:solidFill>
                <a:srgbClr val="FF7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96304" y="917012"/>
            <a:ext cx="555709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0" dirty="0">
                <a:latin typeface="Arial" panose="020B0604020202020204" pitchFamily="34" charset="0"/>
                <a:cs typeface="Arial" panose="020B0604020202020204" pitchFamily="34" charset="0"/>
              </a:rPr>
              <a:t>Join </a:t>
            </a:r>
            <a:r>
              <a:rPr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lang="en-US" spc="47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spc="-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17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7804" y="2971800"/>
            <a:ext cx="7547596" cy="744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 algn="ctr">
              <a:tabLst>
                <a:tab pos="3076893" algn="l"/>
              </a:tabLst>
            </a:pPr>
            <a:r>
              <a:rPr lang="en-US" sz="4840" dirty="0" smtClean="0">
                <a:solidFill>
                  <a:srgbClr val="BEE645"/>
                </a:solidFill>
              </a:rPr>
              <a:t>Running Example</a:t>
            </a:r>
            <a:endParaRPr sz="4840" dirty="0"/>
          </a:p>
        </p:txBody>
      </p:sp>
    </p:spTree>
    <p:extLst>
      <p:ext uri="{BB962C8B-B14F-4D97-AF65-F5344CB8AC3E}">
        <p14:creationId xmlns:p14="http://schemas.microsoft.com/office/powerpoint/2010/main" val="129671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52600" y="917012"/>
            <a:ext cx="6547696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Classical AspectJ example</a:t>
            </a:r>
            <a:endParaRPr spc="-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object 34"/>
          <p:cNvSpPr txBox="1"/>
          <p:nvPr/>
        </p:nvSpPr>
        <p:spPr>
          <a:xfrm>
            <a:off x="5324002" y="2238374"/>
            <a:ext cx="1856105" cy="557530"/>
          </a:xfrm>
          <a:prstGeom prst="rect">
            <a:avLst/>
          </a:prstGeom>
          <a:ln w="12699">
            <a:solidFill>
              <a:srgbClr val="000000"/>
            </a:solidFill>
          </a:ln>
        </p:spPr>
        <p:txBody>
          <a:bodyPr vert="horz" wrap="square" lIns="0" tIns="168910" rIns="0" bIns="0" rtlCol="0">
            <a:spAutoFit/>
          </a:bodyPr>
          <a:lstStyle/>
          <a:p>
            <a:pPr marL="607695">
              <a:lnSpc>
                <a:spcPct val="100000"/>
              </a:lnSpc>
              <a:spcBef>
                <a:spcPts val="1330"/>
              </a:spcBef>
            </a:pPr>
            <a:r>
              <a:rPr sz="1400" b="1" spc="-5" dirty="0">
                <a:latin typeface="Arial"/>
                <a:cs typeface="Arial"/>
              </a:rPr>
              <a:t>Display</a:t>
            </a:r>
            <a:endParaRPr sz="1400">
              <a:latin typeface="Arial"/>
              <a:cs typeface="Arial"/>
            </a:endParaRPr>
          </a:p>
        </p:txBody>
      </p:sp>
      <p:sp>
        <p:nvSpPr>
          <p:cNvPr id="64" name="object 35"/>
          <p:cNvSpPr/>
          <p:nvPr/>
        </p:nvSpPr>
        <p:spPr>
          <a:xfrm>
            <a:off x="4160169" y="2441607"/>
            <a:ext cx="1170305" cy="1905"/>
          </a:xfrm>
          <a:custGeom>
            <a:avLst/>
            <a:gdLst/>
            <a:ahLst/>
            <a:cxnLst/>
            <a:rect l="l" t="t" r="r" b="b"/>
            <a:pathLst>
              <a:path w="1170304" h="1905">
                <a:moveTo>
                  <a:pt x="0" y="0"/>
                </a:moveTo>
                <a:lnTo>
                  <a:pt x="1170183" y="1554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36"/>
          <p:cNvSpPr/>
          <p:nvPr/>
        </p:nvSpPr>
        <p:spPr>
          <a:xfrm>
            <a:off x="4134965" y="2382754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4" h="118110">
                <a:moveTo>
                  <a:pt x="101141" y="0"/>
                </a:moveTo>
                <a:lnTo>
                  <a:pt x="0" y="58820"/>
                </a:lnTo>
                <a:lnTo>
                  <a:pt x="100985" y="117908"/>
                </a:lnTo>
                <a:lnTo>
                  <a:pt x="108764" y="115872"/>
                </a:lnTo>
                <a:lnTo>
                  <a:pt x="115848" y="103764"/>
                </a:lnTo>
                <a:lnTo>
                  <a:pt x="113812" y="95985"/>
                </a:lnTo>
                <a:lnTo>
                  <a:pt x="50408" y="58886"/>
                </a:lnTo>
                <a:lnTo>
                  <a:pt x="113911" y="21957"/>
                </a:lnTo>
                <a:lnTo>
                  <a:pt x="115967" y="14183"/>
                </a:lnTo>
                <a:lnTo>
                  <a:pt x="108915" y="2056"/>
                </a:lnTo>
                <a:lnTo>
                  <a:pt x="1011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37"/>
          <p:cNvSpPr/>
          <p:nvPr/>
        </p:nvSpPr>
        <p:spPr>
          <a:xfrm>
            <a:off x="2900126" y="5060947"/>
            <a:ext cx="539750" cy="0"/>
          </a:xfrm>
          <a:custGeom>
            <a:avLst/>
            <a:gdLst/>
            <a:ahLst/>
            <a:cxnLst/>
            <a:rect l="l" t="t" r="r" b="b"/>
            <a:pathLst>
              <a:path w="539750">
                <a:moveTo>
                  <a:pt x="539513" y="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38"/>
          <p:cNvSpPr/>
          <p:nvPr/>
        </p:nvSpPr>
        <p:spPr>
          <a:xfrm>
            <a:off x="2880840" y="5002321"/>
            <a:ext cx="84455" cy="117475"/>
          </a:xfrm>
          <a:custGeom>
            <a:avLst/>
            <a:gdLst/>
            <a:ahLst/>
            <a:cxnLst/>
            <a:rect l="l" t="t" r="r" b="b"/>
            <a:pathLst>
              <a:path w="84455" h="117475">
                <a:moveTo>
                  <a:pt x="67001" y="0"/>
                </a:moveTo>
                <a:lnTo>
                  <a:pt x="0" y="58627"/>
                </a:lnTo>
                <a:lnTo>
                  <a:pt x="67001" y="117252"/>
                </a:lnTo>
                <a:lnTo>
                  <a:pt x="75025" y="116718"/>
                </a:lnTo>
                <a:lnTo>
                  <a:pt x="84261" y="106160"/>
                </a:lnTo>
                <a:lnTo>
                  <a:pt x="83727" y="98137"/>
                </a:lnTo>
                <a:lnTo>
                  <a:pt x="38572" y="58627"/>
                </a:lnTo>
                <a:lnTo>
                  <a:pt x="83727" y="19116"/>
                </a:lnTo>
                <a:lnTo>
                  <a:pt x="84261" y="11092"/>
                </a:lnTo>
                <a:lnTo>
                  <a:pt x="75025" y="534"/>
                </a:lnTo>
                <a:lnTo>
                  <a:pt x="670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0" name="object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854173"/>
              </p:ext>
            </p:extLst>
          </p:nvPr>
        </p:nvGraphicFramePr>
        <p:xfrm>
          <a:off x="2459099" y="1981200"/>
          <a:ext cx="1645702" cy="14602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5702"/>
              </a:tblGrid>
              <a:tr h="553719"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133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Shape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69545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5541"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9313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sz="1400" i="1" dirty="0">
                          <a:latin typeface="Arial"/>
                          <a:cs typeface="Arial"/>
                        </a:rPr>
                        <a:t>moveBy(int,</a:t>
                      </a:r>
                      <a:r>
                        <a:rPr sz="1400" i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i="1" spc="-5" dirty="0">
                          <a:latin typeface="Arial"/>
                          <a:cs typeface="Arial"/>
                        </a:rPr>
                        <a:t>int)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9225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1" name="object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913447"/>
              </p:ext>
            </p:extLst>
          </p:nvPr>
        </p:nvGraphicFramePr>
        <p:xfrm>
          <a:off x="1233014" y="4438649"/>
          <a:ext cx="1649412" cy="22723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9412"/>
              </a:tblGrid>
              <a:tr h="535780"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Point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6002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0336"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23205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lang="en-US" sz="1400" spc="-5" dirty="0" smtClean="0">
                          <a:latin typeface="Arial"/>
                          <a:cs typeface="Arial"/>
                        </a:rPr>
                        <a:t>…</a:t>
                      </a:r>
                    </a:p>
                    <a:p>
                      <a:pPr marL="85725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400" dirty="0" err="1" smtClean="0">
                          <a:latin typeface="Arial"/>
                          <a:cs typeface="Arial"/>
                        </a:rPr>
                        <a:t>setX</a:t>
                      </a:r>
                      <a:r>
                        <a:rPr sz="1400" dirty="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sz="1400" dirty="0" err="1" smtClean="0">
                          <a:latin typeface="Arial"/>
                          <a:cs typeface="Arial"/>
                        </a:rPr>
                        <a:t>int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) </a:t>
                      </a:r>
                      <a:endParaRPr lang="en-US" sz="1400" dirty="0" smtClean="0">
                        <a:latin typeface="Arial"/>
                        <a:cs typeface="Arial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400" dirty="0" err="1" smtClean="0">
                          <a:latin typeface="Arial"/>
                          <a:cs typeface="Arial"/>
                        </a:rPr>
                        <a:t>setY</a:t>
                      </a:r>
                      <a:r>
                        <a:rPr sz="1400" dirty="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sz="1400" dirty="0" err="1" smtClean="0">
                          <a:latin typeface="Arial"/>
                          <a:cs typeface="Arial"/>
                        </a:rPr>
                        <a:t>int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)</a:t>
                      </a:r>
                    </a:p>
                    <a:p>
                      <a:pPr marL="8572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moveBy(int,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int)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0033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2" name="object 41"/>
          <p:cNvSpPr/>
          <p:nvPr/>
        </p:nvSpPr>
        <p:spPr>
          <a:xfrm>
            <a:off x="3452340" y="4444999"/>
            <a:ext cx="1612900" cy="539750"/>
          </a:xfrm>
          <a:custGeom>
            <a:avLst/>
            <a:gdLst/>
            <a:ahLst/>
            <a:cxnLst/>
            <a:rect l="l" t="t" r="r" b="b"/>
            <a:pathLst>
              <a:path w="1612900" h="539750">
                <a:moveTo>
                  <a:pt x="0" y="0"/>
                </a:moveTo>
                <a:lnTo>
                  <a:pt x="1612899" y="0"/>
                </a:lnTo>
                <a:lnTo>
                  <a:pt x="1612899" y="539749"/>
                </a:lnTo>
                <a:lnTo>
                  <a:pt x="0" y="539749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42"/>
          <p:cNvSpPr txBox="1"/>
          <p:nvPr/>
        </p:nvSpPr>
        <p:spPr>
          <a:xfrm>
            <a:off x="4066516" y="4611844"/>
            <a:ext cx="3911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Line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74" name="object 43"/>
          <p:cNvSpPr/>
          <p:nvPr/>
        </p:nvSpPr>
        <p:spPr>
          <a:xfrm>
            <a:off x="3452340" y="4991098"/>
            <a:ext cx="1612900" cy="158750"/>
          </a:xfrm>
          <a:custGeom>
            <a:avLst/>
            <a:gdLst/>
            <a:ahLst/>
            <a:cxnLst/>
            <a:rect l="l" t="t" r="r" b="b"/>
            <a:pathLst>
              <a:path w="1612900" h="158750">
                <a:moveTo>
                  <a:pt x="0" y="0"/>
                </a:moveTo>
                <a:lnTo>
                  <a:pt x="1612899" y="0"/>
                </a:lnTo>
                <a:lnTo>
                  <a:pt x="1612899" y="158749"/>
                </a:lnTo>
                <a:lnTo>
                  <a:pt x="0" y="158749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44"/>
          <p:cNvSpPr/>
          <p:nvPr/>
        </p:nvSpPr>
        <p:spPr>
          <a:xfrm>
            <a:off x="3452340" y="5149848"/>
            <a:ext cx="1612900" cy="1561146"/>
          </a:xfrm>
          <a:custGeom>
            <a:avLst/>
            <a:gdLst/>
            <a:ahLst/>
            <a:cxnLst/>
            <a:rect l="l" t="t" r="r" b="b"/>
            <a:pathLst>
              <a:path w="1612900" h="1517650">
                <a:moveTo>
                  <a:pt x="0" y="0"/>
                </a:moveTo>
                <a:lnTo>
                  <a:pt x="1612899" y="0"/>
                </a:lnTo>
                <a:lnTo>
                  <a:pt x="1612899" y="1517649"/>
                </a:lnTo>
                <a:lnTo>
                  <a:pt x="0" y="1517649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45"/>
          <p:cNvSpPr txBox="1"/>
          <p:nvPr/>
        </p:nvSpPr>
        <p:spPr>
          <a:xfrm>
            <a:off x="3531715" y="5313361"/>
            <a:ext cx="1260475" cy="1113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61620">
              <a:lnSpc>
                <a:spcPct val="129000"/>
              </a:lnSpc>
            </a:pPr>
            <a:r>
              <a:rPr lang="en-US" sz="1400" spc="-5" dirty="0" smtClean="0">
                <a:latin typeface="Arial"/>
                <a:cs typeface="Arial"/>
              </a:rPr>
              <a:t>…</a:t>
            </a:r>
          </a:p>
          <a:p>
            <a:pPr marL="12700" marR="261620">
              <a:lnSpc>
                <a:spcPct val="129000"/>
              </a:lnSpc>
            </a:pPr>
            <a:r>
              <a:rPr sz="1400" dirty="0" smtClean="0">
                <a:latin typeface="Arial"/>
                <a:cs typeface="Arial"/>
              </a:rPr>
              <a:t>setP1(Point</a:t>
            </a:r>
            <a:r>
              <a:rPr sz="1400" dirty="0">
                <a:latin typeface="Arial"/>
                <a:cs typeface="Arial"/>
              </a:rPr>
              <a:t>)  setP2(Point)</a:t>
            </a: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1400" dirty="0">
                <a:latin typeface="Arial"/>
                <a:cs typeface="Arial"/>
              </a:rPr>
              <a:t>moveBy(int,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int)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7" name="object 46"/>
          <p:cNvSpPr/>
          <p:nvPr/>
        </p:nvSpPr>
        <p:spPr>
          <a:xfrm>
            <a:off x="3327107" y="3608183"/>
            <a:ext cx="3810" cy="519430"/>
          </a:xfrm>
          <a:custGeom>
            <a:avLst/>
            <a:gdLst/>
            <a:ahLst/>
            <a:cxnLst/>
            <a:rect l="l" t="t" r="r" b="b"/>
            <a:pathLst>
              <a:path w="3810" h="519429">
                <a:moveTo>
                  <a:pt x="0" y="519316"/>
                </a:moveTo>
                <a:lnTo>
                  <a:pt x="3364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47"/>
          <p:cNvSpPr/>
          <p:nvPr/>
        </p:nvSpPr>
        <p:spPr>
          <a:xfrm>
            <a:off x="3239615" y="3414711"/>
            <a:ext cx="187325" cy="190500"/>
          </a:xfrm>
          <a:custGeom>
            <a:avLst/>
            <a:gdLst/>
            <a:ahLst/>
            <a:cxnLst/>
            <a:rect l="l" t="t" r="r" b="b"/>
            <a:pathLst>
              <a:path w="187325" h="190500">
                <a:moveTo>
                  <a:pt x="0" y="190077"/>
                </a:moveTo>
                <a:lnTo>
                  <a:pt x="93662" y="0"/>
                </a:lnTo>
                <a:lnTo>
                  <a:pt x="187325" y="190077"/>
                </a:lnTo>
                <a:lnTo>
                  <a:pt x="0" y="190077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48"/>
          <p:cNvSpPr/>
          <p:nvPr/>
        </p:nvSpPr>
        <p:spPr>
          <a:xfrm>
            <a:off x="2063277" y="4113211"/>
            <a:ext cx="2540" cy="338455"/>
          </a:xfrm>
          <a:custGeom>
            <a:avLst/>
            <a:gdLst/>
            <a:ahLst/>
            <a:cxnLst/>
            <a:rect l="l" t="t" r="r" b="b"/>
            <a:pathLst>
              <a:path w="2540" h="338454">
                <a:moveTo>
                  <a:pt x="0" y="338137"/>
                </a:moveTo>
                <a:lnTo>
                  <a:pt x="1946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49"/>
          <p:cNvSpPr/>
          <p:nvPr/>
        </p:nvSpPr>
        <p:spPr>
          <a:xfrm>
            <a:off x="4249159" y="4113211"/>
            <a:ext cx="2540" cy="338455"/>
          </a:xfrm>
          <a:custGeom>
            <a:avLst/>
            <a:gdLst/>
            <a:ahLst/>
            <a:cxnLst/>
            <a:rect l="l" t="t" r="r" b="b"/>
            <a:pathLst>
              <a:path w="2539" h="338454">
                <a:moveTo>
                  <a:pt x="0" y="338137"/>
                </a:moveTo>
                <a:lnTo>
                  <a:pt x="1947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50"/>
          <p:cNvSpPr/>
          <p:nvPr/>
        </p:nvSpPr>
        <p:spPr>
          <a:xfrm>
            <a:off x="2073987" y="4124520"/>
            <a:ext cx="2180590" cy="0"/>
          </a:xfrm>
          <a:custGeom>
            <a:avLst/>
            <a:gdLst/>
            <a:ahLst/>
            <a:cxnLst/>
            <a:rect l="l" t="t" r="r" b="b"/>
            <a:pathLst>
              <a:path w="2180590">
                <a:moveTo>
                  <a:pt x="0" y="0"/>
                </a:moveTo>
                <a:lnTo>
                  <a:pt x="2180039" y="1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51"/>
          <p:cNvSpPr/>
          <p:nvPr/>
        </p:nvSpPr>
        <p:spPr>
          <a:xfrm>
            <a:off x="6391910" y="2811466"/>
            <a:ext cx="2752090" cy="3203575"/>
          </a:xfrm>
          <a:custGeom>
            <a:avLst/>
            <a:gdLst/>
            <a:ahLst/>
            <a:cxnLst/>
            <a:rect l="l" t="t" r="r" b="b"/>
            <a:pathLst>
              <a:path w="2752090" h="3203575">
                <a:moveTo>
                  <a:pt x="1964216" y="3203569"/>
                </a:moveTo>
                <a:lnTo>
                  <a:pt x="1995172" y="3130544"/>
                </a:lnTo>
                <a:lnTo>
                  <a:pt x="2042798" y="3040056"/>
                </a:lnTo>
                <a:lnTo>
                  <a:pt x="2103122" y="2934487"/>
                </a:lnTo>
                <a:lnTo>
                  <a:pt x="2172972" y="2816218"/>
                </a:lnTo>
                <a:lnTo>
                  <a:pt x="2249965" y="2686837"/>
                </a:lnTo>
                <a:lnTo>
                  <a:pt x="2330927" y="2548725"/>
                </a:lnTo>
                <a:lnTo>
                  <a:pt x="2411890" y="2404262"/>
                </a:lnTo>
                <a:lnTo>
                  <a:pt x="2491266" y="2255037"/>
                </a:lnTo>
                <a:lnTo>
                  <a:pt x="2565085" y="2104224"/>
                </a:lnTo>
                <a:lnTo>
                  <a:pt x="2630966" y="1952618"/>
                </a:lnTo>
                <a:lnTo>
                  <a:pt x="2684941" y="1802600"/>
                </a:lnTo>
                <a:lnTo>
                  <a:pt x="2724628" y="1657343"/>
                </a:lnTo>
                <a:lnTo>
                  <a:pt x="2738916" y="1587493"/>
                </a:lnTo>
                <a:lnTo>
                  <a:pt x="2747647" y="1518438"/>
                </a:lnTo>
                <a:lnTo>
                  <a:pt x="2751616" y="1451763"/>
                </a:lnTo>
                <a:lnTo>
                  <a:pt x="2749235" y="1388263"/>
                </a:lnTo>
                <a:lnTo>
                  <a:pt x="2742091" y="1326351"/>
                </a:lnTo>
                <a:lnTo>
                  <a:pt x="2727803" y="1267613"/>
                </a:lnTo>
                <a:lnTo>
                  <a:pt x="2707959" y="1212051"/>
                </a:lnTo>
                <a:lnTo>
                  <a:pt x="2680178" y="1160457"/>
                </a:lnTo>
                <a:lnTo>
                  <a:pt x="2644459" y="1110451"/>
                </a:lnTo>
                <a:lnTo>
                  <a:pt x="2601597" y="1062032"/>
                </a:lnTo>
                <a:lnTo>
                  <a:pt x="2550003" y="1013613"/>
                </a:lnTo>
                <a:lnTo>
                  <a:pt x="2492059" y="966781"/>
                </a:lnTo>
                <a:lnTo>
                  <a:pt x="2426972" y="919950"/>
                </a:lnTo>
                <a:lnTo>
                  <a:pt x="2355534" y="874706"/>
                </a:lnTo>
                <a:lnTo>
                  <a:pt x="2279334" y="830256"/>
                </a:lnTo>
                <a:lnTo>
                  <a:pt x="2196785" y="786600"/>
                </a:lnTo>
                <a:lnTo>
                  <a:pt x="2019779" y="701669"/>
                </a:lnTo>
                <a:lnTo>
                  <a:pt x="1827691" y="619913"/>
                </a:lnTo>
                <a:lnTo>
                  <a:pt x="1624491" y="541332"/>
                </a:lnTo>
                <a:lnTo>
                  <a:pt x="1414942" y="466719"/>
                </a:lnTo>
                <a:lnTo>
                  <a:pt x="1203010" y="395282"/>
                </a:lnTo>
                <a:lnTo>
                  <a:pt x="991872" y="327019"/>
                </a:lnTo>
                <a:lnTo>
                  <a:pt x="786291" y="262725"/>
                </a:lnTo>
                <a:lnTo>
                  <a:pt x="590235" y="200813"/>
                </a:lnTo>
                <a:lnTo>
                  <a:pt x="406878" y="143663"/>
                </a:lnTo>
                <a:lnTo>
                  <a:pt x="321947" y="115882"/>
                </a:lnTo>
                <a:lnTo>
                  <a:pt x="240985" y="88894"/>
                </a:lnTo>
                <a:lnTo>
                  <a:pt x="165579" y="62700"/>
                </a:lnTo>
                <a:lnTo>
                  <a:pt x="96522" y="38094"/>
                </a:lnTo>
                <a:lnTo>
                  <a:pt x="33022" y="13488"/>
                </a:ln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52"/>
          <p:cNvSpPr/>
          <p:nvPr/>
        </p:nvSpPr>
        <p:spPr>
          <a:xfrm>
            <a:off x="6368577" y="2785574"/>
            <a:ext cx="124460" cy="110489"/>
          </a:xfrm>
          <a:custGeom>
            <a:avLst/>
            <a:gdLst/>
            <a:ahLst/>
            <a:cxnLst/>
            <a:rect l="l" t="t" r="r" b="b"/>
            <a:pathLst>
              <a:path w="124460" h="110489">
                <a:moveTo>
                  <a:pt x="115851" y="0"/>
                </a:moveTo>
                <a:lnTo>
                  <a:pt x="0" y="16361"/>
                </a:lnTo>
                <a:lnTo>
                  <a:pt x="71268" y="109153"/>
                </a:lnTo>
                <a:lnTo>
                  <a:pt x="79240" y="110199"/>
                </a:lnTo>
                <a:lnTo>
                  <a:pt x="90366" y="101654"/>
                </a:lnTo>
                <a:lnTo>
                  <a:pt x="91412" y="93681"/>
                </a:lnTo>
                <a:lnTo>
                  <a:pt x="46666" y="35422"/>
                </a:lnTo>
                <a:lnTo>
                  <a:pt x="119404" y="25149"/>
                </a:lnTo>
                <a:lnTo>
                  <a:pt x="124239" y="18724"/>
                </a:lnTo>
                <a:lnTo>
                  <a:pt x="122276" y="4834"/>
                </a:lnTo>
                <a:lnTo>
                  <a:pt x="1158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53"/>
          <p:cNvSpPr/>
          <p:nvPr/>
        </p:nvSpPr>
        <p:spPr>
          <a:xfrm flipV="1">
            <a:off x="3900831" y="3111818"/>
            <a:ext cx="2541089" cy="1944368"/>
          </a:xfrm>
          <a:custGeom>
            <a:avLst/>
            <a:gdLst/>
            <a:ahLst/>
            <a:cxnLst/>
            <a:rect l="l" t="t" r="r" b="b"/>
            <a:pathLst>
              <a:path w="1722754" h="776604">
                <a:moveTo>
                  <a:pt x="1722437" y="0"/>
                </a:moveTo>
                <a:lnTo>
                  <a:pt x="0" y="776287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54"/>
          <p:cNvSpPr/>
          <p:nvPr/>
        </p:nvSpPr>
        <p:spPr>
          <a:xfrm>
            <a:off x="5225097" y="5465761"/>
            <a:ext cx="1195867" cy="448943"/>
          </a:xfrm>
          <a:custGeom>
            <a:avLst/>
            <a:gdLst/>
            <a:ahLst/>
            <a:cxnLst/>
            <a:rect l="l" t="t" r="r" b="b"/>
            <a:pathLst>
              <a:path w="1616075" h="1141729">
                <a:moveTo>
                  <a:pt x="1616074" y="0"/>
                </a:moveTo>
                <a:lnTo>
                  <a:pt x="0" y="1141412"/>
                </a:lnTo>
              </a:path>
            </a:pathLst>
          </a:custGeom>
          <a:ln w="4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55"/>
          <p:cNvSpPr txBox="1"/>
          <p:nvPr/>
        </p:nvSpPr>
        <p:spPr>
          <a:xfrm>
            <a:off x="6492402" y="4625974"/>
            <a:ext cx="1936750" cy="948055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64769" marR="40640" indent="203835">
              <a:lnSpc>
                <a:spcPct val="166700"/>
              </a:lnSpc>
              <a:spcBef>
                <a:spcPts val="290"/>
              </a:spcBef>
            </a:pPr>
            <a:r>
              <a:rPr sz="1400" spc="-5" dirty="0">
                <a:latin typeface="Century Gothic"/>
                <a:cs typeface="Century Gothic"/>
              </a:rPr>
              <a:t>what </a:t>
            </a:r>
            <a:r>
              <a:rPr sz="1400" dirty="0">
                <a:latin typeface="Century Gothic"/>
                <a:cs typeface="Century Gothic"/>
              </a:rPr>
              <a:t>constitutes  </a:t>
            </a:r>
            <a:r>
              <a:rPr sz="1400" spc="-5" dirty="0">
                <a:latin typeface="Century Gothic"/>
                <a:cs typeface="Century Gothic"/>
              </a:rPr>
              <a:t>display state</a:t>
            </a:r>
            <a:r>
              <a:rPr sz="1400" spc="-9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change</a:t>
            </a:r>
          </a:p>
        </p:txBody>
      </p:sp>
      <p:sp>
        <p:nvSpPr>
          <p:cNvPr id="87" name="object 56"/>
          <p:cNvSpPr/>
          <p:nvPr/>
        </p:nvSpPr>
        <p:spPr>
          <a:xfrm>
            <a:off x="6586063" y="5745161"/>
            <a:ext cx="1751330" cy="1092200"/>
          </a:xfrm>
          <a:custGeom>
            <a:avLst/>
            <a:gdLst/>
            <a:ahLst/>
            <a:cxnLst/>
            <a:rect l="l" t="t" r="r" b="b"/>
            <a:pathLst>
              <a:path w="1751329" h="1092200">
                <a:moveTo>
                  <a:pt x="0" y="1092199"/>
                </a:moveTo>
                <a:lnTo>
                  <a:pt x="1751012" y="1092199"/>
                </a:lnTo>
                <a:lnTo>
                  <a:pt x="1751012" y="0"/>
                </a:lnTo>
                <a:lnTo>
                  <a:pt x="0" y="0"/>
                </a:lnTo>
                <a:lnTo>
                  <a:pt x="0" y="10921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57"/>
          <p:cNvSpPr txBox="1"/>
          <p:nvPr/>
        </p:nvSpPr>
        <p:spPr>
          <a:xfrm>
            <a:off x="6586063" y="5745161"/>
            <a:ext cx="1751330" cy="109220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68580" rIns="0" bIns="0" rtlCol="0">
            <a:spAutoFit/>
          </a:bodyPr>
          <a:lstStyle/>
          <a:p>
            <a:pPr marL="17145" algn="ctr">
              <a:lnSpc>
                <a:spcPct val="100000"/>
              </a:lnSpc>
              <a:spcBef>
                <a:spcPts val="540"/>
              </a:spcBef>
            </a:pPr>
            <a:r>
              <a:rPr sz="1400" spc="-5" dirty="0">
                <a:latin typeface="Century Gothic"/>
                <a:cs typeface="Century Gothic"/>
              </a:rPr>
              <a:t>signal</a:t>
            </a:r>
            <a:r>
              <a:rPr sz="1400" spc="-9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update</a:t>
            </a:r>
            <a:endParaRPr sz="1400">
              <a:latin typeface="Century Gothic"/>
              <a:cs typeface="Century Gothic"/>
            </a:endParaRPr>
          </a:p>
          <a:p>
            <a:pPr marL="297180" marR="271780" indent="-635" algn="ctr">
              <a:lnSpc>
                <a:spcPts val="2900"/>
              </a:lnSpc>
              <a:spcBef>
                <a:spcPts val="195"/>
              </a:spcBef>
            </a:pPr>
            <a:r>
              <a:rPr sz="1400" dirty="0">
                <a:latin typeface="Century Gothic"/>
                <a:cs typeface="Century Gothic"/>
              </a:rPr>
              <a:t>on display  </a:t>
            </a:r>
            <a:r>
              <a:rPr sz="1400" spc="-5" dirty="0">
                <a:latin typeface="Century Gothic"/>
                <a:cs typeface="Century Gothic"/>
              </a:rPr>
              <a:t>state</a:t>
            </a:r>
            <a:r>
              <a:rPr sz="1400" spc="-9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change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89" name="object 58"/>
          <p:cNvSpPr/>
          <p:nvPr/>
        </p:nvSpPr>
        <p:spPr>
          <a:xfrm>
            <a:off x="6118905" y="3970336"/>
            <a:ext cx="2675890" cy="3019425"/>
          </a:xfrm>
          <a:custGeom>
            <a:avLst/>
            <a:gdLst/>
            <a:ahLst/>
            <a:cxnLst/>
            <a:rect l="l" t="t" r="r" b="b"/>
            <a:pathLst>
              <a:path w="2675890" h="3019425">
                <a:moveTo>
                  <a:pt x="0" y="0"/>
                </a:moveTo>
                <a:lnTo>
                  <a:pt x="2675517" y="0"/>
                </a:lnTo>
                <a:lnTo>
                  <a:pt x="2675517" y="3019424"/>
                </a:lnTo>
                <a:lnTo>
                  <a:pt x="0" y="3019424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59"/>
          <p:cNvSpPr txBox="1"/>
          <p:nvPr/>
        </p:nvSpPr>
        <p:spPr>
          <a:xfrm>
            <a:off x="6718856" y="4137182"/>
            <a:ext cx="147764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Update</a:t>
            </a:r>
            <a:r>
              <a:rPr sz="1400" b="1" spc="-9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Signaling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91" name="object 60"/>
          <p:cNvSpPr/>
          <p:nvPr/>
        </p:nvSpPr>
        <p:spPr>
          <a:xfrm>
            <a:off x="6129871" y="4503736"/>
            <a:ext cx="2675890" cy="0"/>
          </a:xfrm>
          <a:custGeom>
            <a:avLst/>
            <a:gdLst/>
            <a:ahLst/>
            <a:cxnLst/>
            <a:rect l="l" t="t" r="r" b="b"/>
            <a:pathLst>
              <a:path w="2675890">
                <a:moveTo>
                  <a:pt x="0" y="0"/>
                </a:moveTo>
                <a:lnTo>
                  <a:pt x="2675517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61"/>
          <p:cNvSpPr txBox="1"/>
          <p:nvPr/>
        </p:nvSpPr>
        <p:spPr>
          <a:xfrm>
            <a:off x="4213705" y="2255200"/>
            <a:ext cx="11747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Courier New"/>
                <a:cs typeface="Courier New"/>
              </a:rPr>
              <a:t>*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93" name="object 62"/>
          <p:cNvSpPr txBox="1"/>
          <p:nvPr/>
        </p:nvSpPr>
        <p:spPr>
          <a:xfrm>
            <a:off x="2962754" y="4877751"/>
            <a:ext cx="11747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Courier New"/>
                <a:cs typeface="Courier New"/>
              </a:rPr>
              <a:t>2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94" name="Rectangle 5"/>
          <p:cNvSpPr>
            <a:spLocks noChangeArrowheads="1"/>
          </p:cNvSpPr>
          <p:nvPr/>
        </p:nvSpPr>
        <p:spPr bwMode="auto">
          <a:xfrm>
            <a:off x="762000" y="5559827"/>
            <a:ext cx="4439765" cy="917173"/>
          </a:xfrm>
          <a:prstGeom prst="rect">
            <a:avLst/>
          </a:prstGeom>
          <a:noFill/>
          <a:ln w="2540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95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96304" y="917012"/>
            <a:ext cx="555709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Java implementation</a:t>
            </a:r>
            <a:endParaRPr spc="-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34"/>
          <p:cNvSpPr txBox="1"/>
          <p:nvPr/>
        </p:nvSpPr>
        <p:spPr>
          <a:xfrm>
            <a:off x="1498602" y="2590800"/>
            <a:ext cx="3581400" cy="264160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330200" marR="1892300" indent="-243840">
              <a:lnSpc>
                <a:spcPct val="125000"/>
              </a:lnSpc>
              <a:spcBef>
                <a:spcPts val="320"/>
              </a:spcBef>
            </a:pPr>
            <a:r>
              <a:rPr sz="1600" b="1" spc="-5" dirty="0">
                <a:latin typeface="Courier New"/>
                <a:cs typeface="Courier New"/>
              </a:rPr>
              <a:t>class Point </a:t>
            </a:r>
            <a:r>
              <a:rPr sz="1600" b="1" dirty="0">
                <a:latin typeface="Courier New"/>
                <a:cs typeface="Courier New"/>
              </a:rPr>
              <a:t>{  </a:t>
            </a:r>
            <a:r>
              <a:rPr sz="1600" b="1" spc="-5" dirty="0">
                <a:latin typeface="Courier New"/>
                <a:cs typeface="Courier New"/>
              </a:rPr>
              <a:t>int x,</a:t>
            </a:r>
            <a:r>
              <a:rPr sz="1600" b="1" spc="-90" dirty="0">
                <a:latin typeface="Courier New"/>
                <a:cs typeface="Courier New"/>
              </a:rPr>
              <a:t> </a:t>
            </a:r>
            <a:r>
              <a:rPr sz="1600" b="1" spc="-5" dirty="0">
                <a:latin typeface="Courier New"/>
                <a:cs typeface="Courier New"/>
              </a:rPr>
              <a:t>y;</a:t>
            </a:r>
            <a:endParaRPr sz="1600" dirty="0">
              <a:latin typeface="Courier New"/>
              <a:cs typeface="Courier New"/>
            </a:endParaRPr>
          </a:p>
          <a:p>
            <a:pPr marL="330200">
              <a:lnSpc>
                <a:spcPct val="100000"/>
              </a:lnSpc>
              <a:spcBef>
                <a:spcPts val="575"/>
              </a:spcBef>
            </a:pPr>
            <a:r>
              <a:rPr sz="1600" b="1" spc="-5" dirty="0">
                <a:latin typeface="Courier New"/>
                <a:cs typeface="Courier New"/>
              </a:rPr>
              <a:t>...</a:t>
            </a:r>
            <a:endParaRPr sz="1600" dirty="0">
              <a:latin typeface="Courier New"/>
              <a:cs typeface="Courier New"/>
            </a:endParaRPr>
          </a:p>
          <a:p>
            <a:pPr marL="551180" marR="916940" indent="-220979">
              <a:lnSpc>
                <a:spcPct val="130200"/>
              </a:lnSpc>
            </a:pPr>
            <a:r>
              <a:rPr sz="1600" b="1" spc="-5" dirty="0">
                <a:latin typeface="Courier New"/>
                <a:cs typeface="Courier New"/>
              </a:rPr>
              <a:t>void </a:t>
            </a:r>
            <a:r>
              <a:rPr sz="1600" b="1" spc="-5" dirty="0" err="1">
                <a:latin typeface="Courier New"/>
                <a:cs typeface="Courier New"/>
              </a:rPr>
              <a:t>setX</a:t>
            </a:r>
            <a:r>
              <a:rPr sz="1600" b="1" spc="-5" dirty="0">
                <a:latin typeface="Courier New"/>
                <a:cs typeface="Courier New"/>
              </a:rPr>
              <a:t>(</a:t>
            </a:r>
            <a:r>
              <a:rPr sz="1600" b="1" spc="-5" dirty="0" err="1">
                <a:latin typeface="Courier New"/>
                <a:cs typeface="Courier New"/>
              </a:rPr>
              <a:t>int</a:t>
            </a:r>
            <a:r>
              <a:rPr sz="1600" b="1" spc="-5" dirty="0">
                <a:latin typeface="Courier New"/>
                <a:cs typeface="Courier New"/>
              </a:rPr>
              <a:t> </a:t>
            </a:r>
            <a:r>
              <a:rPr sz="1600" b="1" spc="-5" dirty="0" smtClean="0">
                <a:latin typeface="Courier New"/>
                <a:cs typeface="Courier New"/>
              </a:rPr>
              <a:t>x</a:t>
            </a:r>
            <a:r>
              <a:rPr sz="1600" b="1" spc="-5" dirty="0">
                <a:latin typeface="Courier New"/>
                <a:cs typeface="Courier New"/>
              </a:rPr>
              <a:t>) </a:t>
            </a:r>
            <a:r>
              <a:rPr sz="1600" b="1" dirty="0">
                <a:latin typeface="Courier New"/>
                <a:cs typeface="Courier New"/>
              </a:rPr>
              <a:t>{  </a:t>
            </a:r>
            <a:r>
              <a:rPr lang="en-US" sz="1600" b="1" dirty="0" err="1" smtClean="0">
                <a:latin typeface="Courier New"/>
                <a:cs typeface="Courier New"/>
              </a:rPr>
              <a:t>this.</a:t>
            </a:r>
            <a:r>
              <a:rPr sz="1600" b="1" dirty="0" err="1" smtClean="0">
                <a:latin typeface="Courier New"/>
                <a:cs typeface="Courier New"/>
              </a:rPr>
              <a:t>x</a:t>
            </a:r>
            <a:r>
              <a:rPr sz="1600" b="1" dirty="0" smtClean="0">
                <a:latin typeface="Courier New"/>
                <a:cs typeface="Courier New"/>
              </a:rPr>
              <a:t> </a:t>
            </a:r>
            <a:r>
              <a:rPr sz="1600" b="1" dirty="0">
                <a:latin typeface="Courier New"/>
                <a:cs typeface="Courier New"/>
              </a:rPr>
              <a:t>= </a:t>
            </a:r>
            <a:r>
              <a:rPr sz="1600" b="1" spc="-5" dirty="0" smtClean="0">
                <a:latin typeface="Courier New"/>
                <a:cs typeface="Courier New"/>
              </a:rPr>
              <a:t>x</a:t>
            </a:r>
            <a:r>
              <a:rPr sz="1600" b="1" spc="-5" dirty="0">
                <a:latin typeface="Courier New"/>
                <a:cs typeface="Courier New"/>
              </a:rPr>
              <a:t>;  </a:t>
            </a:r>
            <a:r>
              <a:rPr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Display.update();</a:t>
            </a:r>
            <a:endParaRPr sz="1600" dirty="0">
              <a:latin typeface="Courier New"/>
              <a:cs typeface="Courier New"/>
            </a:endParaRPr>
          </a:p>
          <a:p>
            <a:pPr marL="330200">
              <a:lnSpc>
                <a:spcPct val="100000"/>
              </a:lnSpc>
              <a:spcBef>
                <a:spcPts val="580"/>
              </a:spcBef>
            </a:pPr>
            <a:r>
              <a:rPr sz="1600" b="1" dirty="0">
                <a:latin typeface="Courier New"/>
                <a:cs typeface="Courier New"/>
              </a:rPr>
              <a:t>}</a:t>
            </a:r>
            <a:endParaRPr sz="1600" dirty="0">
              <a:latin typeface="Courier New"/>
              <a:cs typeface="Courier New"/>
            </a:endParaRPr>
          </a:p>
          <a:p>
            <a:pPr marL="86360">
              <a:lnSpc>
                <a:spcPct val="100000"/>
              </a:lnSpc>
              <a:spcBef>
                <a:spcPts val="575"/>
              </a:spcBef>
            </a:pPr>
            <a:r>
              <a:rPr sz="1600" b="1" dirty="0">
                <a:latin typeface="Courier New"/>
                <a:cs typeface="Courier New"/>
              </a:rPr>
              <a:t>}</a:t>
            </a:r>
            <a:endParaRPr sz="1600" dirty="0">
              <a:latin typeface="Courier New"/>
              <a:cs typeface="Courier New"/>
            </a:endParaRPr>
          </a:p>
        </p:txBody>
      </p:sp>
      <p:sp>
        <p:nvSpPr>
          <p:cNvPr id="6" name="object 35"/>
          <p:cNvSpPr txBox="1"/>
          <p:nvPr/>
        </p:nvSpPr>
        <p:spPr>
          <a:xfrm>
            <a:off x="5410200" y="2590800"/>
            <a:ext cx="4572000" cy="295910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330200" marR="2639060" indent="-243840">
              <a:lnSpc>
                <a:spcPct val="125000"/>
              </a:lnSpc>
              <a:spcBef>
                <a:spcPts val="320"/>
              </a:spcBef>
            </a:pPr>
            <a:r>
              <a:rPr sz="1600" b="1" spc="-5" dirty="0">
                <a:latin typeface="Courier New"/>
                <a:cs typeface="Courier New"/>
              </a:rPr>
              <a:t>class Line </a:t>
            </a:r>
            <a:r>
              <a:rPr sz="1600" b="1" dirty="0">
                <a:latin typeface="Courier New"/>
                <a:cs typeface="Courier New"/>
              </a:rPr>
              <a:t>{  </a:t>
            </a:r>
            <a:r>
              <a:rPr sz="1600" b="1" spc="-5" dirty="0">
                <a:latin typeface="Courier New"/>
                <a:cs typeface="Courier New"/>
              </a:rPr>
              <a:t>Point p1,</a:t>
            </a:r>
            <a:r>
              <a:rPr sz="1600" b="1" spc="-85" dirty="0">
                <a:latin typeface="Courier New"/>
                <a:cs typeface="Courier New"/>
              </a:rPr>
              <a:t> </a:t>
            </a:r>
            <a:r>
              <a:rPr sz="1600" b="1" spc="-5" dirty="0">
                <a:latin typeface="Courier New"/>
                <a:cs typeface="Courier New"/>
              </a:rPr>
              <a:t>p2;</a:t>
            </a:r>
            <a:endParaRPr sz="1600" dirty="0">
              <a:latin typeface="Courier New"/>
              <a:cs typeface="Courier New"/>
            </a:endParaRPr>
          </a:p>
          <a:p>
            <a:pPr marL="330200">
              <a:lnSpc>
                <a:spcPct val="100000"/>
              </a:lnSpc>
              <a:spcBef>
                <a:spcPts val="575"/>
              </a:spcBef>
            </a:pPr>
            <a:r>
              <a:rPr sz="1600" b="1" spc="-5" dirty="0">
                <a:latin typeface="Courier New"/>
                <a:cs typeface="Courier New"/>
              </a:rPr>
              <a:t>...</a:t>
            </a:r>
            <a:endParaRPr sz="1600" dirty="0">
              <a:latin typeface="Courier New"/>
              <a:cs typeface="Courier New"/>
            </a:endParaRPr>
          </a:p>
          <a:p>
            <a:pPr marL="574040" marR="688340" indent="-243840">
              <a:lnSpc>
                <a:spcPct val="130200"/>
              </a:lnSpc>
            </a:pPr>
            <a:r>
              <a:rPr sz="1600" b="1" spc="-5" dirty="0">
                <a:latin typeface="Courier New"/>
                <a:cs typeface="Courier New"/>
              </a:rPr>
              <a:t>void moveBy(int dx, int dy) </a:t>
            </a:r>
            <a:r>
              <a:rPr sz="1600" b="1" dirty="0">
                <a:latin typeface="Courier New"/>
                <a:cs typeface="Courier New"/>
              </a:rPr>
              <a:t>{  </a:t>
            </a:r>
            <a:r>
              <a:rPr sz="1600" b="1" spc="-5" dirty="0">
                <a:latin typeface="Courier New"/>
                <a:cs typeface="Courier New"/>
              </a:rPr>
              <a:t>p1.x += dx; p1.y += dy;  p2.x += dy; p2.y += dy;  </a:t>
            </a:r>
            <a:r>
              <a:rPr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Display.update();</a:t>
            </a:r>
            <a:endParaRPr sz="1600" dirty="0">
              <a:latin typeface="Courier New"/>
              <a:cs typeface="Courier New"/>
            </a:endParaRPr>
          </a:p>
          <a:p>
            <a:pPr marL="330200">
              <a:lnSpc>
                <a:spcPct val="100000"/>
              </a:lnSpc>
              <a:spcBef>
                <a:spcPts val="580"/>
              </a:spcBef>
            </a:pPr>
            <a:r>
              <a:rPr sz="1600" b="1" dirty="0">
                <a:latin typeface="Courier New"/>
                <a:cs typeface="Courier New"/>
              </a:rPr>
              <a:t>}</a:t>
            </a:r>
            <a:endParaRPr sz="1600" dirty="0">
              <a:latin typeface="Courier New"/>
              <a:cs typeface="Courier New"/>
            </a:endParaRPr>
          </a:p>
          <a:p>
            <a:pPr marL="86360">
              <a:lnSpc>
                <a:spcPct val="100000"/>
              </a:lnSpc>
              <a:spcBef>
                <a:spcPts val="575"/>
              </a:spcBef>
            </a:pPr>
            <a:r>
              <a:rPr sz="1600" b="1" dirty="0">
                <a:latin typeface="Courier New"/>
                <a:cs typeface="Courier New"/>
              </a:rPr>
              <a:t>}</a:t>
            </a:r>
            <a:endParaRPr sz="1600" dirty="0">
              <a:latin typeface="Courier New"/>
              <a:cs typeface="Courier New"/>
            </a:endParaRPr>
          </a:p>
        </p:txBody>
      </p:sp>
      <p:sp>
        <p:nvSpPr>
          <p:cNvPr id="7" name="Text Box 1038"/>
          <p:cNvSpPr txBox="1">
            <a:spLocks noChangeArrowheads="1"/>
          </p:cNvSpPr>
          <p:nvPr/>
        </p:nvSpPr>
        <p:spPr bwMode="auto">
          <a:xfrm>
            <a:off x="107104" y="5778500"/>
            <a:ext cx="2400209" cy="523220"/>
          </a:xfrm>
          <a:prstGeom prst="rect">
            <a:avLst/>
          </a:prstGeom>
          <a:solidFill>
            <a:srgbClr val="ECFDB9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c</a:t>
            </a:r>
            <a:r>
              <a:rPr lang="en-US" altLang="en-US" sz="2800" b="0" dirty="0" smtClean="0">
                <a:solidFill>
                  <a:srgbClr val="FF0000"/>
                </a:solidFill>
                <a:cs typeface="Arial" panose="020B0604020202020204" pitchFamily="34" charset="0"/>
              </a:rPr>
              <a:t>ode </a:t>
            </a:r>
            <a:r>
              <a:rPr lang="en-US" altLang="en-US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t</a:t>
            </a:r>
            <a:r>
              <a:rPr lang="en-US" altLang="en-US" sz="2800" b="0" dirty="0" smtClean="0">
                <a:solidFill>
                  <a:srgbClr val="FF0000"/>
                </a:solidFill>
                <a:cs typeface="Arial" panose="020B0604020202020204" pitchFamily="34" charset="0"/>
              </a:rPr>
              <a:t>angling</a:t>
            </a:r>
            <a:endParaRPr lang="pt-BR" altLang="en-US" sz="2800" b="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" name="Line 1039"/>
          <p:cNvSpPr>
            <a:spLocks noChangeShapeType="1"/>
          </p:cNvSpPr>
          <p:nvPr/>
        </p:nvSpPr>
        <p:spPr bwMode="auto">
          <a:xfrm flipV="1">
            <a:off x="533400" y="4559300"/>
            <a:ext cx="2133600" cy="1208157"/>
          </a:xfrm>
          <a:prstGeom prst="line">
            <a:avLst/>
          </a:prstGeom>
          <a:noFill/>
          <a:ln w="38100">
            <a:solidFill>
              <a:srgbClr val="FF7C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9" name="Line 1040"/>
          <p:cNvSpPr>
            <a:spLocks noChangeShapeType="1"/>
          </p:cNvSpPr>
          <p:nvPr/>
        </p:nvSpPr>
        <p:spPr bwMode="auto">
          <a:xfrm flipV="1">
            <a:off x="533400" y="3949700"/>
            <a:ext cx="1295400" cy="18228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0" name="Text Box 1034"/>
          <p:cNvSpPr txBox="1">
            <a:spLocks noChangeArrowheads="1"/>
          </p:cNvSpPr>
          <p:nvPr/>
        </p:nvSpPr>
        <p:spPr bwMode="auto">
          <a:xfrm>
            <a:off x="4267200" y="6302375"/>
            <a:ext cx="2776538" cy="523875"/>
          </a:xfrm>
          <a:prstGeom prst="rect">
            <a:avLst/>
          </a:prstGeom>
          <a:solidFill>
            <a:srgbClr val="ECFDB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c</a:t>
            </a:r>
            <a:r>
              <a:rPr lang="en-US" altLang="en-US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ode scattering</a:t>
            </a:r>
            <a:endParaRPr lang="pt-BR" altLang="en-US" sz="28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" name="Line 1035"/>
          <p:cNvSpPr>
            <a:spLocks noChangeShapeType="1"/>
          </p:cNvSpPr>
          <p:nvPr/>
        </p:nvSpPr>
        <p:spPr bwMode="auto">
          <a:xfrm flipV="1">
            <a:off x="5443538" y="4864100"/>
            <a:ext cx="804862" cy="1352550"/>
          </a:xfrm>
          <a:prstGeom prst="line">
            <a:avLst/>
          </a:prstGeom>
          <a:noFill/>
          <a:ln w="38100">
            <a:solidFill>
              <a:srgbClr val="FF7C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" name="Line 1037"/>
          <p:cNvSpPr>
            <a:spLocks noChangeShapeType="1"/>
          </p:cNvSpPr>
          <p:nvPr/>
        </p:nvSpPr>
        <p:spPr bwMode="auto">
          <a:xfrm flipH="1" flipV="1">
            <a:off x="3810000" y="4635500"/>
            <a:ext cx="1633538" cy="1581150"/>
          </a:xfrm>
          <a:prstGeom prst="line">
            <a:avLst/>
          </a:prstGeom>
          <a:noFill/>
          <a:ln w="38100">
            <a:solidFill>
              <a:srgbClr val="FF7C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2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96304" y="917012"/>
            <a:ext cx="555709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AspectJ implementation</a:t>
            </a:r>
            <a:endParaRPr spc="-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34"/>
          <p:cNvSpPr txBox="1"/>
          <p:nvPr/>
        </p:nvSpPr>
        <p:spPr>
          <a:xfrm>
            <a:off x="889002" y="1914525"/>
            <a:ext cx="3581400" cy="232410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330200" marR="1892300" indent="-244475">
              <a:lnSpc>
                <a:spcPct val="125000"/>
              </a:lnSpc>
              <a:spcBef>
                <a:spcPts val="320"/>
              </a:spcBef>
            </a:pPr>
            <a:r>
              <a:rPr sz="1600" b="1" spc="-5" dirty="0">
                <a:latin typeface="Courier New"/>
                <a:cs typeface="Courier New"/>
              </a:rPr>
              <a:t>class Point </a:t>
            </a:r>
            <a:r>
              <a:rPr sz="1600" b="1" dirty="0">
                <a:latin typeface="Courier New"/>
                <a:cs typeface="Courier New"/>
              </a:rPr>
              <a:t>{  </a:t>
            </a:r>
            <a:r>
              <a:rPr sz="1600" b="1" spc="-5" dirty="0">
                <a:latin typeface="Courier New"/>
                <a:cs typeface="Courier New"/>
              </a:rPr>
              <a:t>int x,</a:t>
            </a:r>
            <a:r>
              <a:rPr sz="1600" b="1" spc="-90" dirty="0">
                <a:latin typeface="Courier New"/>
                <a:cs typeface="Courier New"/>
              </a:rPr>
              <a:t> </a:t>
            </a:r>
            <a:r>
              <a:rPr sz="1600" b="1" spc="-5" dirty="0">
                <a:latin typeface="Courier New"/>
                <a:cs typeface="Courier New"/>
              </a:rPr>
              <a:t>y;</a:t>
            </a:r>
            <a:endParaRPr sz="1600" dirty="0">
              <a:latin typeface="Courier New"/>
              <a:cs typeface="Courier New"/>
            </a:endParaRPr>
          </a:p>
          <a:p>
            <a:pPr marL="429259">
              <a:lnSpc>
                <a:spcPct val="100000"/>
              </a:lnSpc>
              <a:spcBef>
                <a:spcPts val="575"/>
              </a:spcBef>
            </a:pPr>
            <a:r>
              <a:rPr sz="1600" b="1" spc="-5" dirty="0">
                <a:latin typeface="Courier New"/>
                <a:cs typeface="Courier New"/>
              </a:rPr>
              <a:t>...</a:t>
            </a:r>
            <a:endParaRPr sz="1600" dirty="0">
              <a:latin typeface="Courier New"/>
              <a:cs typeface="Courier New"/>
            </a:endParaRPr>
          </a:p>
          <a:p>
            <a:pPr marL="551180" marR="916305" indent="-220979">
              <a:lnSpc>
                <a:spcPct val="130200"/>
              </a:lnSpc>
            </a:pPr>
            <a:r>
              <a:rPr sz="1600" b="1" spc="-5" dirty="0">
                <a:latin typeface="Courier New"/>
                <a:cs typeface="Courier New"/>
              </a:rPr>
              <a:t>void </a:t>
            </a:r>
            <a:r>
              <a:rPr sz="1600" b="1" spc="-5" dirty="0" err="1">
                <a:latin typeface="Courier New"/>
                <a:cs typeface="Courier New"/>
              </a:rPr>
              <a:t>setX</a:t>
            </a:r>
            <a:r>
              <a:rPr sz="1600" b="1" spc="-5" dirty="0">
                <a:latin typeface="Courier New"/>
                <a:cs typeface="Courier New"/>
              </a:rPr>
              <a:t>(</a:t>
            </a:r>
            <a:r>
              <a:rPr sz="1600" b="1" spc="-5" dirty="0" err="1">
                <a:latin typeface="Courier New"/>
                <a:cs typeface="Courier New"/>
              </a:rPr>
              <a:t>int</a:t>
            </a:r>
            <a:r>
              <a:rPr sz="1600" b="1" spc="-5" dirty="0">
                <a:latin typeface="Courier New"/>
                <a:cs typeface="Courier New"/>
              </a:rPr>
              <a:t> </a:t>
            </a:r>
            <a:r>
              <a:rPr sz="1600" b="1" spc="-5" dirty="0" smtClean="0">
                <a:latin typeface="Courier New"/>
                <a:cs typeface="Courier New"/>
              </a:rPr>
              <a:t>x</a:t>
            </a:r>
            <a:r>
              <a:rPr sz="1600" b="1" spc="-5" dirty="0">
                <a:latin typeface="Courier New"/>
                <a:cs typeface="Courier New"/>
              </a:rPr>
              <a:t>) </a:t>
            </a:r>
            <a:r>
              <a:rPr sz="1600" b="1" dirty="0">
                <a:latin typeface="Courier New"/>
                <a:cs typeface="Courier New"/>
              </a:rPr>
              <a:t>{  </a:t>
            </a:r>
            <a:r>
              <a:rPr lang="en-US" sz="1600" b="1" dirty="0" err="1" smtClean="0">
                <a:latin typeface="Courier New"/>
                <a:cs typeface="Courier New"/>
              </a:rPr>
              <a:t>this.</a:t>
            </a:r>
            <a:r>
              <a:rPr sz="1600" b="1" dirty="0" err="1" smtClean="0">
                <a:latin typeface="Courier New"/>
                <a:cs typeface="Courier New"/>
              </a:rPr>
              <a:t>x</a:t>
            </a:r>
            <a:r>
              <a:rPr sz="1600" b="1" dirty="0" smtClean="0">
                <a:latin typeface="Courier New"/>
                <a:cs typeface="Courier New"/>
              </a:rPr>
              <a:t> </a:t>
            </a:r>
            <a:r>
              <a:rPr sz="1600" b="1" dirty="0">
                <a:latin typeface="Courier New"/>
                <a:cs typeface="Courier New"/>
              </a:rPr>
              <a:t>=</a:t>
            </a:r>
            <a:r>
              <a:rPr sz="1600" b="1" spc="-95" dirty="0">
                <a:latin typeface="Courier New"/>
                <a:cs typeface="Courier New"/>
              </a:rPr>
              <a:t> </a:t>
            </a:r>
            <a:r>
              <a:rPr sz="1600" b="1" spc="-5" dirty="0" smtClean="0">
                <a:latin typeface="Courier New"/>
                <a:cs typeface="Courier New"/>
              </a:rPr>
              <a:t>x</a:t>
            </a:r>
            <a:r>
              <a:rPr sz="1600" b="1" spc="-5" dirty="0">
                <a:latin typeface="Courier New"/>
                <a:cs typeface="Courier New"/>
              </a:rPr>
              <a:t>;</a:t>
            </a:r>
            <a:endParaRPr sz="1600" dirty="0">
              <a:latin typeface="Courier New"/>
              <a:cs typeface="Courier New"/>
            </a:endParaRPr>
          </a:p>
          <a:p>
            <a:pPr marL="330200">
              <a:lnSpc>
                <a:spcPct val="100000"/>
              </a:lnSpc>
              <a:spcBef>
                <a:spcPts val="580"/>
              </a:spcBef>
            </a:pPr>
            <a:r>
              <a:rPr sz="1600" b="1" dirty="0">
                <a:latin typeface="Courier New"/>
                <a:cs typeface="Courier New"/>
              </a:rPr>
              <a:t>}</a:t>
            </a:r>
            <a:endParaRPr sz="1600" dirty="0">
              <a:latin typeface="Courier New"/>
              <a:cs typeface="Courier New"/>
            </a:endParaRPr>
          </a:p>
          <a:p>
            <a:pPr marL="86360">
              <a:lnSpc>
                <a:spcPct val="100000"/>
              </a:lnSpc>
              <a:spcBef>
                <a:spcPts val="575"/>
              </a:spcBef>
            </a:pPr>
            <a:r>
              <a:rPr sz="1600" b="1" dirty="0">
                <a:latin typeface="Courier New"/>
                <a:cs typeface="Courier New"/>
              </a:rPr>
              <a:t>}</a:t>
            </a:r>
            <a:endParaRPr sz="1600" dirty="0">
              <a:latin typeface="Courier New"/>
              <a:cs typeface="Courier New"/>
            </a:endParaRPr>
          </a:p>
        </p:txBody>
      </p:sp>
      <p:sp>
        <p:nvSpPr>
          <p:cNvPr id="8" name="object 35"/>
          <p:cNvSpPr txBox="1"/>
          <p:nvPr/>
        </p:nvSpPr>
        <p:spPr>
          <a:xfrm>
            <a:off x="4800600" y="1914525"/>
            <a:ext cx="4572000" cy="264160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330200" marR="2639060" indent="-243840">
              <a:lnSpc>
                <a:spcPct val="125000"/>
              </a:lnSpc>
              <a:spcBef>
                <a:spcPts val="320"/>
              </a:spcBef>
            </a:pPr>
            <a:r>
              <a:rPr sz="1600" b="1" spc="-5" dirty="0">
                <a:latin typeface="Courier New"/>
                <a:cs typeface="Courier New"/>
              </a:rPr>
              <a:t>class Line </a:t>
            </a:r>
            <a:r>
              <a:rPr sz="1600" b="1" dirty="0">
                <a:latin typeface="Courier New"/>
                <a:cs typeface="Courier New"/>
              </a:rPr>
              <a:t>{  </a:t>
            </a:r>
            <a:r>
              <a:rPr sz="1600" b="1" spc="-5" dirty="0">
                <a:latin typeface="Courier New"/>
                <a:cs typeface="Courier New"/>
              </a:rPr>
              <a:t>Point p1,</a:t>
            </a:r>
            <a:r>
              <a:rPr sz="1600" b="1" spc="-85" dirty="0">
                <a:latin typeface="Courier New"/>
                <a:cs typeface="Courier New"/>
              </a:rPr>
              <a:t> </a:t>
            </a:r>
            <a:r>
              <a:rPr sz="1600" b="1" spc="-5" dirty="0">
                <a:latin typeface="Courier New"/>
                <a:cs typeface="Courier New"/>
              </a:rPr>
              <a:t>p2;</a:t>
            </a:r>
            <a:endParaRPr sz="1600">
              <a:latin typeface="Courier New"/>
              <a:cs typeface="Courier New"/>
            </a:endParaRPr>
          </a:p>
          <a:p>
            <a:pPr marL="330200">
              <a:lnSpc>
                <a:spcPct val="100000"/>
              </a:lnSpc>
              <a:spcBef>
                <a:spcPts val="575"/>
              </a:spcBef>
            </a:pPr>
            <a:r>
              <a:rPr sz="1600" b="1" spc="-5" dirty="0">
                <a:latin typeface="Courier New"/>
                <a:cs typeface="Courier New"/>
              </a:rPr>
              <a:t>...</a:t>
            </a:r>
            <a:endParaRPr sz="1600">
              <a:latin typeface="Courier New"/>
              <a:cs typeface="Courier New"/>
            </a:endParaRPr>
          </a:p>
          <a:p>
            <a:pPr marL="574040" marR="688340" indent="-243840">
              <a:lnSpc>
                <a:spcPct val="130200"/>
              </a:lnSpc>
            </a:pPr>
            <a:r>
              <a:rPr sz="1600" b="1" spc="-5" dirty="0">
                <a:latin typeface="Courier New"/>
                <a:cs typeface="Courier New"/>
              </a:rPr>
              <a:t>void moveBy(int dx, int dy) </a:t>
            </a:r>
            <a:r>
              <a:rPr sz="1600" b="1" dirty="0">
                <a:latin typeface="Courier New"/>
                <a:cs typeface="Courier New"/>
              </a:rPr>
              <a:t>{  </a:t>
            </a:r>
            <a:r>
              <a:rPr sz="1600" b="1" spc="-5" dirty="0">
                <a:latin typeface="Courier New"/>
                <a:cs typeface="Courier New"/>
              </a:rPr>
              <a:t>p1.x += dx; p1.y += dy;  p2.x += dy; p2.y +=</a:t>
            </a:r>
            <a:r>
              <a:rPr sz="1600" b="1" spc="-65" dirty="0">
                <a:latin typeface="Courier New"/>
                <a:cs typeface="Courier New"/>
              </a:rPr>
              <a:t> </a:t>
            </a:r>
            <a:r>
              <a:rPr sz="1600" b="1" spc="-5" dirty="0">
                <a:latin typeface="Courier New"/>
                <a:cs typeface="Courier New"/>
              </a:rPr>
              <a:t>dy;</a:t>
            </a:r>
            <a:endParaRPr sz="1600">
              <a:latin typeface="Courier New"/>
              <a:cs typeface="Courier New"/>
            </a:endParaRPr>
          </a:p>
          <a:p>
            <a:pPr marL="330200">
              <a:lnSpc>
                <a:spcPct val="100000"/>
              </a:lnSpc>
              <a:spcBef>
                <a:spcPts val="580"/>
              </a:spcBef>
            </a:pPr>
            <a:r>
              <a:rPr sz="1600" b="1" dirty="0">
                <a:latin typeface="Courier New"/>
                <a:cs typeface="Courier New"/>
              </a:rPr>
              <a:t>}</a:t>
            </a:r>
            <a:endParaRPr sz="1600">
              <a:latin typeface="Courier New"/>
              <a:cs typeface="Courier New"/>
            </a:endParaRPr>
          </a:p>
          <a:p>
            <a:pPr marL="86360">
              <a:lnSpc>
                <a:spcPct val="100000"/>
              </a:lnSpc>
              <a:spcBef>
                <a:spcPts val="575"/>
              </a:spcBef>
            </a:pPr>
            <a:r>
              <a:rPr sz="1600" b="1" dirty="0">
                <a:latin typeface="Courier New"/>
                <a:cs typeface="Courier New"/>
              </a:rPr>
              <a:t>}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9" name="object 36"/>
          <p:cNvSpPr txBox="1"/>
          <p:nvPr/>
        </p:nvSpPr>
        <p:spPr>
          <a:xfrm>
            <a:off x="879477" y="4673600"/>
            <a:ext cx="8188323" cy="2641600"/>
          </a:xfrm>
          <a:prstGeom prst="rect">
            <a:avLst/>
          </a:prstGeom>
          <a:ln w="9524">
            <a:solidFill>
              <a:srgbClr val="5F605F"/>
            </a:solidFill>
          </a:ln>
        </p:spPr>
        <p:txBody>
          <a:bodyPr vert="horz" wrap="square" lIns="0" tIns="10160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800"/>
              </a:spcBef>
            </a:pPr>
            <a:r>
              <a:rPr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aspect UpdateSignaling</a:t>
            </a:r>
            <a:r>
              <a:rPr sz="1600" b="1" spc="-85" dirty="0">
                <a:solidFill>
                  <a:srgbClr val="FF7C00"/>
                </a:solidFill>
                <a:latin typeface="Courier New"/>
                <a:cs typeface="Courier New"/>
              </a:rPr>
              <a:t> </a:t>
            </a:r>
            <a:r>
              <a:rPr sz="1600" b="1" dirty="0">
                <a:solidFill>
                  <a:srgbClr val="FF7C00"/>
                </a:solidFill>
                <a:latin typeface="Courier New"/>
                <a:cs typeface="Courier New"/>
              </a:rPr>
              <a:t>{</a:t>
            </a:r>
            <a:endParaRPr sz="1600" dirty="0">
              <a:latin typeface="Courier New"/>
              <a:cs typeface="Courier New"/>
            </a:endParaRPr>
          </a:p>
          <a:p>
            <a:pPr marL="330200">
              <a:lnSpc>
                <a:spcPct val="100000"/>
              </a:lnSpc>
              <a:spcBef>
                <a:spcPts val="475"/>
              </a:spcBef>
              <a:tabLst>
                <a:tab pos="3012440" algn="l"/>
              </a:tabLst>
            </a:pPr>
            <a:r>
              <a:rPr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pointcut</a:t>
            </a:r>
            <a:r>
              <a:rPr sz="1600" b="1" spc="5" dirty="0">
                <a:solidFill>
                  <a:srgbClr val="FF7C00"/>
                </a:solidFill>
                <a:latin typeface="Courier New"/>
                <a:cs typeface="Courier New"/>
              </a:rPr>
              <a:t> </a:t>
            </a:r>
            <a:r>
              <a:rPr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change():	execution(void</a:t>
            </a:r>
            <a:r>
              <a:rPr sz="1600" b="1" spc="-95" dirty="0">
                <a:solidFill>
                  <a:srgbClr val="FF7C00"/>
                </a:solidFill>
                <a:latin typeface="Courier New"/>
                <a:cs typeface="Courier New"/>
              </a:rPr>
              <a:t> </a:t>
            </a:r>
            <a:r>
              <a:rPr sz="1600" b="1" spc="-5" dirty="0" err="1" smtClean="0">
                <a:solidFill>
                  <a:srgbClr val="FF7C00"/>
                </a:solidFill>
                <a:latin typeface="Courier New"/>
                <a:cs typeface="Courier New"/>
              </a:rPr>
              <a:t>Point.set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*</a:t>
            </a:r>
            <a:r>
              <a:rPr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(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*</a:t>
            </a:r>
            <a:r>
              <a:rPr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))</a:t>
            </a:r>
            <a:endParaRPr sz="1600" dirty="0">
              <a:latin typeface="Courier New"/>
              <a:cs typeface="Courier New"/>
            </a:endParaRPr>
          </a:p>
          <a:p>
            <a:pPr marL="2623820">
              <a:lnSpc>
                <a:spcPct val="100000"/>
              </a:lnSpc>
              <a:spcBef>
                <a:spcPts val="575"/>
              </a:spcBef>
            </a:pPr>
            <a:r>
              <a:rPr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|| execution(void</a:t>
            </a:r>
            <a:r>
              <a:rPr sz="1600" b="1" spc="-90" dirty="0">
                <a:solidFill>
                  <a:srgbClr val="FF7C00"/>
                </a:solidFill>
                <a:latin typeface="Courier New"/>
                <a:cs typeface="Courier New"/>
              </a:rPr>
              <a:t> </a:t>
            </a:r>
            <a:r>
              <a:rPr lang="en-US" sz="1600" b="1" spc="-5" dirty="0" err="1" smtClean="0">
                <a:solidFill>
                  <a:srgbClr val="FF7C00"/>
                </a:solidFill>
                <a:latin typeface="Courier New"/>
                <a:cs typeface="Courier New"/>
              </a:rPr>
              <a:t>Line</a:t>
            </a:r>
            <a:r>
              <a:rPr sz="1600" b="1" spc="-5" dirty="0" err="1" smtClean="0">
                <a:solidFill>
                  <a:srgbClr val="FF7C00"/>
                </a:solidFill>
                <a:latin typeface="Courier New"/>
                <a:cs typeface="Courier New"/>
              </a:rPr>
              <a:t>.set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*</a:t>
            </a:r>
            <a:r>
              <a:rPr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(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*</a:t>
            </a:r>
            <a:r>
              <a:rPr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))</a:t>
            </a:r>
            <a:endParaRPr sz="1600" dirty="0">
              <a:latin typeface="Courier New"/>
              <a:cs typeface="Courier New"/>
            </a:endParaRPr>
          </a:p>
          <a:p>
            <a:pPr marL="330200" marR="299085" indent="2293620">
              <a:lnSpc>
                <a:spcPct val="130200"/>
              </a:lnSpc>
            </a:pPr>
            <a:r>
              <a:rPr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|| execution(void </a:t>
            </a:r>
            <a:r>
              <a:rPr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Shape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+</a:t>
            </a:r>
            <a:r>
              <a:rPr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.</a:t>
            </a:r>
            <a:r>
              <a:rPr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moveBy(int, int));  after() returning: change()</a:t>
            </a:r>
            <a:r>
              <a:rPr sz="1600" b="1" spc="-75" dirty="0">
                <a:solidFill>
                  <a:srgbClr val="FF7C00"/>
                </a:solidFill>
                <a:latin typeface="Courier New"/>
                <a:cs typeface="Courier New"/>
              </a:rPr>
              <a:t> </a:t>
            </a:r>
            <a:r>
              <a:rPr sz="1600" b="1" dirty="0">
                <a:solidFill>
                  <a:srgbClr val="FF7C00"/>
                </a:solidFill>
                <a:latin typeface="Courier New"/>
                <a:cs typeface="Courier New"/>
              </a:rPr>
              <a:t>{</a:t>
            </a:r>
            <a:endParaRPr sz="1600" dirty="0">
              <a:latin typeface="Courier New"/>
              <a:cs typeface="Courier New"/>
            </a:endParaRPr>
          </a:p>
          <a:p>
            <a:pPr marR="4822825" algn="ctr">
              <a:lnSpc>
                <a:spcPct val="100000"/>
              </a:lnSpc>
              <a:spcBef>
                <a:spcPts val="580"/>
              </a:spcBef>
            </a:pPr>
            <a:r>
              <a:rPr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Display.update();</a:t>
            </a:r>
            <a:endParaRPr sz="1600" dirty="0">
              <a:latin typeface="Courier New"/>
              <a:cs typeface="Courier New"/>
            </a:endParaRPr>
          </a:p>
          <a:p>
            <a:pPr marL="330200">
              <a:lnSpc>
                <a:spcPct val="100000"/>
              </a:lnSpc>
              <a:spcBef>
                <a:spcPts val="575"/>
              </a:spcBef>
            </a:pPr>
            <a:r>
              <a:rPr sz="1600" b="1" dirty="0">
                <a:solidFill>
                  <a:srgbClr val="FF7C00"/>
                </a:solidFill>
                <a:latin typeface="Courier New"/>
                <a:cs typeface="Courier New"/>
              </a:rPr>
              <a:t>}</a:t>
            </a:r>
            <a:endParaRPr sz="1600" dirty="0">
              <a:latin typeface="Courier New"/>
              <a:cs typeface="Courier New"/>
            </a:endParaRPr>
          </a:p>
          <a:p>
            <a:pPr marL="86360">
              <a:lnSpc>
                <a:spcPct val="100000"/>
              </a:lnSpc>
              <a:spcBef>
                <a:spcPts val="575"/>
              </a:spcBef>
            </a:pPr>
            <a:r>
              <a:rPr sz="1600" b="1" dirty="0">
                <a:solidFill>
                  <a:srgbClr val="FF7C00"/>
                </a:solidFill>
                <a:latin typeface="Courier New"/>
                <a:cs typeface="Courier New"/>
              </a:rPr>
              <a:t>}</a:t>
            </a:r>
            <a:endParaRPr sz="16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75545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685800"/>
            <a:ext cx="691821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-195" dirty="0" smtClean="0">
                <a:latin typeface="Arial"/>
                <a:cs typeface="Arial"/>
              </a:rPr>
              <a:t>The AOP definition</a:t>
            </a:r>
            <a:endParaRPr sz="2000" spc="-125" dirty="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2"/>
              <p:cNvSpPr txBox="1"/>
              <p:nvPr/>
            </p:nvSpPr>
            <p:spPr>
              <a:xfrm>
                <a:off x="228600" y="3124200"/>
                <a:ext cx="902760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40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AOP =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𝑞𝑢𝑎𝑛𝑡𝑖𝑓𝑖𝑐𝑎𝑡𝑖𝑜𝑛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𝑜𝑏𝑙𝑖𝑣𝑖𝑜𝑢𝑠𝑛𝑒𝑠𝑠</m:t>
                    </m:r>
                  </m:oMath>
                </a14:m>
                <a:endParaRPr lang="pt-BR" sz="40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124200"/>
                <a:ext cx="9027600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2432" t="-15517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733800" y="4648200"/>
            <a:ext cx="3182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10" dirty="0" smtClean="0">
                <a:latin typeface="Arial"/>
                <a:cs typeface="Arial"/>
              </a:rPr>
              <a:t>[</a:t>
            </a:r>
            <a:r>
              <a:rPr lang="en-US" spc="10" dirty="0" err="1" smtClean="0">
                <a:latin typeface="Arial"/>
                <a:cs typeface="Arial"/>
              </a:rPr>
              <a:t>Filman</a:t>
            </a:r>
            <a:r>
              <a:rPr lang="en-US" spc="10" dirty="0" smtClean="0">
                <a:latin typeface="Arial"/>
                <a:cs typeface="Arial"/>
              </a:rPr>
              <a:t> and Friedman</a:t>
            </a:r>
            <a:r>
              <a:rPr lang="en-US" spc="5" dirty="0" smtClean="0">
                <a:latin typeface="Arial"/>
                <a:cs typeface="Arial"/>
              </a:rPr>
              <a:t>, </a:t>
            </a:r>
            <a:r>
              <a:rPr lang="en-US" spc="15" dirty="0" smtClean="0">
                <a:latin typeface="Arial"/>
                <a:cs typeface="Arial"/>
              </a:rPr>
              <a:t>2000</a:t>
            </a:r>
            <a:r>
              <a:rPr lang="en-US" spc="5" dirty="0" smtClean="0">
                <a:latin typeface="Arial"/>
                <a:cs typeface="Arial"/>
              </a:rPr>
              <a:t>]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245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"/>
            <a:r>
              <a:rPr dirty="0"/>
              <a:t>Where</a:t>
            </a:r>
            <a:r>
              <a:rPr spc="-121" dirty="0"/>
              <a:t> </a:t>
            </a:r>
            <a:r>
              <a:rPr dirty="0"/>
              <a:t>Started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8200" y="2895600"/>
            <a:ext cx="8968526" cy="1625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/>
            <a:r>
              <a:rPr sz="3520" spc="-6" dirty="0">
                <a:solidFill>
                  <a:srgbClr val="B5B5B5"/>
                </a:solidFill>
                <a:latin typeface="Arial"/>
                <a:cs typeface="Arial"/>
              </a:rPr>
              <a:t>Critique on </a:t>
            </a:r>
            <a:r>
              <a:rPr lang="en-US" sz="3520" dirty="0" smtClean="0">
                <a:solidFill>
                  <a:srgbClr val="B5B5B5"/>
                </a:solidFill>
                <a:latin typeface="Arial"/>
                <a:cs typeface="Arial"/>
              </a:rPr>
              <a:t>Classical (Black-Box)</a:t>
            </a:r>
            <a:r>
              <a:rPr sz="3520" spc="-88" dirty="0" smtClean="0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sz="3520" dirty="0" smtClean="0">
                <a:solidFill>
                  <a:srgbClr val="B5B5B5"/>
                </a:solidFill>
                <a:latin typeface="Arial"/>
                <a:cs typeface="Arial"/>
              </a:rPr>
              <a:t>Modularity</a:t>
            </a:r>
            <a:r>
              <a:rPr lang="en-US" sz="3520" dirty="0" smtClean="0">
                <a:solidFill>
                  <a:srgbClr val="B5B5B5"/>
                </a:solidFill>
                <a:latin typeface="Arial"/>
                <a:cs typeface="Arial"/>
              </a:rPr>
              <a:t> </a:t>
            </a:r>
          </a:p>
          <a:p>
            <a:pPr marL="13970"/>
            <a:endParaRPr lang="en-US" sz="352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13970"/>
            <a:r>
              <a:rPr lang="en-US" sz="3520" dirty="0" smtClean="0">
                <a:solidFill>
                  <a:srgbClr val="B5B5B5"/>
                </a:solidFill>
                <a:latin typeface="Arial"/>
                <a:cs typeface="Arial"/>
              </a:rPr>
              <a:t>Identify Crosscutting Structure</a:t>
            </a:r>
            <a:endParaRPr sz="352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629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24704" y="762000"/>
            <a:ext cx="7919296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Well-known AOP problems</a:t>
            </a:r>
            <a:endParaRPr spc="-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4426930"/>
              </p:ext>
            </p:extLst>
          </p:nvPr>
        </p:nvGraphicFramePr>
        <p:xfrm>
          <a:off x="685800" y="2133600"/>
          <a:ext cx="8915400" cy="4191000"/>
        </p:xfrm>
        <a:graphic>
          <a:graphicData uri="http://schemas.openxmlformats.org/drawingml/2006/table">
            <a:tbl>
              <a:tblPr/>
              <a:tblGrid>
                <a:gridCol w="3048000"/>
                <a:gridCol w="2895600"/>
                <a:gridCol w="2971800"/>
              </a:tblGrid>
              <a:tr h="2095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askerville" pitchFamily="-112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askerville" pitchFamily="-112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Baskerville" pitchFamily="-112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Baskerville" pitchFamily="-112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Baskerville" pitchFamily="-112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Baskerville" pitchFamily="-112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Baskerville" pitchFamily="-112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Baskerville" pitchFamily="-112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Baskerville" pitchFamily="-112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Non-orthogonality and asymmetry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[Harrison-</a:t>
                      </a: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Ossher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-</a:t>
                      </a: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Tarr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IBM TR’02,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Rajan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-Sullivan TOSEM’09]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DB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askerville" pitchFamily="-112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askerville" pitchFamily="-112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Baskerville" pitchFamily="-112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Baskerville" pitchFamily="-112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Baskerville" pitchFamily="-112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Baskerville" pitchFamily="-112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Baskerville" pitchFamily="-112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Baskerville" pitchFamily="-112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Baskerville" pitchFamily="-112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Non-modular reasoning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[</a:t>
                      </a: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Steimann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OOPSLA’06, </a:t>
                      </a: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Steimann-Pawlitzki-Apel-Kastner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TOSEM’10, Sanchez-Leavens MODULARITY’16...]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DB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askerville" pitchFamily="-112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askerville" pitchFamily="-112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Baskerville" pitchFamily="-112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Baskerville" pitchFamily="-112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Baskerville" pitchFamily="-112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Baskerville" pitchFamily="-112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Baskerville" pitchFamily="-112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Baskerville" pitchFamily="-112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Baskerville" pitchFamily="-112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S PGothic" panose="020B0600070205080204" pitchFamily="34" charset="-128"/>
                          <a:cs typeface="+mn-cs"/>
                        </a:rPr>
                        <a:t>Pointcut</a:t>
                      </a:r>
                      <a:r>
                        <a:rPr kumimoji="0" lang="en-US" altLang="en-US" sz="2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S PGothic" panose="020B0600070205080204" pitchFamily="34" charset="-128"/>
                          <a:cs typeface="+mn-cs"/>
                        </a:rPr>
                        <a:t> fragility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S PGothic" panose="020B0600070205080204" pitchFamily="34" charset="-128"/>
                          <a:cs typeface="+mn-cs"/>
                        </a:rPr>
                        <a:t>[</a:t>
                      </a:r>
                      <a:r>
                        <a:rPr kumimoji="0" lang="en-US" altLang="en-US" sz="1400" b="1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S PGothic" panose="020B0600070205080204" pitchFamily="34" charset="-128"/>
                          <a:cs typeface="+mn-cs"/>
                        </a:rPr>
                        <a:t>Brichau</a:t>
                      </a:r>
                      <a:r>
                        <a:rPr kumimoji="0" lang="en-US" altLang="en-US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S PGothic" panose="020B0600070205080204" pitchFamily="34" charset="-128"/>
                          <a:cs typeface="+mn-cs"/>
                        </a:rPr>
                        <a:t>- </a:t>
                      </a:r>
                      <a:r>
                        <a:rPr kumimoji="0" lang="en-US" altLang="en-US" sz="1400" b="1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S PGothic" panose="020B0600070205080204" pitchFamily="34" charset="-128"/>
                          <a:cs typeface="+mn-cs"/>
                        </a:rPr>
                        <a:t>Gybels</a:t>
                      </a:r>
                      <a:r>
                        <a:rPr kumimoji="0" lang="en-US" altLang="en-US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S PGothic" panose="020B0600070205080204" pitchFamily="34" charset="-128"/>
                          <a:cs typeface="+mn-cs"/>
                        </a:rPr>
                        <a:t> AOSD’03,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S PGothic" panose="020B0600070205080204" pitchFamily="34" charset="-128"/>
                          <a:cs typeface="+mn-cs"/>
                        </a:rPr>
                        <a:t> </a:t>
                      </a:r>
                      <a:r>
                        <a:rPr kumimoji="0" lang="en-US" altLang="en-US" sz="1400" b="1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S PGothic" panose="020B0600070205080204" pitchFamily="34" charset="-128"/>
                          <a:cs typeface="+mn-cs"/>
                        </a:rPr>
                        <a:t>Stoerzer</a:t>
                      </a:r>
                      <a:r>
                        <a:rPr kumimoji="0" lang="en-US" altLang="en-US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S PGothic" panose="020B0600070205080204" pitchFamily="34" charset="-128"/>
                          <a:cs typeface="+mn-cs"/>
                        </a:rPr>
                        <a:t>-Graf ICSM’05, …]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DB9"/>
                    </a:solidFill>
                  </a:tcPr>
                </a:tc>
              </a:tr>
              <a:tr h="2095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askerville" pitchFamily="-112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askerville" pitchFamily="-112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Baskerville" pitchFamily="-112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Baskerville" pitchFamily="-112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Baskerville" pitchFamily="-112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Baskerville" pitchFamily="-112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Baskerville" pitchFamily="-112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Baskerville" pitchFamily="-112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Baskerville" pitchFamily="-112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S PGothic" panose="020B0600070205080204" pitchFamily="34" charset="-128"/>
                          <a:cs typeface="+mn-cs"/>
                        </a:rPr>
                        <a:t>Quantification failure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S PGothic" panose="020B0600070205080204" pitchFamily="34" charset="-128"/>
                          <a:cs typeface="+mn-cs"/>
                        </a:rPr>
                        <a:t>[Sullivan et al. ESEC/FSE’05, Griswold et al. IEEE Software 2006, ...]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DB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askerville" pitchFamily="-112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askerville" pitchFamily="-112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Baskerville" pitchFamily="-112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Baskerville" pitchFamily="-112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Baskerville" pitchFamily="-112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Baskerville" pitchFamily="-112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Baskerville" pitchFamily="-112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Baskerville" pitchFamily="-112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Baskerville" pitchFamily="-112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Information not hiding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[</a:t>
                      </a:r>
                      <a:r>
                        <a:rPr kumimoji="0" lang="en-US" altLang="en-US" sz="1400" b="1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S PGothic" panose="020B0600070205080204" pitchFamily="34" charset="-128"/>
                          <a:cs typeface="+mn-cs"/>
                        </a:rPr>
                        <a:t>Brichau</a:t>
                      </a:r>
                      <a:r>
                        <a:rPr kumimoji="0" lang="en-US" altLang="en-US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S PGothic" panose="020B0600070205080204" pitchFamily="34" charset="-128"/>
                          <a:cs typeface="+mn-cs"/>
                        </a:rPr>
                        <a:t>- </a:t>
                      </a:r>
                      <a:r>
                        <a:rPr kumimoji="0" lang="en-US" altLang="en-US" sz="1400" b="1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S PGothic" panose="020B0600070205080204" pitchFamily="34" charset="-128"/>
                          <a:cs typeface="+mn-cs"/>
                        </a:rPr>
                        <a:t>Gybels</a:t>
                      </a:r>
                      <a:r>
                        <a:rPr kumimoji="0" lang="en-US" altLang="en-US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S PGothic" panose="020B0600070205080204" pitchFamily="34" charset="-128"/>
                          <a:cs typeface="+mn-cs"/>
                        </a:rPr>
                        <a:t> AOSD’03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Ostermann-Mezini-Bockisch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ECOOP’05]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DB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askerville" pitchFamily="-112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askerville" pitchFamily="-112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Baskerville" pitchFamily="-112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Baskerville" pitchFamily="-112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Baskerville" pitchFamily="-112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Baskerville" pitchFamily="-112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Baskerville" pitchFamily="-112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Baskerville" pitchFamily="-112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Baskerville" pitchFamily="-112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Extended syntax for modularity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[</a:t>
                      </a: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Shiba-etal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. AOSD’12]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DB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224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24704" y="762000"/>
            <a:ext cx="7919296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Non-orthogonality and asymmetry</a:t>
            </a:r>
            <a:endParaRPr spc="-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bject 31"/>
          <p:cNvSpPr/>
          <p:nvPr/>
        </p:nvSpPr>
        <p:spPr>
          <a:xfrm>
            <a:off x="2059623" y="2258060"/>
            <a:ext cx="2308225" cy="1214755"/>
          </a:xfrm>
          <a:custGeom>
            <a:avLst/>
            <a:gdLst/>
            <a:ahLst/>
            <a:cxnLst/>
            <a:rect l="l" t="t" r="r" b="b"/>
            <a:pathLst>
              <a:path w="2308225" h="1214755">
                <a:moveTo>
                  <a:pt x="1154112" y="0"/>
                </a:moveTo>
                <a:lnTo>
                  <a:pt x="1092818" y="841"/>
                </a:lnTo>
                <a:lnTo>
                  <a:pt x="1032358" y="3338"/>
                </a:lnTo>
                <a:lnTo>
                  <a:pt x="972811" y="7449"/>
                </a:lnTo>
                <a:lnTo>
                  <a:pt x="914256" y="13131"/>
                </a:lnTo>
                <a:lnTo>
                  <a:pt x="856774" y="20342"/>
                </a:lnTo>
                <a:lnTo>
                  <a:pt x="800444" y="29041"/>
                </a:lnTo>
                <a:lnTo>
                  <a:pt x="745347" y="39186"/>
                </a:lnTo>
                <a:lnTo>
                  <a:pt x="691561" y="50734"/>
                </a:lnTo>
                <a:lnTo>
                  <a:pt x="639166" y="63644"/>
                </a:lnTo>
                <a:lnTo>
                  <a:pt x="588243" y="77874"/>
                </a:lnTo>
                <a:lnTo>
                  <a:pt x="538871" y="93381"/>
                </a:lnTo>
                <a:lnTo>
                  <a:pt x="491130" y="110124"/>
                </a:lnTo>
                <a:lnTo>
                  <a:pt x="445100" y="128061"/>
                </a:lnTo>
                <a:lnTo>
                  <a:pt x="400860" y="147149"/>
                </a:lnTo>
                <a:lnTo>
                  <a:pt x="358490" y="167348"/>
                </a:lnTo>
                <a:lnTo>
                  <a:pt x="318070" y="188614"/>
                </a:lnTo>
                <a:lnTo>
                  <a:pt x="279680" y="210906"/>
                </a:lnTo>
                <a:lnTo>
                  <a:pt x="243399" y="234182"/>
                </a:lnTo>
                <a:lnTo>
                  <a:pt x="209308" y="258400"/>
                </a:lnTo>
                <a:lnTo>
                  <a:pt x="177485" y="283519"/>
                </a:lnTo>
                <a:lnTo>
                  <a:pt x="148011" y="309495"/>
                </a:lnTo>
                <a:lnTo>
                  <a:pt x="96429" y="363854"/>
                </a:lnTo>
                <a:lnTo>
                  <a:pt x="55198" y="421141"/>
                </a:lnTo>
                <a:lnTo>
                  <a:pt x="24958" y="481022"/>
                </a:lnTo>
                <a:lnTo>
                  <a:pt x="6345" y="543159"/>
                </a:lnTo>
                <a:lnTo>
                  <a:pt x="0" y="607218"/>
                </a:lnTo>
                <a:lnTo>
                  <a:pt x="1599" y="639467"/>
                </a:lnTo>
                <a:lnTo>
                  <a:pt x="14158" y="702608"/>
                </a:lnTo>
                <a:lnTo>
                  <a:pt x="38664" y="763659"/>
                </a:lnTo>
                <a:lnTo>
                  <a:pt x="74479" y="822285"/>
                </a:lnTo>
                <a:lnTo>
                  <a:pt x="120966" y="878150"/>
                </a:lnTo>
                <a:lnTo>
                  <a:pt x="177485" y="930919"/>
                </a:lnTo>
                <a:lnTo>
                  <a:pt x="209308" y="956037"/>
                </a:lnTo>
                <a:lnTo>
                  <a:pt x="243399" y="980255"/>
                </a:lnTo>
                <a:lnTo>
                  <a:pt x="279680" y="1003531"/>
                </a:lnTo>
                <a:lnTo>
                  <a:pt x="318070" y="1025824"/>
                </a:lnTo>
                <a:lnTo>
                  <a:pt x="358490" y="1047090"/>
                </a:lnTo>
                <a:lnTo>
                  <a:pt x="400860" y="1067289"/>
                </a:lnTo>
                <a:lnTo>
                  <a:pt x="445100" y="1086377"/>
                </a:lnTo>
                <a:lnTo>
                  <a:pt x="491130" y="1104314"/>
                </a:lnTo>
                <a:lnTo>
                  <a:pt x="538871" y="1121057"/>
                </a:lnTo>
                <a:lnTo>
                  <a:pt x="588243" y="1136564"/>
                </a:lnTo>
                <a:lnTo>
                  <a:pt x="639166" y="1150794"/>
                </a:lnTo>
                <a:lnTo>
                  <a:pt x="691561" y="1163704"/>
                </a:lnTo>
                <a:lnTo>
                  <a:pt x="745347" y="1175252"/>
                </a:lnTo>
                <a:lnTo>
                  <a:pt x="800444" y="1185396"/>
                </a:lnTo>
                <a:lnTo>
                  <a:pt x="856774" y="1194095"/>
                </a:lnTo>
                <a:lnTo>
                  <a:pt x="914256" y="1201307"/>
                </a:lnTo>
                <a:lnTo>
                  <a:pt x="972811" y="1206989"/>
                </a:lnTo>
                <a:lnTo>
                  <a:pt x="1032358" y="1211099"/>
                </a:lnTo>
                <a:lnTo>
                  <a:pt x="1092818" y="1213597"/>
                </a:lnTo>
                <a:lnTo>
                  <a:pt x="1154112" y="1214438"/>
                </a:lnTo>
                <a:lnTo>
                  <a:pt x="1215406" y="1213597"/>
                </a:lnTo>
                <a:lnTo>
                  <a:pt x="1275866" y="1211099"/>
                </a:lnTo>
                <a:lnTo>
                  <a:pt x="1335414" y="1206989"/>
                </a:lnTo>
                <a:lnTo>
                  <a:pt x="1393968" y="1201307"/>
                </a:lnTo>
                <a:lnTo>
                  <a:pt x="1451451" y="1194095"/>
                </a:lnTo>
                <a:lnTo>
                  <a:pt x="1507780" y="1185396"/>
                </a:lnTo>
                <a:lnTo>
                  <a:pt x="1562878" y="1175252"/>
                </a:lnTo>
                <a:lnTo>
                  <a:pt x="1616664" y="1163704"/>
                </a:lnTo>
                <a:lnTo>
                  <a:pt x="1669059" y="1150794"/>
                </a:lnTo>
                <a:lnTo>
                  <a:pt x="1719982" y="1136564"/>
                </a:lnTo>
                <a:lnTo>
                  <a:pt x="1769353" y="1121057"/>
                </a:lnTo>
                <a:lnTo>
                  <a:pt x="1817095" y="1104314"/>
                </a:lnTo>
                <a:lnTo>
                  <a:pt x="1863125" y="1086377"/>
                </a:lnTo>
                <a:lnTo>
                  <a:pt x="1907365" y="1067289"/>
                </a:lnTo>
                <a:lnTo>
                  <a:pt x="1949735" y="1047090"/>
                </a:lnTo>
                <a:lnTo>
                  <a:pt x="1990155" y="1025824"/>
                </a:lnTo>
                <a:lnTo>
                  <a:pt x="2028545" y="1003531"/>
                </a:lnTo>
                <a:lnTo>
                  <a:pt x="2064826" y="980255"/>
                </a:lnTo>
                <a:lnTo>
                  <a:pt x="2098917" y="956037"/>
                </a:lnTo>
                <a:lnTo>
                  <a:pt x="2130740" y="930919"/>
                </a:lnTo>
                <a:lnTo>
                  <a:pt x="2160214" y="904942"/>
                </a:lnTo>
                <a:lnTo>
                  <a:pt x="2211797" y="850584"/>
                </a:lnTo>
                <a:lnTo>
                  <a:pt x="2253027" y="793296"/>
                </a:lnTo>
                <a:lnTo>
                  <a:pt x="2283268" y="733415"/>
                </a:lnTo>
                <a:lnTo>
                  <a:pt x="2301880" y="671278"/>
                </a:lnTo>
                <a:lnTo>
                  <a:pt x="2308226" y="607218"/>
                </a:lnTo>
                <a:lnTo>
                  <a:pt x="2306626" y="574970"/>
                </a:lnTo>
                <a:lnTo>
                  <a:pt x="2294067" y="511829"/>
                </a:lnTo>
                <a:lnTo>
                  <a:pt x="2269561" y="450778"/>
                </a:lnTo>
                <a:lnTo>
                  <a:pt x="2233746" y="392152"/>
                </a:lnTo>
                <a:lnTo>
                  <a:pt x="2187260" y="336287"/>
                </a:lnTo>
                <a:lnTo>
                  <a:pt x="2130740" y="283519"/>
                </a:lnTo>
                <a:lnTo>
                  <a:pt x="2098917" y="258400"/>
                </a:lnTo>
                <a:lnTo>
                  <a:pt x="2064826" y="234182"/>
                </a:lnTo>
                <a:lnTo>
                  <a:pt x="2028545" y="210906"/>
                </a:lnTo>
                <a:lnTo>
                  <a:pt x="1990155" y="188614"/>
                </a:lnTo>
                <a:lnTo>
                  <a:pt x="1949735" y="167348"/>
                </a:lnTo>
                <a:lnTo>
                  <a:pt x="1907365" y="147149"/>
                </a:lnTo>
                <a:lnTo>
                  <a:pt x="1863125" y="128061"/>
                </a:lnTo>
                <a:lnTo>
                  <a:pt x="1817095" y="110124"/>
                </a:lnTo>
                <a:lnTo>
                  <a:pt x="1769353" y="93381"/>
                </a:lnTo>
                <a:lnTo>
                  <a:pt x="1719982" y="77874"/>
                </a:lnTo>
                <a:lnTo>
                  <a:pt x="1669059" y="63644"/>
                </a:lnTo>
                <a:lnTo>
                  <a:pt x="1616664" y="50734"/>
                </a:lnTo>
                <a:lnTo>
                  <a:pt x="1562878" y="39186"/>
                </a:lnTo>
                <a:lnTo>
                  <a:pt x="1507780" y="29041"/>
                </a:lnTo>
                <a:lnTo>
                  <a:pt x="1451451" y="20342"/>
                </a:lnTo>
                <a:lnTo>
                  <a:pt x="1393968" y="13131"/>
                </a:lnTo>
                <a:lnTo>
                  <a:pt x="1335414" y="7449"/>
                </a:lnTo>
                <a:lnTo>
                  <a:pt x="1275866" y="3338"/>
                </a:lnTo>
                <a:lnTo>
                  <a:pt x="1215406" y="841"/>
                </a:lnTo>
                <a:lnTo>
                  <a:pt x="1154112" y="0"/>
                </a:lnTo>
                <a:close/>
              </a:path>
            </a:pathLst>
          </a:custGeom>
          <a:solidFill>
            <a:srgbClr val="FFFDA9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1" name="object 32"/>
          <p:cNvSpPr/>
          <p:nvPr/>
        </p:nvSpPr>
        <p:spPr>
          <a:xfrm>
            <a:off x="2059623" y="2258060"/>
            <a:ext cx="2308225" cy="1214755"/>
          </a:xfrm>
          <a:custGeom>
            <a:avLst/>
            <a:gdLst/>
            <a:ahLst/>
            <a:cxnLst/>
            <a:rect l="l" t="t" r="r" b="b"/>
            <a:pathLst>
              <a:path w="2308225" h="1214755">
                <a:moveTo>
                  <a:pt x="0" y="607218"/>
                </a:moveTo>
                <a:lnTo>
                  <a:pt x="6345" y="543159"/>
                </a:lnTo>
                <a:lnTo>
                  <a:pt x="24958" y="481022"/>
                </a:lnTo>
                <a:lnTo>
                  <a:pt x="55198" y="421141"/>
                </a:lnTo>
                <a:lnTo>
                  <a:pt x="96428" y="363854"/>
                </a:lnTo>
                <a:lnTo>
                  <a:pt x="148011" y="309495"/>
                </a:lnTo>
                <a:lnTo>
                  <a:pt x="177485" y="283519"/>
                </a:lnTo>
                <a:lnTo>
                  <a:pt x="209307" y="258400"/>
                </a:lnTo>
                <a:lnTo>
                  <a:pt x="243399" y="234182"/>
                </a:lnTo>
                <a:lnTo>
                  <a:pt x="279680" y="210906"/>
                </a:lnTo>
                <a:lnTo>
                  <a:pt x="318070" y="188614"/>
                </a:lnTo>
                <a:lnTo>
                  <a:pt x="358490" y="167348"/>
                </a:lnTo>
                <a:lnTo>
                  <a:pt x="400860" y="147149"/>
                </a:lnTo>
                <a:lnTo>
                  <a:pt x="445100" y="128061"/>
                </a:lnTo>
                <a:lnTo>
                  <a:pt x="491130" y="110124"/>
                </a:lnTo>
                <a:lnTo>
                  <a:pt x="538871" y="93381"/>
                </a:lnTo>
                <a:lnTo>
                  <a:pt x="588243" y="77874"/>
                </a:lnTo>
                <a:lnTo>
                  <a:pt x="639166" y="63644"/>
                </a:lnTo>
                <a:lnTo>
                  <a:pt x="691560" y="50734"/>
                </a:lnTo>
                <a:lnTo>
                  <a:pt x="745346" y="39186"/>
                </a:lnTo>
                <a:lnTo>
                  <a:pt x="800444" y="29041"/>
                </a:lnTo>
                <a:lnTo>
                  <a:pt x="856774" y="20342"/>
                </a:lnTo>
                <a:lnTo>
                  <a:pt x="914256" y="13131"/>
                </a:lnTo>
                <a:lnTo>
                  <a:pt x="972811" y="7449"/>
                </a:lnTo>
                <a:lnTo>
                  <a:pt x="1032358" y="3338"/>
                </a:lnTo>
                <a:lnTo>
                  <a:pt x="1092818" y="841"/>
                </a:lnTo>
                <a:lnTo>
                  <a:pt x="1154112" y="0"/>
                </a:lnTo>
                <a:lnTo>
                  <a:pt x="1215406" y="841"/>
                </a:lnTo>
                <a:lnTo>
                  <a:pt x="1275866" y="3338"/>
                </a:lnTo>
                <a:lnTo>
                  <a:pt x="1335414" y="7449"/>
                </a:lnTo>
                <a:lnTo>
                  <a:pt x="1393968" y="13131"/>
                </a:lnTo>
                <a:lnTo>
                  <a:pt x="1451451" y="20342"/>
                </a:lnTo>
                <a:lnTo>
                  <a:pt x="1507780" y="29041"/>
                </a:lnTo>
                <a:lnTo>
                  <a:pt x="1562878" y="39186"/>
                </a:lnTo>
                <a:lnTo>
                  <a:pt x="1616664" y="50734"/>
                </a:lnTo>
                <a:lnTo>
                  <a:pt x="1669058" y="63644"/>
                </a:lnTo>
                <a:lnTo>
                  <a:pt x="1719981" y="77874"/>
                </a:lnTo>
                <a:lnTo>
                  <a:pt x="1769353" y="93381"/>
                </a:lnTo>
                <a:lnTo>
                  <a:pt x="1817094" y="110124"/>
                </a:lnTo>
                <a:lnTo>
                  <a:pt x="1863125" y="128061"/>
                </a:lnTo>
                <a:lnTo>
                  <a:pt x="1907365" y="147149"/>
                </a:lnTo>
                <a:lnTo>
                  <a:pt x="1949734" y="167348"/>
                </a:lnTo>
                <a:lnTo>
                  <a:pt x="1990154" y="188614"/>
                </a:lnTo>
                <a:lnTo>
                  <a:pt x="2028545" y="210906"/>
                </a:lnTo>
                <a:lnTo>
                  <a:pt x="2064825" y="234182"/>
                </a:lnTo>
                <a:lnTo>
                  <a:pt x="2098917" y="258400"/>
                </a:lnTo>
                <a:lnTo>
                  <a:pt x="2130740" y="283519"/>
                </a:lnTo>
                <a:lnTo>
                  <a:pt x="2160213" y="309495"/>
                </a:lnTo>
                <a:lnTo>
                  <a:pt x="2211796" y="363854"/>
                </a:lnTo>
                <a:lnTo>
                  <a:pt x="2253026" y="421141"/>
                </a:lnTo>
                <a:lnTo>
                  <a:pt x="2283267" y="481022"/>
                </a:lnTo>
                <a:lnTo>
                  <a:pt x="2301879" y="543159"/>
                </a:lnTo>
                <a:lnTo>
                  <a:pt x="2308225" y="607218"/>
                </a:lnTo>
                <a:lnTo>
                  <a:pt x="2306625" y="639467"/>
                </a:lnTo>
                <a:lnTo>
                  <a:pt x="2294066" y="702607"/>
                </a:lnTo>
                <a:lnTo>
                  <a:pt x="2269560" y="763658"/>
                </a:lnTo>
                <a:lnTo>
                  <a:pt x="2233745" y="822284"/>
                </a:lnTo>
                <a:lnTo>
                  <a:pt x="2187259" y="878149"/>
                </a:lnTo>
                <a:lnTo>
                  <a:pt x="2130740" y="930918"/>
                </a:lnTo>
                <a:lnTo>
                  <a:pt x="2098917" y="956036"/>
                </a:lnTo>
                <a:lnTo>
                  <a:pt x="2064825" y="980254"/>
                </a:lnTo>
                <a:lnTo>
                  <a:pt x="2028545" y="1003531"/>
                </a:lnTo>
                <a:lnTo>
                  <a:pt x="1990154" y="1025823"/>
                </a:lnTo>
                <a:lnTo>
                  <a:pt x="1949734" y="1047089"/>
                </a:lnTo>
                <a:lnTo>
                  <a:pt x="1907365" y="1067288"/>
                </a:lnTo>
                <a:lnTo>
                  <a:pt x="1863125" y="1086376"/>
                </a:lnTo>
                <a:lnTo>
                  <a:pt x="1817094" y="1104313"/>
                </a:lnTo>
                <a:lnTo>
                  <a:pt x="1769353" y="1121056"/>
                </a:lnTo>
                <a:lnTo>
                  <a:pt x="1719981" y="1136563"/>
                </a:lnTo>
                <a:lnTo>
                  <a:pt x="1669058" y="1150793"/>
                </a:lnTo>
                <a:lnTo>
                  <a:pt x="1616664" y="1163702"/>
                </a:lnTo>
                <a:lnTo>
                  <a:pt x="1562878" y="1175251"/>
                </a:lnTo>
                <a:lnTo>
                  <a:pt x="1507780" y="1185395"/>
                </a:lnTo>
                <a:lnTo>
                  <a:pt x="1451451" y="1194094"/>
                </a:lnTo>
                <a:lnTo>
                  <a:pt x="1393968" y="1201306"/>
                </a:lnTo>
                <a:lnTo>
                  <a:pt x="1335414" y="1206988"/>
                </a:lnTo>
                <a:lnTo>
                  <a:pt x="1275866" y="1211098"/>
                </a:lnTo>
                <a:lnTo>
                  <a:pt x="1215406" y="1213595"/>
                </a:lnTo>
                <a:lnTo>
                  <a:pt x="1154112" y="1214437"/>
                </a:lnTo>
                <a:lnTo>
                  <a:pt x="1092818" y="1213595"/>
                </a:lnTo>
                <a:lnTo>
                  <a:pt x="1032358" y="1211098"/>
                </a:lnTo>
                <a:lnTo>
                  <a:pt x="972811" y="1206988"/>
                </a:lnTo>
                <a:lnTo>
                  <a:pt x="914256" y="1201306"/>
                </a:lnTo>
                <a:lnTo>
                  <a:pt x="856774" y="1194094"/>
                </a:lnTo>
                <a:lnTo>
                  <a:pt x="800444" y="1185395"/>
                </a:lnTo>
                <a:lnTo>
                  <a:pt x="745346" y="1175251"/>
                </a:lnTo>
                <a:lnTo>
                  <a:pt x="691560" y="1163702"/>
                </a:lnTo>
                <a:lnTo>
                  <a:pt x="639166" y="1150793"/>
                </a:lnTo>
                <a:lnTo>
                  <a:pt x="588243" y="1136563"/>
                </a:lnTo>
                <a:lnTo>
                  <a:pt x="538871" y="1121056"/>
                </a:lnTo>
                <a:lnTo>
                  <a:pt x="491130" y="1104313"/>
                </a:lnTo>
                <a:lnTo>
                  <a:pt x="445100" y="1086376"/>
                </a:lnTo>
                <a:lnTo>
                  <a:pt x="400860" y="1067288"/>
                </a:lnTo>
                <a:lnTo>
                  <a:pt x="358490" y="1047089"/>
                </a:lnTo>
                <a:lnTo>
                  <a:pt x="318070" y="1025823"/>
                </a:lnTo>
                <a:lnTo>
                  <a:pt x="279680" y="1003531"/>
                </a:lnTo>
                <a:lnTo>
                  <a:pt x="243399" y="980254"/>
                </a:lnTo>
                <a:lnTo>
                  <a:pt x="209307" y="956036"/>
                </a:lnTo>
                <a:lnTo>
                  <a:pt x="177485" y="930918"/>
                </a:lnTo>
                <a:lnTo>
                  <a:pt x="148011" y="904942"/>
                </a:lnTo>
                <a:lnTo>
                  <a:pt x="96428" y="850583"/>
                </a:lnTo>
                <a:lnTo>
                  <a:pt x="55198" y="793295"/>
                </a:lnTo>
                <a:lnTo>
                  <a:pt x="24958" y="733415"/>
                </a:lnTo>
                <a:lnTo>
                  <a:pt x="6345" y="671277"/>
                </a:lnTo>
                <a:lnTo>
                  <a:pt x="0" y="607218"/>
                </a:lnTo>
                <a:close/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2" name="object 33"/>
          <p:cNvSpPr/>
          <p:nvPr/>
        </p:nvSpPr>
        <p:spPr>
          <a:xfrm>
            <a:off x="6079173" y="2258060"/>
            <a:ext cx="2308225" cy="1214755"/>
          </a:xfrm>
          <a:custGeom>
            <a:avLst/>
            <a:gdLst/>
            <a:ahLst/>
            <a:cxnLst/>
            <a:rect l="l" t="t" r="r" b="b"/>
            <a:pathLst>
              <a:path w="2308225" h="1214755">
                <a:moveTo>
                  <a:pt x="1154112" y="0"/>
                </a:moveTo>
                <a:lnTo>
                  <a:pt x="1092818" y="841"/>
                </a:lnTo>
                <a:lnTo>
                  <a:pt x="1032358" y="3338"/>
                </a:lnTo>
                <a:lnTo>
                  <a:pt x="972810" y="7449"/>
                </a:lnTo>
                <a:lnTo>
                  <a:pt x="914256" y="13131"/>
                </a:lnTo>
                <a:lnTo>
                  <a:pt x="856774" y="20342"/>
                </a:lnTo>
                <a:lnTo>
                  <a:pt x="800444" y="29041"/>
                </a:lnTo>
                <a:lnTo>
                  <a:pt x="745346" y="39186"/>
                </a:lnTo>
                <a:lnTo>
                  <a:pt x="691560" y="50734"/>
                </a:lnTo>
                <a:lnTo>
                  <a:pt x="639166" y="63644"/>
                </a:lnTo>
                <a:lnTo>
                  <a:pt x="588243" y="77874"/>
                </a:lnTo>
                <a:lnTo>
                  <a:pt x="538871" y="93381"/>
                </a:lnTo>
                <a:lnTo>
                  <a:pt x="491130" y="110124"/>
                </a:lnTo>
                <a:lnTo>
                  <a:pt x="445100" y="128061"/>
                </a:lnTo>
                <a:lnTo>
                  <a:pt x="400860" y="147149"/>
                </a:lnTo>
                <a:lnTo>
                  <a:pt x="358490" y="167348"/>
                </a:lnTo>
                <a:lnTo>
                  <a:pt x="318070" y="188614"/>
                </a:lnTo>
                <a:lnTo>
                  <a:pt x="279680" y="210906"/>
                </a:lnTo>
                <a:lnTo>
                  <a:pt x="243399" y="234182"/>
                </a:lnTo>
                <a:lnTo>
                  <a:pt x="209307" y="258400"/>
                </a:lnTo>
                <a:lnTo>
                  <a:pt x="177485" y="283519"/>
                </a:lnTo>
                <a:lnTo>
                  <a:pt x="148011" y="309495"/>
                </a:lnTo>
                <a:lnTo>
                  <a:pt x="96428" y="363854"/>
                </a:lnTo>
                <a:lnTo>
                  <a:pt x="55198" y="421141"/>
                </a:lnTo>
                <a:lnTo>
                  <a:pt x="24958" y="481022"/>
                </a:lnTo>
                <a:lnTo>
                  <a:pt x="6345" y="543159"/>
                </a:lnTo>
                <a:lnTo>
                  <a:pt x="0" y="607218"/>
                </a:lnTo>
                <a:lnTo>
                  <a:pt x="1599" y="639467"/>
                </a:lnTo>
                <a:lnTo>
                  <a:pt x="14158" y="702608"/>
                </a:lnTo>
                <a:lnTo>
                  <a:pt x="38664" y="763659"/>
                </a:lnTo>
                <a:lnTo>
                  <a:pt x="74479" y="822285"/>
                </a:lnTo>
                <a:lnTo>
                  <a:pt x="120966" y="878150"/>
                </a:lnTo>
                <a:lnTo>
                  <a:pt x="177485" y="930919"/>
                </a:lnTo>
                <a:lnTo>
                  <a:pt x="209307" y="956037"/>
                </a:lnTo>
                <a:lnTo>
                  <a:pt x="243399" y="980255"/>
                </a:lnTo>
                <a:lnTo>
                  <a:pt x="279680" y="1003531"/>
                </a:lnTo>
                <a:lnTo>
                  <a:pt x="318070" y="1025824"/>
                </a:lnTo>
                <a:lnTo>
                  <a:pt x="358490" y="1047090"/>
                </a:lnTo>
                <a:lnTo>
                  <a:pt x="400860" y="1067289"/>
                </a:lnTo>
                <a:lnTo>
                  <a:pt x="445100" y="1086377"/>
                </a:lnTo>
                <a:lnTo>
                  <a:pt x="491130" y="1104314"/>
                </a:lnTo>
                <a:lnTo>
                  <a:pt x="538871" y="1121057"/>
                </a:lnTo>
                <a:lnTo>
                  <a:pt x="588243" y="1136564"/>
                </a:lnTo>
                <a:lnTo>
                  <a:pt x="639166" y="1150794"/>
                </a:lnTo>
                <a:lnTo>
                  <a:pt x="691560" y="1163704"/>
                </a:lnTo>
                <a:lnTo>
                  <a:pt x="745346" y="1175252"/>
                </a:lnTo>
                <a:lnTo>
                  <a:pt x="800444" y="1185396"/>
                </a:lnTo>
                <a:lnTo>
                  <a:pt x="856774" y="1194095"/>
                </a:lnTo>
                <a:lnTo>
                  <a:pt x="914256" y="1201307"/>
                </a:lnTo>
                <a:lnTo>
                  <a:pt x="972810" y="1206989"/>
                </a:lnTo>
                <a:lnTo>
                  <a:pt x="1032358" y="1211099"/>
                </a:lnTo>
                <a:lnTo>
                  <a:pt x="1092818" y="1213597"/>
                </a:lnTo>
                <a:lnTo>
                  <a:pt x="1154112" y="1214438"/>
                </a:lnTo>
                <a:lnTo>
                  <a:pt x="1215406" y="1213597"/>
                </a:lnTo>
                <a:lnTo>
                  <a:pt x="1275866" y="1211099"/>
                </a:lnTo>
                <a:lnTo>
                  <a:pt x="1335414" y="1206989"/>
                </a:lnTo>
                <a:lnTo>
                  <a:pt x="1393968" y="1201307"/>
                </a:lnTo>
                <a:lnTo>
                  <a:pt x="1451451" y="1194095"/>
                </a:lnTo>
                <a:lnTo>
                  <a:pt x="1507780" y="1185396"/>
                </a:lnTo>
                <a:lnTo>
                  <a:pt x="1562878" y="1175252"/>
                </a:lnTo>
                <a:lnTo>
                  <a:pt x="1616664" y="1163704"/>
                </a:lnTo>
                <a:lnTo>
                  <a:pt x="1669059" y="1150794"/>
                </a:lnTo>
                <a:lnTo>
                  <a:pt x="1719982" y="1136564"/>
                </a:lnTo>
                <a:lnTo>
                  <a:pt x="1769353" y="1121057"/>
                </a:lnTo>
                <a:lnTo>
                  <a:pt x="1817095" y="1104314"/>
                </a:lnTo>
                <a:lnTo>
                  <a:pt x="1863125" y="1086377"/>
                </a:lnTo>
                <a:lnTo>
                  <a:pt x="1907365" y="1067289"/>
                </a:lnTo>
                <a:lnTo>
                  <a:pt x="1949735" y="1047090"/>
                </a:lnTo>
                <a:lnTo>
                  <a:pt x="1990155" y="1025824"/>
                </a:lnTo>
                <a:lnTo>
                  <a:pt x="2028545" y="1003531"/>
                </a:lnTo>
                <a:lnTo>
                  <a:pt x="2064826" y="980255"/>
                </a:lnTo>
                <a:lnTo>
                  <a:pt x="2098917" y="956037"/>
                </a:lnTo>
                <a:lnTo>
                  <a:pt x="2130740" y="930919"/>
                </a:lnTo>
                <a:lnTo>
                  <a:pt x="2160214" y="904942"/>
                </a:lnTo>
                <a:lnTo>
                  <a:pt x="2211797" y="850584"/>
                </a:lnTo>
                <a:lnTo>
                  <a:pt x="2253027" y="793296"/>
                </a:lnTo>
                <a:lnTo>
                  <a:pt x="2283268" y="733415"/>
                </a:lnTo>
                <a:lnTo>
                  <a:pt x="2301880" y="671278"/>
                </a:lnTo>
                <a:lnTo>
                  <a:pt x="2308226" y="607218"/>
                </a:lnTo>
                <a:lnTo>
                  <a:pt x="2306626" y="574970"/>
                </a:lnTo>
                <a:lnTo>
                  <a:pt x="2294067" y="511829"/>
                </a:lnTo>
                <a:lnTo>
                  <a:pt x="2269561" y="450778"/>
                </a:lnTo>
                <a:lnTo>
                  <a:pt x="2233746" y="392152"/>
                </a:lnTo>
                <a:lnTo>
                  <a:pt x="2187260" y="336287"/>
                </a:lnTo>
                <a:lnTo>
                  <a:pt x="2130740" y="283519"/>
                </a:lnTo>
                <a:lnTo>
                  <a:pt x="2098917" y="258400"/>
                </a:lnTo>
                <a:lnTo>
                  <a:pt x="2064826" y="234182"/>
                </a:lnTo>
                <a:lnTo>
                  <a:pt x="2028545" y="210906"/>
                </a:lnTo>
                <a:lnTo>
                  <a:pt x="1990155" y="188614"/>
                </a:lnTo>
                <a:lnTo>
                  <a:pt x="1949735" y="167348"/>
                </a:lnTo>
                <a:lnTo>
                  <a:pt x="1907365" y="147149"/>
                </a:lnTo>
                <a:lnTo>
                  <a:pt x="1863125" y="128061"/>
                </a:lnTo>
                <a:lnTo>
                  <a:pt x="1817095" y="110124"/>
                </a:lnTo>
                <a:lnTo>
                  <a:pt x="1769353" y="93381"/>
                </a:lnTo>
                <a:lnTo>
                  <a:pt x="1719982" y="77874"/>
                </a:lnTo>
                <a:lnTo>
                  <a:pt x="1669059" y="63644"/>
                </a:lnTo>
                <a:lnTo>
                  <a:pt x="1616664" y="50734"/>
                </a:lnTo>
                <a:lnTo>
                  <a:pt x="1562878" y="39186"/>
                </a:lnTo>
                <a:lnTo>
                  <a:pt x="1507780" y="29041"/>
                </a:lnTo>
                <a:lnTo>
                  <a:pt x="1451451" y="20342"/>
                </a:lnTo>
                <a:lnTo>
                  <a:pt x="1393968" y="13131"/>
                </a:lnTo>
                <a:lnTo>
                  <a:pt x="1335414" y="7449"/>
                </a:lnTo>
                <a:lnTo>
                  <a:pt x="1275866" y="3338"/>
                </a:lnTo>
                <a:lnTo>
                  <a:pt x="1215406" y="841"/>
                </a:lnTo>
                <a:lnTo>
                  <a:pt x="1154112" y="0"/>
                </a:lnTo>
                <a:close/>
              </a:path>
            </a:pathLst>
          </a:custGeom>
          <a:solidFill>
            <a:srgbClr val="FFD4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3" name="object 34"/>
          <p:cNvSpPr/>
          <p:nvPr/>
        </p:nvSpPr>
        <p:spPr>
          <a:xfrm>
            <a:off x="6079173" y="2258060"/>
            <a:ext cx="2308225" cy="1214755"/>
          </a:xfrm>
          <a:custGeom>
            <a:avLst/>
            <a:gdLst/>
            <a:ahLst/>
            <a:cxnLst/>
            <a:rect l="l" t="t" r="r" b="b"/>
            <a:pathLst>
              <a:path w="2308225" h="1214755">
                <a:moveTo>
                  <a:pt x="0" y="607218"/>
                </a:moveTo>
                <a:lnTo>
                  <a:pt x="6345" y="543159"/>
                </a:lnTo>
                <a:lnTo>
                  <a:pt x="24958" y="481022"/>
                </a:lnTo>
                <a:lnTo>
                  <a:pt x="55198" y="421141"/>
                </a:lnTo>
                <a:lnTo>
                  <a:pt x="96428" y="363854"/>
                </a:lnTo>
                <a:lnTo>
                  <a:pt x="148011" y="309495"/>
                </a:lnTo>
                <a:lnTo>
                  <a:pt x="177485" y="283519"/>
                </a:lnTo>
                <a:lnTo>
                  <a:pt x="209307" y="258400"/>
                </a:lnTo>
                <a:lnTo>
                  <a:pt x="243399" y="234182"/>
                </a:lnTo>
                <a:lnTo>
                  <a:pt x="279680" y="210906"/>
                </a:lnTo>
                <a:lnTo>
                  <a:pt x="318070" y="188614"/>
                </a:lnTo>
                <a:lnTo>
                  <a:pt x="358490" y="167348"/>
                </a:lnTo>
                <a:lnTo>
                  <a:pt x="400860" y="147149"/>
                </a:lnTo>
                <a:lnTo>
                  <a:pt x="445100" y="128061"/>
                </a:lnTo>
                <a:lnTo>
                  <a:pt x="491130" y="110124"/>
                </a:lnTo>
                <a:lnTo>
                  <a:pt x="538871" y="93381"/>
                </a:lnTo>
                <a:lnTo>
                  <a:pt x="588243" y="77874"/>
                </a:lnTo>
                <a:lnTo>
                  <a:pt x="639166" y="63644"/>
                </a:lnTo>
                <a:lnTo>
                  <a:pt x="691560" y="50734"/>
                </a:lnTo>
                <a:lnTo>
                  <a:pt x="745346" y="39186"/>
                </a:lnTo>
                <a:lnTo>
                  <a:pt x="800444" y="29041"/>
                </a:lnTo>
                <a:lnTo>
                  <a:pt x="856773" y="20342"/>
                </a:lnTo>
                <a:lnTo>
                  <a:pt x="914255" y="13131"/>
                </a:lnTo>
                <a:lnTo>
                  <a:pt x="972810" y="7449"/>
                </a:lnTo>
                <a:lnTo>
                  <a:pt x="1032357" y="3338"/>
                </a:lnTo>
                <a:lnTo>
                  <a:pt x="1092818" y="841"/>
                </a:lnTo>
                <a:lnTo>
                  <a:pt x="1154111" y="0"/>
                </a:lnTo>
                <a:lnTo>
                  <a:pt x="1215405" y="841"/>
                </a:lnTo>
                <a:lnTo>
                  <a:pt x="1275866" y="3338"/>
                </a:lnTo>
                <a:lnTo>
                  <a:pt x="1335413" y="7449"/>
                </a:lnTo>
                <a:lnTo>
                  <a:pt x="1393968" y="13131"/>
                </a:lnTo>
                <a:lnTo>
                  <a:pt x="1451450" y="20342"/>
                </a:lnTo>
                <a:lnTo>
                  <a:pt x="1507780" y="29041"/>
                </a:lnTo>
                <a:lnTo>
                  <a:pt x="1562878" y="39186"/>
                </a:lnTo>
                <a:lnTo>
                  <a:pt x="1616664" y="50734"/>
                </a:lnTo>
                <a:lnTo>
                  <a:pt x="1669058" y="63644"/>
                </a:lnTo>
                <a:lnTo>
                  <a:pt x="1719981" y="77874"/>
                </a:lnTo>
                <a:lnTo>
                  <a:pt x="1769353" y="93381"/>
                </a:lnTo>
                <a:lnTo>
                  <a:pt x="1817094" y="110124"/>
                </a:lnTo>
                <a:lnTo>
                  <a:pt x="1863125" y="128061"/>
                </a:lnTo>
                <a:lnTo>
                  <a:pt x="1907365" y="147149"/>
                </a:lnTo>
                <a:lnTo>
                  <a:pt x="1949734" y="167348"/>
                </a:lnTo>
                <a:lnTo>
                  <a:pt x="1990154" y="188614"/>
                </a:lnTo>
                <a:lnTo>
                  <a:pt x="2028545" y="210906"/>
                </a:lnTo>
                <a:lnTo>
                  <a:pt x="2064825" y="234182"/>
                </a:lnTo>
                <a:lnTo>
                  <a:pt x="2098917" y="258400"/>
                </a:lnTo>
                <a:lnTo>
                  <a:pt x="2130740" y="283519"/>
                </a:lnTo>
                <a:lnTo>
                  <a:pt x="2160214" y="309495"/>
                </a:lnTo>
                <a:lnTo>
                  <a:pt x="2211796" y="363854"/>
                </a:lnTo>
                <a:lnTo>
                  <a:pt x="2253027" y="421141"/>
                </a:lnTo>
                <a:lnTo>
                  <a:pt x="2283267" y="481022"/>
                </a:lnTo>
                <a:lnTo>
                  <a:pt x="2301879" y="543159"/>
                </a:lnTo>
                <a:lnTo>
                  <a:pt x="2308225" y="607218"/>
                </a:lnTo>
                <a:lnTo>
                  <a:pt x="2306625" y="639467"/>
                </a:lnTo>
                <a:lnTo>
                  <a:pt x="2294067" y="702607"/>
                </a:lnTo>
                <a:lnTo>
                  <a:pt x="2269560" y="763658"/>
                </a:lnTo>
                <a:lnTo>
                  <a:pt x="2233745" y="822284"/>
                </a:lnTo>
                <a:lnTo>
                  <a:pt x="2187259" y="878149"/>
                </a:lnTo>
                <a:lnTo>
                  <a:pt x="2130740" y="930918"/>
                </a:lnTo>
                <a:lnTo>
                  <a:pt x="2098917" y="956036"/>
                </a:lnTo>
                <a:lnTo>
                  <a:pt x="2064825" y="980254"/>
                </a:lnTo>
                <a:lnTo>
                  <a:pt x="2028545" y="1003531"/>
                </a:lnTo>
                <a:lnTo>
                  <a:pt x="1990154" y="1025823"/>
                </a:lnTo>
                <a:lnTo>
                  <a:pt x="1949734" y="1047089"/>
                </a:lnTo>
                <a:lnTo>
                  <a:pt x="1907365" y="1067288"/>
                </a:lnTo>
                <a:lnTo>
                  <a:pt x="1863125" y="1086376"/>
                </a:lnTo>
                <a:lnTo>
                  <a:pt x="1817094" y="1104313"/>
                </a:lnTo>
                <a:lnTo>
                  <a:pt x="1769353" y="1121056"/>
                </a:lnTo>
                <a:lnTo>
                  <a:pt x="1719981" y="1136563"/>
                </a:lnTo>
                <a:lnTo>
                  <a:pt x="1669058" y="1150793"/>
                </a:lnTo>
                <a:lnTo>
                  <a:pt x="1616664" y="1163702"/>
                </a:lnTo>
                <a:lnTo>
                  <a:pt x="1562878" y="1175251"/>
                </a:lnTo>
                <a:lnTo>
                  <a:pt x="1507780" y="1185395"/>
                </a:lnTo>
                <a:lnTo>
                  <a:pt x="1451450" y="1194094"/>
                </a:lnTo>
                <a:lnTo>
                  <a:pt x="1393968" y="1201306"/>
                </a:lnTo>
                <a:lnTo>
                  <a:pt x="1335413" y="1206988"/>
                </a:lnTo>
                <a:lnTo>
                  <a:pt x="1275866" y="1211098"/>
                </a:lnTo>
                <a:lnTo>
                  <a:pt x="1215405" y="1213595"/>
                </a:lnTo>
                <a:lnTo>
                  <a:pt x="1154111" y="1214437"/>
                </a:lnTo>
                <a:lnTo>
                  <a:pt x="1092818" y="1213595"/>
                </a:lnTo>
                <a:lnTo>
                  <a:pt x="1032357" y="1211098"/>
                </a:lnTo>
                <a:lnTo>
                  <a:pt x="972810" y="1206988"/>
                </a:lnTo>
                <a:lnTo>
                  <a:pt x="914255" y="1201306"/>
                </a:lnTo>
                <a:lnTo>
                  <a:pt x="856773" y="1194094"/>
                </a:lnTo>
                <a:lnTo>
                  <a:pt x="800444" y="1185395"/>
                </a:lnTo>
                <a:lnTo>
                  <a:pt x="745346" y="1175251"/>
                </a:lnTo>
                <a:lnTo>
                  <a:pt x="691560" y="1163702"/>
                </a:lnTo>
                <a:lnTo>
                  <a:pt x="639166" y="1150793"/>
                </a:lnTo>
                <a:lnTo>
                  <a:pt x="588243" y="1136563"/>
                </a:lnTo>
                <a:lnTo>
                  <a:pt x="538871" y="1121056"/>
                </a:lnTo>
                <a:lnTo>
                  <a:pt x="491130" y="1104313"/>
                </a:lnTo>
                <a:lnTo>
                  <a:pt x="445100" y="1086376"/>
                </a:lnTo>
                <a:lnTo>
                  <a:pt x="400860" y="1067288"/>
                </a:lnTo>
                <a:lnTo>
                  <a:pt x="358490" y="1047089"/>
                </a:lnTo>
                <a:lnTo>
                  <a:pt x="318070" y="1025823"/>
                </a:lnTo>
                <a:lnTo>
                  <a:pt x="279680" y="1003531"/>
                </a:lnTo>
                <a:lnTo>
                  <a:pt x="243399" y="980254"/>
                </a:lnTo>
                <a:lnTo>
                  <a:pt x="209307" y="956036"/>
                </a:lnTo>
                <a:lnTo>
                  <a:pt x="177485" y="930918"/>
                </a:lnTo>
                <a:lnTo>
                  <a:pt x="148011" y="904942"/>
                </a:lnTo>
                <a:lnTo>
                  <a:pt x="96428" y="850583"/>
                </a:lnTo>
                <a:lnTo>
                  <a:pt x="55198" y="793295"/>
                </a:lnTo>
                <a:lnTo>
                  <a:pt x="24958" y="733415"/>
                </a:lnTo>
                <a:lnTo>
                  <a:pt x="6345" y="671277"/>
                </a:lnTo>
                <a:lnTo>
                  <a:pt x="0" y="607218"/>
                </a:lnTo>
                <a:close/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5" name="object 38"/>
          <p:cNvSpPr txBox="1"/>
          <p:nvPr/>
        </p:nvSpPr>
        <p:spPr>
          <a:xfrm>
            <a:off x="8672087" y="2689614"/>
            <a:ext cx="1023937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 marR="5080" indent="-76200">
              <a:lnSpc>
                <a:spcPts val="2800"/>
              </a:lnSpc>
            </a:pPr>
            <a:r>
              <a:rPr lang="en-US" sz="2400" spc="-5" dirty="0" smtClean="0">
                <a:solidFill>
                  <a:srgbClr val="FF0000"/>
                </a:solidFill>
                <a:latin typeface="Arial"/>
                <a:cs typeface="Arial"/>
              </a:rPr>
              <a:t>advice</a:t>
            </a:r>
            <a:endParaRPr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6" name="object 39"/>
          <p:cNvSpPr/>
          <p:nvPr/>
        </p:nvSpPr>
        <p:spPr>
          <a:xfrm>
            <a:off x="3061336" y="2981960"/>
            <a:ext cx="1973580" cy="843280"/>
          </a:xfrm>
          <a:custGeom>
            <a:avLst/>
            <a:gdLst/>
            <a:ahLst/>
            <a:cxnLst/>
            <a:rect l="l" t="t" r="r" b="b"/>
            <a:pathLst>
              <a:path w="1973579" h="843280">
                <a:moveTo>
                  <a:pt x="0" y="0"/>
                </a:moveTo>
                <a:lnTo>
                  <a:pt x="1973262" y="842962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7" name="object 40"/>
          <p:cNvSpPr/>
          <p:nvPr/>
        </p:nvSpPr>
        <p:spPr>
          <a:xfrm>
            <a:off x="5317173" y="3040698"/>
            <a:ext cx="1824355" cy="1146175"/>
          </a:xfrm>
          <a:custGeom>
            <a:avLst/>
            <a:gdLst/>
            <a:ahLst/>
            <a:cxnLst/>
            <a:rect l="l" t="t" r="r" b="b"/>
            <a:pathLst>
              <a:path w="1824354" h="1146175">
                <a:moveTo>
                  <a:pt x="1824036" y="0"/>
                </a:moveTo>
                <a:lnTo>
                  <a:pt x="0" y="1146174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8" name="object 41"/>
          <p:cNvSpPr/>
          <p:nvPr/>
        </p:nvSpPr>
        <p:spPr>
          <a:xfrm>
            <a:off x="3061336" y="2981960"/>
            <a:ext cx="1612900" cy="863600"/>
          </a:xfrm>
          <a:custGeom>
            <a:avLst/>
            <a:gdLst/>
            <a:ahLst/>
            <a:cxnLst/>
            <a:rect l="l" t="t" r="r" b="b"/>
            <a:pathLst>
              <a:path w="1612900" h="863600">
                <a:moveTo>
                  <a:pt x="0" y="0"/>
                </a:moveTo>
                <a:lnTo>
                  <a:pt x="1612899" y="863599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9" name="object 42"/>
          <p:cNvSpPr/>
          <p:nvPr/>
        </p:nvSpPr>
        <p:spPr>
          <a:xfrm>
            <a:off x="3299461" y="2745423"/>
            <a:ext cx="2336800" cy="1111250"/>
          </a:xfrm>
          <a:custGeom>
            <a:avLst/>
            <a:gdLst/>
            <a:ahLst/>
            <a:cxnLst/>
            <a:rect l="l" t="t" r="r" b="b"/>
            <a:pathLst>
              <a:path w="2336800" h="1111250">
                <a:moveTo>
                  <a:pt x="0" y="0"/>
                </a:moveTo>
                <a:lnTo>
                  <a:pt x="2336799" y="1111249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0" name="object 43"/>
          <p:cNvSpPr/>
          <p:nvPr/>
        </p:nvSpPr>
        <p:spPr>
          <a:xfrm>
            <a:off x="5140960" y="2724785"/>
            <a:ext cx="2181225" cy="714375"/>
          </a:xfrm>
          <a:custGeom>
            <a:avLst/>
            <a:gdLst/>
            <a:ahLst/>
            <a:cxnLst/>
            <a:rect l="l" t="t" r="r" b="b"/>
            <a:pathLst>
              <a:path w="2181225" h="714375">
                <a:moveTo>
                  <a:pt x="2181224" y="0"/>
                </a:moveTo>
                <a:lnTo>
                  <a:pt x="0" y="714374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1" name="object 44"/>
          <p:cNvSpPr/>
          <p:nvPr/>
        </p:nvSpPr>
        <p:spPr>
          <a:xfrm>
            <a:off x="5125085" y="3040698"/>
            <a:ext cx="2016125" cy="784225"/>
          </a:xfrm>
          <a:custGeom>
            <a:avLst/>
            <a:gdLst/>
            <a:ahLst/>
            <a:cxnLst/>
            <a:rect l="l" t="t" r="r" b="b"/>
            <a:pathLst>
              <a:path w="2016125" h="784225">
                <a:moveTo>
                  <a:pt x="2016124" y="0"/>
                </a:moveTo>
                <a:lnTo>
                  <a:pt x="0" y="784224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2" name="object 45"/>
          <p:cNvSpPr/>
          <p:nvPr/>
        </p:nvSpPr>
        <p:spPr>
          <a:xfrm>
            <a:off x="2535873" y="2859723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29368" y="0"/>
                </a:moveTo>
                <a:lnTo>
                  <a:pt x="17937" y="2307"/>
                </a:lnTo>
                <a:lnTo>
                  <a:pt x="8602" y="8601"/>
                </a:lnTo>
                <a:lnTo>
                  <a:pt x="2308" y="17936"/>
                </a:lnTo>
                <a:lnTo>
                  <a:pt x="0" y="29368"/>
                </a:lnTo>
                <a:lnTo>
                  <a:pt x="2308" y="40800"/>
                </a:lnTo>
                <a:lnTo>
                  <a:pt x="8602" y="50135"/>
                </a:lnTo>
                <a:lnTo>
                  <a:pt x="17937" y="56429"/>
                </a:lnTo>
                <a:lnTo>
                  <a:pt x="29368" y="58737"/>
                </a:lnTo>
                <a:lnTo>
                  <a:pt x="40800" y="56429"/>
                </a:lnTo>
                <a:lnTo>
                  <a:pt x="50136" y="50135"/>
                </a:lnTo>
                <a:lnTo>
                  <a:pt x="56430" y="40800"/>
                </a:lnTo>
                <a:lnTo>
                  <a:pt x="58738" y="29368"/>
                </a:lnTo>
                <a:lnTo>
                  <a:pt x="56430" y="17936"/>
                </a:lnTo>
                <a:lnTo>
                  <a:pt x="50136" y="8601"/>
                </a:lnTo>
                <a:lnTo>
                  <a:pt x="40800" y="2307"/>
                </a:lnTo>
                <a:lnTo>
                  <a:pt x="29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3" name="object 46"/>
          <p:cNvSpPr/>
          <p:nvPr/>
        </p:nvSpPr>
        <p:spPr>
          <a:xfrm>
            <a:off x="2535873" y="2859723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29369"/>
                </a:moveTo>
                <a:lnTo>
                  <a:pt x="2307" y="17937"/>
                </a:lnTo>
                <a:lnTo>
                  <a:pt x="8601" y="8601"/>
                </a:lnTo>
                <a:lnTo>
                  <a:pt x="17937" y="2307"/>
                </a:lnTo>
                <a:lnTo>
                  <a:pt x="29368" y="0"/>
                </a:lnTo>
                <a:lnTo>
                  <a:pt x="40800" y="2307"/>
                </a:lnTo>
                <a:lnTo>
                  <a:pt x="50136" y="8601"/>
                </a:lnTo>
                <a:lnTo>
                  <a:pt x="56430" y="17937"/>
                </a:lnTo>
                <a:lnTo>
                  <a:pt x="58738" y="29369"/>
                </a:lnTo>
                <a:lnTo>
                  <a:pt x="56430" y="40800"/>
                </a:lnTo>
                <a:lnTo>
                  <a:pt x="50136" y="50135"/>
                </a:lnTo>
                <a:lnTo>
                  <a:pt x="40800" y="56429"/>
                </a:lnTo>
                <a:lnTo>
                  <a:pt x="29368" y="58737"/>
                </a:lnTo>
                <a:lnTo>
                  <a:pt x="17937" y="56429"/>
                </a:lnTo>
                <a:lnTo>
                  <a:pt x="8601" y="50135"/>
                </a:lnTo>
                <a:lnTo>
                  <a:pt x="2307" y="40800"/>
                </a:lnTo>
                <a:lnTo>
                  <a:pt x="0" y="29369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4" name="object 47"/>
          <p:cNvSpPr/>
          <p:nvPr/>
        </p:nvSpPr>
        <p:spPr>
          <a:xfrm>
            <a:off x="7312659" y="2680335"/>
            <a:ext cx="59055" cy="53975"/>
          </a:xfrm>
          <a:custGeom>
            <a:avLst/>
            <a:gdLst/>
            <a:ahLst/>
            <a:cxnLst/>
            <a:rect l="l" t="t" r="r" b="b"/>
            <a:pathLst>
              <a:path w="59054" h="53975">
                <a:moveTo>
                  <a:pt x="29368" y="0"/>
                </a:moveTo>
                <a:lnTo>
                  <a:pt x="17937" y="2120"/>
                </a:lnTo>
                <a:lnTo>
                  <a:pt x="8602" y="7904"/>
                </a:lnTo>
                <a:lnTo>
                  <a:pt x="2308" y="16483"/>
                </a:lnTo>
                <a:lnTo>
                  <a:pt x="0" y="26988"/>
                </a:lnTo>
                <a:lnTo>
                  <a:pt x="2308" y="37493"/>
                </a:lnTo>
                <a:lnTo>
                  <a:pt x="8602" y="46071"/>
                </a:lnTo>
                <a:lnTo>
                  <a:pt x="17937" y="51855"/>
                </a:lnTo>
                <a:lnTo>
                  <a:pt x="29368" y="53976"/>
                </a:lnTo>
                <a:lnTo>
                  <a:pt x="40800" y="51855"/>
                </a:lnTo>
                <a:lnTo>
                  <a:pt x="50136" y="46071"/>
                </a:lnTo>
                <a:lnTo>
                  <a:pt x="56430" y="37493"/>
                </a:lnTo>
                <a:lnTo>
                  <a:pt x="58738" y="26988"/>
                </a:lnTo>
                <a:lnTo>
                  <a:pt x="56430" y="16483"/>
                </a:lnTo>
                <a:lnTo>
                  <a:pt x="50136" y="7904"/>
                </a:lnTo>
                <a:lnTo>
                  <a:pt x="40800" y="2120"/>
                </a:lnTo>
                <a:lnTo>
                  <a:pt x="29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5" name="object 48"/>
          <p:cNvSpPr/>
          <p:nvPr/>
        </p:nvSpPr>
        <p:spPr>
          <a:xfrm>
            <a:off x="7312659" y="2680335"/>
            <a:ext cx="59055" cy="53975"/>
          </a:xfrm>
          <a:custGeom>
            <a:avLst/>
            <a:gdLst/>
            <a:ahLst/>
            <a:cxnLst/>
            <a:rect l="l" t="t" r="r" b="b"/>
            <a:pathLst>
              <a:path w="59054" h="53975">
                <a:moveTo>
                  <a:pt x="0" y="26987"/>
                </a:moveTo>
                <a:lnTo>
                  <a:pt x="2307" y="16483"/>
                </a:lnTo>
                <a:lnTo>
                  <a:pt x="8601" y="7904"/>
                </a:lnTo>
                <a:lnTo>
                  <a:pt x="17937" y="2120"/>
                </a:lnTo>
                <a:lnTo>
                  <a:pt x="29368" y="0"/>
                </a:lnTo>
                <a:lnTo>
                  <a:pt x="40800" y="2120"/>
                </a:lnTo>
                <a:lnTo>
                  <a:pt x="50135" y="7904"/>
                </a:lnTo>
                <a:lnTo>
                  <a:pt x="56430" y="16483"/>
                </a:lnTo>
                <a:lnTo>
                  <a:pt x="58738" y="26987"/>
                </a:lnTo>
                <a:lnTo>
                  <a:pt x="56430" y="37492"/>
                </a:lnTo>
                <a:lnTo>
                  <a:pt x="50135" y="46071"/>
                </a:lnTo>
                <a:lnTo>
                  <a:pt x="40800" y="51855"/>
                </a:lnTo>
                <a:lnTo>
                  <a:pt x="29368" y="53976"/>
                </a:lnTo>
                <a:lnTo>
                  <a:pt x="17937" y="51855"/>
                </a:lnTo>
                <a:lnTo>
                  <a:pt x="8601" y="46071"/>
                </a:lnTo>
                <a:lnTo>
                  <a:pt x="2307" y="37492"/>
                </a:lnTo>
                <a:lnTo>
                  <a:pt x="0" y="26987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6" name="object 49"/>
          <p:cNvSpPr/>
          <p:nvPr/>
        </p:nvSpPr>
        <p:spPr>
          <a:xfrm>
            <a:off x="3997961" y="3185160"/>
            <a:ext cx="2308225" cy="1214755"/>
          </a:xfrm>
          <a:custGeom>
            <a:avLst/>
            <a:gdLst/>
            <a:ahLst/>
            <a:cxnLst/>
            <a:rect l="l" t="t" r="r" b="b"/>
            <a:pathLst>
              <a:path w="2308225" h="1214754">
                <a:moveTo>
                  <a:pt x="0" y="607218"/>
                </a:moveTo>
                <a:lnTo>
                  <a:pt x="6345" y="543159"/>
                </a:lnTo>
                <a:lnTo>
                  <a:pt x="24958" y="481022"/>
                </a:lnTo>
                <a:lnTo>
                  <a:pt x="55198" y="421141"/>
                </a:lnTo>
                <a:lnTo>
                  <a:pt x="96428" y="363854"/>
                </a:lnTo>
                <a:lnTo>
                  <a:pt x="148011" y="309495"/>
                </a:lnTo>
                <a:lnTo>
                  <a:pt x="177485" y="283519"/>
                </a:lnTo>
                <a:lnTo>
                  <a:pt x="209307" y="258400"/>
                </a:lnTo>
                <a:lnTo>
                  <a:pt x="243399" y="234182"/>
                </a:lnTo>
                <a:lnTo>
                  <a:pt x="279680" y="210906"/>
                </a:lnTo>
                <a:lnTo>
                  <a:pt x="318070" y="188614"/>
                </a:lnTo>
                <a:lnTo>
                  <a:pt x="358490" y="167348"/>
                </a:lnTo>
                <a:lnTo>
                  <a:pt x="400860" y="147149"/>
                </a:lnTo>
                <a:lnTo>
                  <a:pt x="445100" y="128061"/>
                </a:lnTo>
                <a:lnTo>
                  <a:pt x="491130" y="110124"/>
                </a:lnTo>
                <a:lnTo>
                  <a:pt x="538871" y="93381"/>
                </a:lnTo>
                <a:lnTo>
                  <a:pt x="588243" y="77874"/>
                </a:lnTo>
                <a:lnTo>
                  <a:pt x="639166" y="63644"/>
                </a:lnTo>
                <a:lnTo>
                  <a:pt x="691560" y="50734"/>
                </a:lnTo>
                <a:lnTo>
                  <a:pt x="745346" y="39186"/>
                </a:lnTo>
                <a:lnTo>
                  <a:pt x="800444" y="29041"/>
                </a:lnTo>
                <a:lnTo>
                  <a:pt x="856774" y="20342"/>
                </a:lnTo>
                <a:lnTo>
                  <a:pt x="914256" y="13131"/>
                </a:lnTo>
                <a:lnTo>
                  <a:pt x="972811" y="7449"/>
                </a:lnTo>
                <a:lnTo>
                  <a:pt x="1032358" y="3338"/>
                </a:lnTo>
                <a:lnTo>
                  <a:pt x="1092819" y="841"/>
                </a:lnTo>
                <a:lnTo>
                  <a:pt x="1154112" y="0"/>
                </a:lnTo>
                <a:lnTo>
                  <a:pt x="1215406" y="841"/>
                </a:lnTo>
                <a:lnTo>
                  <a:pt x="1275866" y="3338"/>
                </a:lnTo>
                <a:lnTo>
                  <a:pt x="1335414" y="7449"/>
                </a:lnTo>
                <a:lnTo>
                  <a:pt x="1393969" y="13131"/>
                </a:lnTo>
                <a:lnTo>
                  <a:pt x="1451451" y="20342"/>
                </a:lnTo>
                <a:lnTo>
                  <a:pt x="1507781" y="29041"/>
                </a:lnTo>
                <a:lnTo>
                  <a:pt x="1562878" y="39186"/>
                </a:lnTo>
                <a:lnTo>
                  <a:pt x="1616664" y="50734"/>
                </a:lnTo>
                <a:lnTo>
                  <a:pt x="1669059" y="63644"/>
                </a:lnTo>
                <a:lnTo>
                  <a:pt x="1719982" y="77874"/>
                </a:lnTo>
                <a:lnTo>
                  <a:pt x="1769353" y="93381"/>
                </a:lnTo>
                <a:lnTo>
                  <a:pt x="1817094" y="110124"/>
                </a:lnTo>
                <a:lnTo>
                  <a:pt x="1863125" y="128061"/>
                </a:lnTo>
                <a:lnTo>
                  <a:pt x="1907365" y="147149"/>
                </a:lnTo>
                <a:lnTo>
                  <a:pt x="1949735" y="167348"/>
                </a:lnTo>
                <a:lnTo>
                  <a:pt x="1990154" y="188614"/>
                </a:lnTo>
                <a:lnTo>
                  <a:pt x="2028545" y="210906"/>
                </a:lnTo>
                <a:lnTo>
                  <a:pt x="2064825" y="234182"/>
                </a:lnTo>
                <a:lnTo>
                  <a:pt x="2098917" y="258400"/>
                </a:lnTo>
                <a:lnTo>
                  <a:pt x="2130740" y="283519"/>
                </a:lnTo>
                <a:lnTo>
                  <a:pt x="2160214" y="309495"/>
                </a:lnTo>
                <a:lnTo>
                  <a:pt x="2211796" y="363854"/>
                </a:lnTo>
                <a:lnTo>
                  <a:pt x="2253027" y="421141"/>
                </a:lnTo>
                <a:lnTo>
                  <a:pt x="2283267" y="481022"/>
                </a:lnTo>
                <a:lnTo>
                  <a:pt x="2301879" y="543159"/>
                </a:lnTo>
                <a:lnTo>
                  <a:pt x="2308225" y="607218"/>
                </a:lnTo>
                <a:lnTo>
                  <a:pt x="2306625" y="639467"/>
                </a:lnTo>
                <a:lnTo>
                  <a:pt x="2294066" y="702607"/>
                </a:lnTo>
                <a:lnTo>
                  <a:pt x="2269560" y="763658"/>
                </a:lnTo>
                <a:lnTo>
                  <a:pt x="2233745" y="822284"/>
                </a:lnTo>
                <a:lnTo>
                  <a:pt x="2187259" y="878149"/>
                </a:lnTo>
                <a:lnTo>
                  <a:pt x="2130740" y="930918"/>
                </a:lnTo>
                <a:lnTo>
                  <a:pt x="2098917" y="956036"/>
                </a:lnTo>
                <a:lnTo>
                  <a:pt x="2064825" y="980254"/>
                </a:lnTo>
                <a:lnTo>
                  <a:pt x="2028545" y="1003530"/>
                </a:lnTo>
                <a:lnTo>
                  <a:pt x="1990154" y="1025823"/>
                </a:lnTo>
                <a:lnTo>
                  <a:pt x="1949735" y="1047089"/>
                </a:lnTo>
                <a:lnTo>
                  <a:pt x="1907365" y="1067287"/>
                </a:lnTo>
                <a:lnTo>
                  <a:pt x="1863125" y="1086376"/>
                </a:lnTo>
                <a:lnTo>
                  <a:pt x="1817094" y="1104313"/>
                </a:lnTo>
                <a:lnTo>
                  <a:pt x="1769353" y="1121056"/>
                </a:lnTo>
                <a:lnTo>
                  <a:pt x="1719982" y="1136563"/>
                </a:lnTo>
                <a:lnTo>
                  <a:pt x="1669059" y="1150793"/>
                </a:lnTo>
                <a:lnTo>
                  <a:pt x="1616664" y="1163702"/>
                </a:lnTo>
                <a:lnTo>
                  <a:pt x="1562878" y="1175251"/>
                </a:lnTo>
                <a:lnTo>
                  <a:pt x="1507781" y="1185395"/>
                </a:lnTo>
                <a:lnTo>
                  <a:pt x="1451451" y="1194094"/>
                </a:lnTo>
                <a:lnTo>
                  <a:pt x="1393969" y="1201306"/>
                </a:lnTo>
                <a:lnTo>
                  <a:pt x="1335414" y="1206988"/>
                </a:lnTo>
                <a:lnTo>
                  <a:pt x="1275866" y="1211098"/>
                </a:lnTo>
                <a:lnTo>
                  <a:pt x="1215406" y="1213595"/>
                </a:lnTo>
                <a:lnTo>
                  <a:pt x="1154112" y="1214437"/>
                </a:lnTo>
                <a:lnTo>
                  <a:pt x="1092819" y="1213595"/>
                </a:lnTo>
                <a:lnTo>
                  <a:pt x="1032358" y="1211098"/>
                </a:lnTo>
                <a:lnTo>
                  <a:pt x="972811" y="1206988"/>
                </a:lnTo>
                <a:lnTo>
                  <a:pt x="914256" y="1201306"/>
                </a:lnTo>
                <a:lnTo>
                  <a:pt x="856774" y="1194094"/>
                </a:lnTo>
                <a:lnTo>
                  <a:pt x="800444" y="1185395"/>
                </a:lnTo>
                <a:lnTo>
                  <a:pt x="745346" y="1175251"/>
                </a:lnTo>
                <a:lnTo>
                  <a:pt x="691560" y="1163702"/>
                </a:lnTo>
                <a:lnTo>
                  <a:pt x="639166" y="1150793"/>
                </a:lnTo>
                <a:lnTo>
                  <a:pt x="588243" y="1136563"/>
                </a:lnTo>
                <a:lnTo>
                  <a:pt x="538871" y="1121056"/>
                </a:lnTo>
                <a:lnTo>
                  <a:pt x="491130" y="1104313"/>
                </a:lnTo>
                <a:lnTo>
                  <a:pt x="445100" y="1086376"/>
                </a:lnTo>
                <a:lnTo>
                  <a:pt x="400860" y="1067287"/>
                </a:lnTo>
                <a:lnTo>
                  <a:pt x="358490" y="1047089"/>
                </a:lnTo>
                <a:lnTo>
                  <a:pt x="318070" y="1025823"/>
                </a:lnTo>
                <a:lnTo>
                  <a:pt x="279680" y="1003530"/>
                </a:lnTo>
                <a:lnTo>
                  <a:pt x="243399" y="980254"/>
                </a:lnTo>
                <a:lnTo>
                  <a:pt x="209307" y="956036"/>
                </a:lnTo>
                <a:lnTo>
                  <a:pt x="177485" y="930918"/>
                </a:lnTo>
                <a:lnTo>
                  <a:pt x="148011" y="904942"/>
                </a:lnTo>
                <a:lnTo>
                  <a:pt x="96428" y="850583"/>
                </a:lnTo>
                <a:lnTo>
                  <a:pt x="55198" y="793295"/>
                </a:lnTo>
                <a:lnTo>
                  <a:pt x="24958" y="733415"/>
                </a:lnTo>
                <a:lnTo>
                  <a:pt x="6345" y="671277"/>
                </a:lnTo>
                <a:lnTo>
                  <a:pt x="0" y="607218"/>
                </a:lnTo>
                <a:close/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7" name="object 50"/>
          <p:cNvSpPr/>
          <p:nvPr/>
        </p:nvSpPr>
        <p:spPr>
          <a:xfrm>
            <a:off x="2912111" y="2502536"/>
            <a:ext cx="728980" cy="727075"/>
          </a:xfrm>
          <a:custGeom>
            <a:avLst/>
            <a:gdLst/>
            <a:ahLst/>
            <a:cxnLst/>
            <a:rect l="l" t="t" r="r" b="b"/>
            <a:pathLst>
              <a:path w="728980" h="727075">
                <a:moveTo>
                  <a:pt x="0" y="0"/>
                </a:moveTo>
                <a:lnTo>
                  <a:pt x="728662" y="0"/>
                </a:lnTo>
                <a:lnTo>
                  <a:pt x="728662" y="727074"/>
                </a:lnTo>
                <a:lnTo>
                  <a:pt x="0" y="727074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4348AA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8" name="object 51"/>
          <p:cNvSpPr/>
          <p:nvPr/>
        </p:nvSpPr>
        <p:spPr>
          <a:xfrm>
            <a:off x="6930073" y="2502536"/>
            <a:ext cx="728980" cy="727075"/>
          </a:xfrm>
          <a:custGeom>
            <a:avLst/>
            <a:gdLst/>
            <a:ahLst/>
            <a:cxnLst/>
            <a:rect l="l" t="t" r="r" b="b"/>
            <a:pathLst>
              <a:path w="728979" h="727075">
                <a:moveTo>
                  <a:pt x="0" y="0"/>
                </a:moveTo>
                <a:lnTo>
                  <a:pt x="728662" y="0"/>
                </a:lnTo>
                <a:lnTo>
                  <a:pt x="728662" y="727074"/>
                </a:lnTo>
                <a:lnTo>
                  <a:pt x="0" y="727074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9" name="object 52"/>
          <p:cNvSpPr/>
          <p:nvPr/>
        </p:nvSpPr>
        <p:spPr>
          <a:xfrm>
            <a:off x="4850448" y="3304223"/>
            <a:ext cx="603250" cy="971550"/>
          </a:xfrm>
          <a:custGeom>
            <a:avLst/>
            <a:gdLst/>
            <a:ahLst/>
            <a:cxnLst/>
            <a:rect l="l" t="t" r="r" b="b"/>
            <a:pathLst>
              <a:path w="603250" h="971550">
                <a:moveTo>
                  <a:pt x="0" y="0"/>
                </a:moveTo>
                <a:lnTo>
                  <a:pt x="603249" y="0"/>
                </a:lnTo>
                <a:lnTo>
                  <a:pt x="603249" y="971549"/>
                </a:lnTo>
                <a:lnTo>
                  <a:pt x="0" y="971549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0" name="object 53"/>
          <p:cNvSpPr/>
          <p:nvPr/>
        </p:nvSpPr>
        <p:spPr>
          <a:xfrm>
            <a:off x="4363086" y="3672523"/>
            <a:ext cx="1590675" cy="360680"/>
          </a:xfrm>
          <a:custGeom>
            <a:avLst/>
            <a:gdLst/>
            <a:ahLst/>
            <a:cxnLst/>
            <a:rect l="l" t="t" r="r" b="b"/>
            <a:pathLst>
              <a:path w="1590675" h="360679">
                <a:moveTo>
                  <a:pt x="0" y="0"/>
                </a:moveTo>
                <a:lnTo>
                  <a:pt x="1590674" y="0"/>
                </a:lnTo>
                <a:lnTo>
                  <a:pt x="1590674" y="360362"/>
                </a:lnTo>
                <a:lnTo>
                  <a:pt x="0" y="360362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4348AA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1" name="object 54"/>
          <p:cNvSpPr txBox="1"/>
          <p:nvPr/>
        </p:nvSpPr>
        <p:spPr>
          <a:xfrm>
            <a:off x="1265238" y="1984693"/>
            <a:ext cx="7866380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6565265" algn="l"/>
              </a:tabLst>
            </a:pPr>
            <a:r>
              <a:rPr lang="en-US" sz="2400" dirty="0" smtClean="0">
                <a:solidFill>
                  <a:srgbClr val="FF7C00"/>
                </a:solidFill>
                <a:latin typeface="Arial"/>
                <a:cs typeface="Arial"/>
              </a:rPr>
              <a:t>Class</a:t>
            </a:r>
            <a:r>
              <a:rPr sz="2400" dirty="0">
                <a:solidFill>
                  <a:srgbClr val="FF7C00"/>
                </a:solidFill>
                <a:latin typeface="Arial"/>
                <a:cs typeface="Arial"/>
              </a:rPr>
              <a:t>	</a:t>
            </a:r>
            <a:r>
              <a:rPr lang="en-US" sz="2400" dirty="0" smtClean="0">
                <a:solidFill>
                  <a:srgbClr val="FF7C00"/>
                </a:solidFill>
                <a:latin typeface="Arial"/>
                <a:cs typeface="Arial"/>
              </a:rPr>
              <a:t>    Aspect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2" name="object 55"/>
          <p:cNvSpPr txBox="1"/>
          <p:nvPr/>
        </p:nvSpPr>
        <p:spPr>
          <a:xfrm>
            <a:off x="4467861" y="4763136"/>
            <a:ext cx="2600960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155" marR="5080" indent="-85090">
              <a:lnSpc>
                <a:spcPts val="2800"/>
              </a:lnSpc>
            </a:pPr>
            <a:r>
              <a:rPr lang="en-US" sz="2400" dirty="0" smtClean="0">
                <a:solidFill>
                  <a:srgbClr val="FF7C00"/>
                </a:solidFill>
                <a:latin typeface="Arial"/>
                <a:cs typeface="Arial"/>
              </a:rPr>
              <a:t>intersection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3" name="object 56"/>
          <p:cNvSpPr/>
          <p:nvPr/>
        </p:nvSpPr>
        <p:spPr>
          <a:xfrm>
            <a:off x="3012123" y="2918461"/>
            <a:ext cx="59055" cy="53975"/>
          </a:xfrm>
          <a:custGeom>
            <a:avLst/>
            <a:gdLst/>
            <a:ahLst/>
            <a:cxnLst/>
            <a:rect l="l" t="t" r="r" b="b"/>
            <a:pathLst>
              <a:path w="59055" h="53975">
                <a:moveTo>
                  <a:pt x="29368" y="0"/>
                </a:moveTo>
                <a:lnTo>
                  <a:pt x="17937" y="2120"/>
                </a:lnTo>
                <a:lnTo>
                  <a:pt x="8602" y="7904"/>
                </a:lnTo>
                <a:lnTo>
                  <a:pt x="2308" y="16482"/>
                </a:lnTo>
                <a:lnTo>
                  <a:pt x="0" y="26987"/>
                </a:lnTo>
                <a:lnTo>
                  <a:pt x="2308" y="37492"/>
                </a:lnTo>
                <a:lnTo>
                  <a:pt x="8602" y="46071"/>
                </a:lnTo>
                <a:lnTo>
                  <a:pt x="17937" y="51855"/>
                </a:lnTo>
                <a:lnTo>
                  <a:pt x="29368" y="53976"/>
                </a:lnTo>
                <a:lnTo>
                  <a:pt x="40800" y="51855"/>
                </a:lnTo>
                <a:lnTo>
                  <a:pt x="50136" y="46071"/>
                </a:lnTo>
                <a:lnTo>
                  <a:pt x="56430" y="37492"/>
                </a:lnTo>
                <a:lnTo>
                  <a:pt x="58738" y="26987"/>
                </a:lnTo>
                <a:lnTo>
                  <a:pt x="56430" y="16482"/>
                </a:lnTo>
                <a:lnTo>
                  <a:pt x="50136" y="7904"/>
                </a:lnTo>
                <a:lnTo>
                  <a:pt x="40800" y="2120"/>
                </a:lnTo>
                <a:lnTo>
                  <a:pt x="29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4" name="object 57"/>
          <p:cNvSpPr/>
          <p:nvPr/>
        </p:nvSpPr>
        <p:spPr>
          <a:xfrm>
            <a:off x="3012123" y="2918461"/>
            <a:ext cx="59055" cy="53975"/>
          </a:xfrm>
          <a:custGeom>
            <a:avLst/>
            <a:gdLst/>
            <a:ahLst/>
            <a:cxnLst/>
            <a:rect l="l" t="t" r="r" b="b"/>
            <a:pathLst>
              <a:path w="59055" h="53975">
                <a:moveTo>
                  <a:pt x="0" y="26987"/>
                </a:moveTo>
                <a:lnTo>
                  <a:pt x="2307" y="16483"/>
                </a:lnTo>
                <a:lnTo>
                  <a:pt x="8601" y="7904"/>
                </a:lnTo>
                <a:lnTo>
                  <a:pt x="17937" y="2120"/>
                </a:lnTo>
                <a:lnTo>
                  <a:pt x="29368" y="0"/>
                </a:lnTo>
                <a:lnTo>
                  <a:pt x="40800" y="2120"/>
                </a:lnTo>
                <a:lnTo>
                  <a:pt x="50136" y="7904"/>
                </a:lnTo>
                <a:lnTo>
                  <a:pt x="56430" y="16483"/>
                </a:lnTo>
                <a:lnTo>
                  <a:pt x="58738" y="26987"/>
                </a:lnTo>
                <a:lnTo>
                  <a:pt x="56430" y="37492"/>
                </a:lnTo>
                <a:lnTo>
                  <a:pt x="50136" y="46071"/>
                </a:lnTo>
                <a:lnTo>
                  <a:pt x="40800" y="51855"/>
                </a:lnTo>
                <a:lnTo>
                  <a:pt x="29368" y="53976"/>
                </a:lnTo>
                <a:lnTo>
                  <a:pt x="17937" y="51855"/>
                </a:lnTo>
                <a:lnTo>
                  <a:pt x="8601" y="46071"/>
                </a:lnTo>
                <a:lnTo>
                  <a:pt x="2307" y="37492"/>
                </a:lnTo>
                <a:lnTo>
                  <a:pt x="0" y="26987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5" name="object 58"/>
          <p:cNvSpPr/>
          <p:nvPr/>
        </p:nvSpPr>
        <p:spPr>
          <a:xfrm>
            <a:off x="3248661" y="2680335"/>
            <a:ext cx="59055" cy="53975"/>
          </a:xfrm>
          <a:custGeom>
            <a:avLst/>
            <a:gdLst/>
            <a:ahLst/>
            <a:cxnLst/>
            <a:rect l="l" t="t" r="r" b="b"/>
            <a:pathLst>
              <a:path w="59055" h="53975">
                <a:moveTo>
                  <a:pt x="29368" y="0"/>
                </a:moveTo>
                <a:lnTo>
                  <a:pt x="17936" y="2120"/>
                </a:lnTo>
                <a:lnTo>
                  <a:pt x="8601" y="7904"/>
                </a:lnTo>
                <a:lnTo>
                  <a:pt x="2307" y="16483"/>
                </a:lnTo>
                <a:lnTo>
                  <a:pt x="0" y="26988"/>
                </a:lnTo>
                <a:lnTo>
                  <a:pt x="2307" y="37493"/>
                </a:lnTo>
                <a:lnTo>
                  <a:pt x="8601" y="46071"/>
                </a:lnTo>
                <a:lnTo>
                  <a:pt x="17936" y="51855"/>
                </a:lnTo>
                <a:lnTo>
                  <a:pt x="29368" y="53976"/>
                </a:lnTo>
                <a:lnTo>
                  <a:pt x="40800" y="51855"/>
                </a:lnTo>
                <a:lnTo>
                  <a:pt x="50135" y="46071"/>
                </a:lnTo>
                <a:lnTo>
                  <a:pt x="56429" y="37493"/>
                </a:lnTo>
                <a:lnTo>
                  <a:pt x="58737" y="26988"/>
                </a:lnTo>
                <a:lnTo>
                  <a:pt x="56429" y="16483"/>
                </a:lnTo>
                <a:lnTo>
                  <a:pt x="50135" y="7904"/>
                </a:lnTo>
                <a:lnTo>
                  <a:pt x="40800" y="2120"/>
                </a:lnTo>
                <a:lnTo>
                  <a:pt x="29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6" name="object 59"/>
          <p:cNvSpPr/>
          <p:nvPr/>
        </p:nvSpPr>
        <p:spPr>
          <a:xfrm>
            <a:off x="3248661" y="2680335"/>
            <a:ext cx="59055" cy="53975"/>
          </a:xfrm>
          <a:custGeom>
            <a:avLst/>
            <a:gdLst/>
            <a:ahLst/>
            <a:cxnLst/>
            <a:rect l="l" t="t" r="r" b="b"/>
            <a:pathLst>
              <a:path w="59055" h="53975">
                <a:moveTo>
                  <a:pt x="0" y="26987"/>
                </a:moveTo>
                <a:lnTo>
                  <a:pt x="2307" y="16483"/>
                </a:lnTo>
                <a:lnTo>
                  <a:pt x="8601" y="7904"/>
                </a:lnTo>
                <a:lnTo>
                  <a:pt x="17937" y="2120"/>
                </a:lnTo>
                <a:lnTo>
                  <a:pt x="29368" y="0"/>
                </a:lnTo>
                <a:lnTo>
                  <a:pt x="40800" y="2120"/>
                </a:lnTo>
                <a:lnTo>
                  <a:pt x="50136" y="7904"/>
                </a:lnTo>
                <a:lnTo>
                  <a:pt x="56430" y="16483"/>
                </a:lnTo>
                <a:lnTo>
                  <a:pt x="58738" y="26987"/>
                </a:lnTo>
                <a:lnTo>
                  <a:pt x="56430" y="37492"/>
                </a:lnTo>
                <a:lnTo>
                  <a:pt x="50136" y="46071"/>
                </a:lnTo>
                <a:lnTo>
                  <a:pt x="40800" y="51855"/>
                </a:lnTo>
                <a:lnTo>
                  <a:pt x="29368" y="53976"/>
                </a:lnTo>
                <a:lnTo>
                  <a:pt x="17937" y="51855"/>
                </a:lnTo>
                <a:lnTo>
                  <a:pt x="8601" y="46071"/>
                </a:lnTo>
                <a:lnTo>
                  <a:pt x="2307" y="37492"/>
                </a:lnTo>
                <a:lnTo>
                  <a:pt x="0" y="26987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7" name="object 60"/>
          <p:cNvSpPr/>
          <p:nvPr/>
        </p:nvSpPr>
        <p:spPr>
          <a:xfrm>
            <a:off x="5052061" y="3794760"/>
            <a:ext cx="55880" cy="60325"/>
          </a:xfrm>
          <a:custGeom>
            <a:avLst/>
            <a:gdLst/>
            <a:ahLst/>
            <a:cxnLst/>
            <a:rect l="l" t="t" r="r" b="b"/>
            <a:pathLst>
              <a:path w="55879" h="60325">
                <a:moveTo>
                  <a:pt x="27781" y="0"/>
                </a:moveTo>
                <a:lnTo>
                  <a:pt x="16967" y="2370"/>
                </a:lnTo>
                <a:lnTo>
                  <a:pt x="8137" y="8834"/>
                </a:lnTo>
                <a:lnTo>
                  <a:pt x="2183" y="18422"/>
                </a:lnTo>
                <a:lnTo>
                  <a:pt x="0" y="30163"/>
                </a:lnTo>
                <a:lnTo>
                  <a:pt x="2183" y="41904"/>
                </a:lnTo>
                <a:lnTo>
                  <a:pt x="8137" y="51491"/>
                </a:lnTo>
                <a:lnTo>
                  <a:pt x="16967" y="57955"/>
                </a:lnTo>
                <a:lnTo>
                  <a:pt x="27781" y="60326"/>
                </a:lnTo>
                <a:lnTo>
                  <a:pt x="38595" y="57955"/>
                </a:lnTo>
                <a:lnTo>
                  <a:pt x="47426" y="51491"/>
                </a:lnTo>
                <a:lnTo>
                  <a:pt x="53380" y="41904"/>
                </a:lnTo>
                <a:lnTo>
                  <a:pt x="55563" y="30163"/>
                </a:lnTo>
                <a:lnTo>
                  <a:pt x="53380" y="18422"/>
                </a:lnTo>
                <a:lnTo>
                  <a:pt x="47426" y="8834"/>
                </a:lnTo>
                <a:lnTo>
                  <a:pt x="38595" y="2370"/>
                </a:lnTo>
                <a:lnTo>
                  <a:pt x="277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8" name="object 61"/>
          <p:cNvSpPr/>
          <p:nvPr/>
        </p:nvSpPr>
        <p:spPr>
          <a:xfrm>
            <a:off x="5052060" y="3794760"/>
            <a:ext cx="55880" cy="60325"/>
          </a:xfrm>
          <a:custGeom>
            <a:avLst/>
            <a:gdLst/>
            <a:ahLst/>
            <a:cxnLst/>
            <a:rect l="l" t="t" r="r" b="b"/>
            <a:pathLst>
              <a:path w="55879" h="60325">
                <a:moveTo>
                  <a:pt x="0" y="30162"/>
                </a:moveTo>
                <a:lnTo>
                  <a:pt x="2183" y="18422"/>
                </a:lnTo>
                <a:lnTo>
                  <a:pt x="8137" y="8834"/>
                </a:lnTo>
                <a:lnTo>
                  <a:pt x="16967" y="2370"/>
                </a:lnTo>
                <a:lnTo>
                  <a:pt x="27782" y="0"/>
                </a:lnTo>
                <a:lnTo>
                  <a:pt x="38596" y="2370"/>
                </a:lnTo>
                <a:lnTo>
                  <a:pt x="47426" y="8834"/>
                </a:lnTo>
                <a:lnTo>
                  <a:pt x="53380" y="18422"/>
                </a:lnTo>
                <a:lnTo>
                  <a:pt x="55564" y="30162"/>
                </a:lnTo>
                <a:lnTo>
                  <a:pt x="53380" y="41903"/>
                </a:lnTo>
                <a:lnTo>
                  <a:pt x="47426" y="51491"/>
                </a:lnTo>
                <a:lnTo>
                  <a:pt x="38596" y="57955"/>
                </a:lnTo>
                <a:lnTo>
                  <a:pt x="27782" y="60326"/>
                </a:lnTo>
                <a:lnTo>
                  <a:pt x="16967" y="57955"/>
                </a:lnTo>
                <a:lnTo>
                  <a:pt x="8137" y="51491"/>
                </a:lnTo>
                <a:lnTo>
                  <a:pt x="2183" y="41903"/>
                </a:lnTo>
                <a:lnTo>
                  <a:pt x="0" y="30162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9" name="object 62"/>
          <p:cNvSpPr/>
          <p:nvPr/>
        </p:nvSpPr>
        <p:spPr>
          <a:xfrm>
            <a:off x="5091748" y="3428048"/>
            <a:ext cx="60325" cy="59055"/>
          </a:xfrm>
          <a:custGeom>
            <a:avLst/>
            <a:gdLst/>
            <a:ahLst/>
            <a:cxnLst/>
            <a:rect l="l" t="t" r="r" b="b"/>
            <a:pathLst>
              <a:path w="60325" h="59055">
                <a:moveTo>
                  <a:pt x="30162" y="0"/>
                </a:moveTo>
                <a:lnTo>
                  <a:pt x="18422" y="2307"/>
                </a:lnTo>
                <a:lnTo>
                  <a:pt x="8834" y="8601"/>
                </a:lnTo>
                <a:lnTo>
                  <a:pt x="2370" y="17936"/>
                </a:lnTo>
                <a:lnTo>
                  <a:pt x="0" y="29368"/>
                </a:lnTo>
                <a:lnTo>
                  <a:pt x="2370" y="40800"/>
                </a:lnTo>
                <a:lnTo>
                  <a:pt x="8834" y="50135"/>
                </a:lnTo>
                <a:lnTo>
                  <a:pt x="18422" y="56429"/>
                </a:lnTo>
                <a:lnTo>
                  <a:pt x="30162" y="58737"/>
                </a:lnTo>
                <a:lnTo>
                  <a:pt x="41903" y="56429"/>
                </a:lnTo>
                <a:lnTo>
                  <a:pt x="51491" y="50135"/>
                </a:lnTo>
                <a:lnTo>
                  <a:pt x="57955" y="40800"/>
                </a:lnTo>
                <a:lnTo>
                  <a:pt x="60326" y="29368"/>
                </a:lnTo>
                <a:lnTo>
                  <a:pt x="57955" y="17936"/>
                </a:lnTo>
                <a:lnTo>
                  <a:pt x="51491" y="8601"/>
                </a:lnTo>
                <a:lnTo>
                  <a:pt x="41903" y="2307"/>
                </a:lnTo>
                <a:lnTo>
                  <a:pt x="301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0" name="object 63"/>
          <p:cNvSpPr/>
          <p:nvPr/>
        </p:nvSpPr>
        <p:spPr>
          <a:xfrm>
            <a:off x="5091748" y="3428048"/>
            <a:ext cx="60325" cy="59055"/>
          </a:xfrm>
          <a:custGeom>
            <a:avLst/>
            <a:gdLst/>
            <a:ahLst/>
            <a:cxnLst/>
            <a:rect l="l" t="t" r="r" b="b"/>
            <a:pathLst>
              <a:path w="60325" h="59055">
                <a:moveTo>
                  <a:pt x="0" y="29369"/>
                </a:moveTo>
                <a:lnTo>
                  <a:pt x="2370" y="17937"/>
                </a:lnTo>
                <a:lnTo>
                  <a:pt x="8834" y="8601"/>
                </a:lnTo>
                <a:lnTo>
                  <a:pt x="18422" y="2307"/>
                </a:lnTo>
                <a:lnTo>
                  <a:pt x="30162" y="0"/>
                </a:lnTo>
                <a:lnTo>
                  <a:pt x="41903" y="2307"/>
                </a:lnTo>
                <a:lnTo>
                  <a:pt x="51491" y="8601"/>
                </a:lnTo>
                <a:lnTo>
                  <a:pt x="57955" y="17937"/>
                </a:lnTo>
                <a:lnTo>
                  <a:pt x="60326" y="29369"/>
                </a:lnTo>
                <a:lnTo>
                  <a:pt x="57955" y="40800"/>
                </a:lnTo>
                <a:lnTo>
                  <a:pt x="51491" y="50135"/>
                </a:lnTo>
                <a:lnTo>
                  <a:pt x="41903" y="56429"/>
                </a:lnTo>
                <a:lnTo>
                  <a:pt x="30162" y="58737"/>
                </a:lnTo>
                <a:lnTo>
                  <a:pt x="18422" y="56429"/>
                </a:lnTo>
                <a:lnTo>
                  <a:pt x="8834" y="50135"/>
                </a:lnTo>
                <a:lnTo>
                  <a:pt x="2370" y="40800"/>
                </a:lnTo>
                <a:lnTo>
                  <a:pt x="0" y="29369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1" name="object 64"/>
          <p:cNvSpPr/>
          <p:nvPr/>
        </p:nvSpPr>
        <p:spPr>
          <a:xfrm>
            <a:off x="5628323" y="3864610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5">
                <a:moveTo>
                  <a:pt x="29368" y="0"/>
                </a:moveTo>
                <a:lnTo>
                  <a:pt x="17936" y="2308"/>
                </a:lnTo>
                <a:lnTo>
                  <a:pt x="8601" y="8602"/>
                </a:lnTo>
                <a:lnTo>
                  <a:pt x="2307" y="17937"/>
                </a:lnTo>
                <a:lnTo>
                  <a:pt x="0" y="29370"/>
                </a:lnTo>
                <a:lnTo>
                  <a:pt x="2307" y="40801"/>
                </a:lnTo>
                <a:lnTo>
                  <a:pt x="8601" y="50136"/>
                </a:lnTo>
                <a:lnTo>
                  <a:pt x="17936" y="56430"/>
                </a:lnTo>
                <a:lnTo>
                  <a:pt x="29368" y="58738"/>
                </a:lnTo>
                <a:lnTo>
                  <a:pt x="40800" y="56430"/>
                </a:lnTo>
                <a:lnTo>
                  <a:pt x="50135" y="50136"/>
                </a:lnTo>
                <a:lnTo>
                  <a:pt x="56429" y="40801"/>
                </a:lnTo>
                <a:lnTo>
                  <a:pt x="58737" y="29370"/>
                </a:lnTo>
                <a:lnTo>
                  <a:pt x="56429" y="17937"/>
                </a:lnTo>
                <a:lnTo>
                  <a:pt x="50135" y="8602"/>
                </a:lnTo>
                <a:lnTo>
                  <a:pt x="40800" y="2308"/>
                </a:lnTo>
                <a:lnTo>
                  <a:pt x="29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2" name="object 65"/>
          <p:cNvSpPr/>
          <p:nvPr/>
        </p:nvSpPr>
        <p:spPr>
          <a:xfrm>
            <a:off x="5628323" y="3864610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5">
                <a:moveTo>
                  <a:pt x="0" y="29369"/>
                </a:moveTo>
                <a:lnTo>
                  <a:pt x="2307" y="17937"/>
                </a:lnTo>
                <a:lnTo>
                  <a:pt x="8601" y="8601"/>
                </a:lnTo>
                <a:lnTo>
                  <a:pt x="17937" y="2307"/>
                </a:lnTo>
                <a:lnTo>
                  <a:pt x="29369" y="0"/>
                </a:lnTo>
                <a:lnTo>
                  <a:pt x="40800" y="2307"/>
                </a:lnTo>
                <a:lnTo>
                  <a:pt x="50135" y="8601"/>
                </a:lnTo>
                <a:lnTo>
                  <a:pt x="56429" y="17937"/>
                </a:lnTo>
                <a:lnTo>
                  <a:pt x="58737" y="29369"/>
                </a:lnTo>
                <a:lnTo>
                  <a:pt x="56429" y="40800"/>
                </a:lnTo>
                <a:lnTo>
                  <a:pt x="50135" y="50135"/>
                </a:lnTo>
                <a:lnTo>
                  <a:pt x="40800" y="56429"/>
                </a:lnTo>
                <a:lnTo>
                  <a:pt x="29369" y="58737"/>
                </a:lnTo>
                <a:lnTo>
                  <a:pt x="17937" y="56429"/>
                </a:lnTo>
                <a:lnTo>
                  <a:pt x="8601" y="50135"/>
                </a:lnTo>
                <a:lnTo>
                  <a:pt x="2307" y="40800"/>
                </a:lnTo>
                <a:lnTo>
                  <a:pt x="0" y="29369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3" name="object 66"/>
          <p:cNvSpPr/>
          <p:nvPr/>
        </p:nvSpPr>
        <p:spPr>
          <a:xfrm>
            <a:off x="4664711" y="3855085"/>
            <a:ext cx="60325" cy="59055"/>
          </a:xfrm>
          <a:custGeom>
            <a:avLst/>
            <a:gdLst/>
            <a:ahLst/>
            <a:cxnLst/>
            <a:rect l="l" t="t" r="r" b="b"/>
            <a:pathLst>
              <a:path w="60325" h="59055">
                <a:moveTo>
                  <a:pt x="30162" y="0"/>
                </a:moveTo>
                <a:lnTo>
                  <a:pt x="18421" y="2308"/>
                </a:lnTo>
                <a:lnTo>
                  <a:pt x="8834" y="8602"/>
                </a:lnTo>
                <a:lnTo>
                  <a:pt x="2370" y="17937"/>
                </a:lnTo>
                <a:lnTo>
                  <a:pt x="0" y="29370"/>
                </a:lnTo>
                <a:lnTo>
                  <a:pt x="2370" y="40801"/>
                </a:lnTo>
                <a:lnTo>
                  <a:pt x="8834" y="50136"/>
                </a:lnTo>
                <a:lnTo>
                  <a:pt x="18421" y="56430"/>
                </a:lnTo>
                <a:lnTo>
                  <a:pt x="30162" y="58738"/>
                </a:lnTo>
                <a:lnTo>
                  <a:pt x="41903" y="56430"/>
                </a:lnTo>
                <a:lnTo>
                  <a:pt x="51491" y="50136"/>
                </a:lnTo>
                <a:lnTo>
                  <a:pt x="57955" y="40801"/>
                </a:lnTo>
                <a:lnTo>
                  <a:pt x="60326" y="29370"/>
                </a:lnTo>
                <a:lnTo>
                  <a:pt x="57955" y="17937"/>
                </a:lnTo>
                <a:lnTo>
                  <a:pt x="51491" y="8602"/>
                </a:lnTo>
                <a:lnTo>
                  <a:pt x="41903" y="2308"/>
                </a:lnTo>
                <a:lnTo>
                  <a:pt x="301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4" name="object 67"/>
          <p:cNvSpPr/>
          <p:nvPr/>
        </p:nvSpPr>
        <p:spPr>
          <a:xfrm>
            <a:off x="4664711" y="3855085"/>
            <a:ext cx="60325" cy="59055"/>
          </a:xfrm>
          <a:custGeom>
            <a:avLst/>
            <a:gdLst/>
            <a:ahLst/>
            <a:cxnLst/>
            <a:rect l="l" t="t" r="r" b="b"/>
            <a:pathLst>
              <a:path w="60325" h="59055">
                <a:moveTo>
                  <a:pt x="0" y="29369"/>
                </a:moveTo>
                <a:lnTo>
                  <a:pt x="2370" y="17937"/>
                </a:lnTo>
                <a:lnTo>
                  <a:pt x="8834" y="8601"/>
                </a:lnTo>
                <a:lnTo>
                  <a:pt x="18422" y="2307"/>
                </a:lnTo>
                <a:lnTo>
                  <a:pt x="30162" y="0"/>
                </a:lnTo>
                <a:lnTo>
                  <a:pt x="41903" y="2307"/>
                </a:lnTo>
                <a:lnTo>
                  <a:pt x="51491" y="8601"/>
                </a:lnTo>
                <a:lnTo>
                  <a:pt x="57955" y="17937"/>
                </a:lnTo>
                <a:lnTo>
                  <a:pt x="60326" y="29369"/>
                </a:lnTo>
                <a:lnTo>
                  <a:pt x="57955" y="40800"/>
                </a:lnTo>
                <a:lnTo>
                  <a:pt x="51491" y="50135"/>
                </a:lnTo>
                <a:lnTo>
                  <a:pt x="41903" y="56429"/>
                </a:lnTo>
                <a:lnTo>
                  <a:pt x="30162" y="58737"/>
                </a:lnTo>
                <a:lnTo>
                  <a:pt x="18422" y="56429"/>
                </a:lnTo>
                <a:lnTo>
                  <a:pt x="8834" y="50135"/>
                </a:lnTo>
                <a:lnTo>
                  <a:pt x="2370" y="40800"/>
                </a:lnTo>
                <a:lnTo>
                  <a:pt x="0" y="29369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5" name="object 68"/>
          <p:cNvSpPr/>
          <p:nvPr/>
        </p:nvSpPr>
        <p:spPr>
          <a:xfrm>
            <a:off x="7133273" y="2972435"/>
            <a:ext cx="53975" cy="59055"/>
          </a:xfrm>
          <a:custGeom>
            <a:avLst/>
            <a:gdLst/>
            <a:ahLst/>
            <a:cxnLst/>
            <a:rect l="l" t="t" r="r" b="b"/>
            <a:pathLst>
              <a:path w="53975" h="59055">
                <a:moveTo>
                  <a:pt x="26988" y="0"/>
                </a:moveTo>
                <a:lnTo>
                  <a:pt x="16483" y="2308"/>
                </a:lnTo>
                <a:lnTo>
                  <a:pt x="7904" y="8602"/>
                </a:lnTo>
                <a:lnTo>
                  <a:pt x="2120" y="17937"/>
                </a:lnTo>
                <a:lnTo>
                  <a:pt x="0" y="29370"/>
                </a:lnTo>
                <a:lnTo>
                  <a:pt x="2120" y="40801"/>
                </a:lnTo>
                <a:lnTo>
                  <a:pt x="7904" y="50136"/>
                </a:lnTo>
                <a:lnTo>
                  <a:pt x="16483" y="56430"/>
                </a:lnTo>
                <a:lnTo>
                  <a:pt x="26988" y="58738"/>
                </a:lnTo>
                <a:lnTo>
                  <a:pt x="37492" y="56430"/>
                </a:lnTo>
                <a:lnTo>
                  <a:pt x="46071" y="50136"/>
                </a:lnTo>
                <a:lnTo>
                  <a:pt x="51855" y="40801"/>
                </a:lnTo>
                <a:lnTo>
                  <a:pt x="53976" y="29370"/>
                </a:lnTo>
                <a:lnTo>
                  <a:pt x="51855" y="17937"/>
                </a:lnTo>
                <a:lnTo>
                  <a:pt x="46071" y="8602"/>
                </a:lnTo>
                <a:lnTo>
                  <a:pt x="37492" y="2308"/>
                </a:lnTo>
                <a:lnTo>
                  <a:pt x="269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6" name="object 69"/>
          <p:cNvSpPr/>
          <p:nvPr/>
        </p:nvSpPr>
        <p:spPr>
          <a:xfrm>
            <a:off x="7133273" y="2972435"/>
            <a:ext cx="53975" cy="59055"/>
          </a:xfrm>
          <a:custGeom>
            <a:avLst/>
            <a:gdLst/>
            <a:ahLst/>
            <a:cxnLst/>
            <a:rect l="l" t="t" r="r" b="b"/>
            <a:pathLst>
              <a:path w="53975" h="59055">
                <a:moveTo>
                  <a:pt x="0" y="29369"/>
                </a:moveTo>
                <a:lnTo>
                  <a:pt x="2120" y="17937"/>
                </a:lnTo>
                <a:lnTo>
                  <a:pt x="7904" y="8601"/>
                </a:lnTo>
                <a:lnTo>
                  <a:pt x="16483" y="2307"/>
                </a:lnTo>
                <a:lnTo>
                  <a:pt x="26988" y="0"/>
                </a:lnTo>
                <a:lnTo>
                  <a:pt x="37492" y="2307"/>
                </a:lnTo>
                <a:lnTo>
                  <a:pt x="46071" y="8601"/>
                </a:lnTo>
                <a:lnTo>
                  <a:pt x="51854" y="17937"/>
                </a:lnTo>
                <a:lnTo>
                  <a:pt x="53975" y="29369"/>
                </a:lnTo>
                <a:lnTo>
                  <a:pt x="51854" y="40800"/>
                </a:lnTo>
                <a:lnTo>
                  <a:pt x="46071" y="50135"/>
                </a:lnTo>
                <a:lnTo>
                  <a:pt x="37492" y="56429"/>
                </a:lnTo>
                <a:lnTo>
                  <a:pt x="26988" y="58737"/>
                </a:lnTo>
                <a:lnTo>
                  <a:pt x="16483" y="56429"/>
                </a:lnTo>
                <a:lnTo>
                  <a:pt x="7904" y="50135"/>
                </a:lnTo>
                <a:lnTo>
                  <a:pt x="2120" y="40800"/>
                </a:lnTo>
                <a:lnTo>
                  <a:pt x="0" y="29369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7" name="object 70"/>
          <p:cNvSpPr/>
          <p:nvPr/>
        </p:nvSpPr>
        <p:spPr>
          <a:xfrm>
            <a:off x="5245734" y="4156710"/>
            <a:ext cx="53975" cy="60325"/>
          </a:xfrm>
          <a:custGeom>
            <a:avLst/>
            <a:gdLst/>
            <a:ahLst/>
            <a:cxnLst/>
            <a:rect l="l" t="t" r="r" b="b"/>
            <a:pathLst>
              <a:path w="53975" h="60325">
                <a:moveTo>
                  <a:pt x="26988" y="0"/>
                </a:moveTo>
                <a:lnTo>
                  <a:pt x="16483" y="2370"/>
                </a:lnTo>
                <a:lnTo>
                  <a:pt x="7905" y="8834"/>
                </a:lnTo>
                <a:lnTo>
                  <a:pt x="2121" y="18422"/>
                </a:lnTo>
                <a:lnTo>
                  <a:pt x="0" y="30163"/>
                </a:lnTo>
                <a:lnTo>
                  <a:pt x="2121" y="41904"/>
                </a:lnTo>
                <a:lnTo>
                  <a:pt x="7905" y="51491"/>
                </a:lnTo>
                <a:lnTo>
                  <a:pt x="16483" y="57955"/>
                </a:lnTo>
                <a:lnTo>
                  <a:pt x="26988" y="60326"/>
                </a:lnTo>
                <a:lnTo>
                  <a:pt x="37493" y="57955"/>
                </a:lnTo>
                <a:lnTo>
                  <a:pt x="46071" y="51491"/>
                </a:lnTo>
                <a:lnTo>
                  <a:pt x="51855" y="41904"/>
                </a:lnTo>
                <a:lnTo>
                  <a:pt x="53976" y="30163"/>
                </a:lnTo>
                <a:lnTo>
                  <a:pt x="51855" y="18422"/>
                </a:lnTo>
                <a:lnTo>
                  <a:pt x="46071" y="8834"/>
                </a:lnTo>
                <a:lnTo>
                  <a:pt x="37493" y="2370"/>
                </a:lnTo>
                <a:lnTo>
                  <a:pt x="269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8" name="object 71"/>
          <p:cNvSpPr/>
          <p:nvPr/>
        </p:nvSpPr>
        <p:spPr>
          <a:xfrm>
            <a:off x="5245734" y="4156710"/>
            <a:ext cx="53975" cy="60325"/>
          </a:xfrm>
          <a:custGeom>
            <a:avLst/>
            <a:gdLst/>
            <a:ahLst/>
            <a:cxnLst/>
            <a:rect l="l" t="t" r="r" b="b"/>
            <a:pathLst>
              <a:path w="53975" h="60325">
                <a:moveTo>
                  <a:pt x="0" y="30162"/>
                </a:moveTo>
                <a:lnTo>
                  <a:pt x="2120" y="18422"/>
                </a:lnTo>
                <a:lnTo>
                  <a:pt x="7904" y="8834"/>
                </a:lnTo>
                <a:lnTo>
                  <a:pt x="16483" y="2370"/>
                </a:lnTo>
                <a:lnTo>
                  <a:pt x="26987" y="0"/>
                </a:lnTo>
                <a:lnTo>
                  <a:pt x="37492" y="2370"/>
                </a:lnTo>
                <a:lnTo>
                  <a:pt x="46071" y="8834"/>
                </a:lnTo>
                <a:lnTo>
                  <a:pt x="51855" y="18422"/>
                </a:lnTo>
                <a:lnTo>
                  <a:pt x="53976" y="30162"/>
                </a:lnTo>
                <a:lnTo>
                  <a:pt x="51855" y="41903"/>
                </a:lnTo>
                <a:lnTo>
                  <a:pt x="46071" y="51491"/>
                </a:lnTo>
                <a:lnTo>
                  <a:pt x="37492" y="57955"/>
                </a:lnTo>
                <a:lnTo>
                  <a:pt x="26987" y="60326"/>
                </a:lnTo>
                <a:lnTo>
                  <a:pt x="16483" y="57955"/>
                </a:lnTo>
                <a:lnTo>
                  <a:pt x="7904" y="51491"/>
                </a:lnTo>
                <a:lnTo>
                  <a:pt x="2120" y="41903"/>
                </a:lnTo>
                <a:lnTo>
                  <a:pt x="0" y="30162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9" name="object 72"/>
          <p:cNvSpPr/>
          <p:nvPr/>
        </p:nvSpPr>
        <p:spPr>
          <a:xfrm>
            <a:off x="1618299" y="2962910"/>
            <a:ext cx="1297305" cy="748030"/>
          </a:xfrm>
          <a:custGeom>
            <a:avLst/>
            <a:gdLst/>
            <a:ahLst/>
            <a:cxnLst/>
            <a:rect l="l" t="t" r="r" b="b"/>
            <a:pathLst>
              <a:path w="1297305" h="748030">
                <a:moveTo>
                  <a:pt x="1296986" y="0"/>
                </a:moveTo>
                <a:lnTo>
                  <a:pt x="0" y="747712"/>
                </a:lnTo>
              </a:path>
            </a:pathLst>
          </a:custGeom>
          <a:ln w="19049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0" name="object 73"/>
          <p:cNvSpPr/>
          <p:nvPr/>
        </p:nvSpPr>
        <p:spPr>
          <a:xfrm>
            <a:off x="7428229" y="2724785"/>
            <a:ext cx="1182371" cy="134937"/>
          </a:xfrm>
          <a:custGeom>
            <a:avLst/>
            <a:gdLst/>
            <a:ahLst/>
            <a:cxnLst/>
            <a:rect l="l" t="t" r="r" b="b"/>
            <a:pathLst>
              <a:path w="1513204" h="244475">
                <a:moveTo>
                  <a:pt x="1512886" y="244474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1" name="object 38"/>
          <p:cNvSpPr txBox="1"/>
          <p:nvPr/>
        </p:nvSpPr>
        <p:spPr>
          <a:xfrm>
            <a:off x="7985561" y="3789998"/>
            <a:ext cx="1667351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 marR="5080" indent="-76200">
              <a:lnSpc>
                <a:spcPts val="2800"/>
              </a:lnSpc>
            </a:pPr>
            <a:r>
              <a:rPr lang="en-US" sz="2400" spc="-5" dirty="0" err="1" smtClean="0">
                <a:solidFill>
                  <a:srgbClr val="024CD6"/>
                </a:solidFill>
                <a:latin typeface="Arial"/>
                <a:cs typeface="Arial"/>
              </a:rPr>
              <a:t>pointcuts</a:t>
            </a:r>
            <a:r>
              <a:rPr lang="en-US" sz="2400" spc="-5" dirty="0" smtClean="0">
                <a:solidFill>
                  <a:srgbClr val="024CD6"/>
                </a:solidFill>
                <a:latin typeface="Arial"/>
                <a:cs typeface="Arial"/>
              </a:rPr>
              <a:t>  or </a:t>
            </a:r>
          </a:p>
          <a:p>
            <a:pPr marL="88900" marR="5080" indent="-76200">
              <a:lnSpc>
                <a:spcPts val="2800"/>
              </a:lnSpc>
            </a:pPr>
            <a:r>
              <a:rPr lang="en-US" sz="2400" spc="-5" dirty="0" smtClean="0">
                <a:solidFill>
                  <a:srgbClr val="024CD6"/>
                </a:solidFill>
                <a:latin typeface="Arial"/>
                <a:cs typeface="Arial"/>
              </a:rPr>
              <a:t>methods</a:t>
            </a:r>
            <a:endParaRPr sz="2400" dirty="0">
              <a:solidFill>
                <a:srgbClr val="024CD6"/>
              </a:solidFill>
              <a:latin typeface="Arial"/>
              <a:cs typeface="Arial"/>
            </a:endParaRPr>
          </a:p>
        </p:txBody>
      </p:sp>
      <p:sp>
        <p:nvSpPr>
          <p:cNvPr id="92" name="object 73"/>
          <p:cNvSpPr/>
          <p:nvPr/>
        </p:nvSpPr>
        <p:spPr>
          <a:xfrm>
            <a:off x="7244399" y="3051493"/>
            <a:ext cx="1038540" cy="694689"/>
          </a:xfrm>
          <a:custGeom>
            <a:avLst/>
            <a:gdLst/>
            <a:ahLst/>
            <a:cxnLst/>
            <a:rect l="l" t="t" r="r" b="b"/>
            <a:pathLst>
              <a:path w="1513204" h="244475">
                <a:moveTo>
                  <a:pt x="1512886" y="244474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3" name="object 38"/>
          <p:cNvSpPr txBox="1"/>
          <p:nvPr/>
        </p:nvSpPr>
        <p:spPr>
          <a:xfrm>
            <a:off x="731055" y="3758616"/>
            <a:ext cx="1667351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 marR="5080" indent="-76200">
              <a:lnSpc>
                <a:spcPts val="2800"/>
              </a:lnSpc>
            </a:pPr>
            <a:r>
              <a:rPr lang="en-US" sz="2400" spc="-5" dirty="0" err="1">
                <a:solidFill>
                  <a:srgbClr val="024CD6"/>
                </a:solidFill>
                <a:latin typeface="Arial"/>
                <a:cs typeface="Arial"/>
              </a:rPr>
              <a:t>pointcuts</a:t>
            </a:r>
            <a:r>
              <a:rPr lang="en-US" sz="2400" spc="-5" dirty="0">
                <a:solidFill>
                  <a:srgbClr val="024CD6"/>
                </a:solidFill>
                <a:latin typeface="Arial"/>
                <a:cs typeface="Arial"/>
              </a:rPr>
              <a:t>  or </a:t>
            </a:r>
          </a:p>
          <a:p>
            <a:pPr marL="88900" marR="5080" indent="-76200">
              <a:lnSpc>
                <a:spcPts val="2800"/>
              </a:lnSpc>
            </a:pPr>
            <a:r>
              <a:rPr lang="en-US" sz="2400" spc="-5" dirty="0">
                <a:solidFill>
                  <a:srgbClr val="024CD6"/>
                </a:solidFill>
                <a:latin typeface="Arial"/>
                <a:cs typeface="Arial"/>
              </a:rPr>
              <a:t>methods</a:t>
            </a:r>
            <a:endParaRPr sz="2400" spc="-5" dirty="0">
              <a:solidFill>
                <a:srgbClr val="024CD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334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24704" y="762000"/>
            <a:ext cx="7919296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Non-orthogonality and asymmetry</a:t>
            </a:r>
            <a:endParaRPr spc="-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bject 31"/>
          <p:cNvSpPr/>
          <p:nvPr/>
        </p:nvSpPr>
        <p:spPr>
          <a:xfrm>
            <a:off x="2059623" y="2258060"/>
            <a:ext cx="2308225" cy="1214755"/>
          </a:xfrm>
          <a:custGeom>
            <a:avLst/>
            <a:gdLst/>
            <a:ahLst/>
            <a:cxnLst/>
            <a:rect l="l" t="t" r="r" b="b"/>
            <a:pathLst>
              <a:path w="2308225" h="1214755">
                <a:moveTo>
                  <a:pt x="1154112" y="0"/>
                </a:moveTo>
                <a:lnTo>
                  <a:pt x="1092818" y="841"/>
                </a:lnTo>
                <a:lnTo>
                  <a:pt x="1032358" y="3338"/>
                </a:lnTo>
                <a:lnTo>
                  <a:pt x="972811" y="7449"/>
                </a:lnTo>
                <a:lnTo>
                  <a:pt x="914256" y="13131"/>
                </a:lnTo>
                <a:lnTo>
                  <a:pt x="856774" y="20342"/>
                </a:lnTo>
                <a:lnTo>
                  <a:pt x="800444" y="29041"/>
                </a:lnTo>
                <a:lnTo>
                  <a:pt x="745347" y="39186"/>
                </a:lnTo>
                <a:lnTo>
                  <a:pt x="691561" y="50734"/>
                </a:lnTo>
                <a:lnTo>
                  <a:pt x="639166" y="63644"/>
                </a:lnTo>
                <a:lnTo>
                  <a:pt x="588243" y="77874"/>
                </a:lnTo>
                <a:lnTo>
                  <a:pt x="538871" y="93381"/>
                </a:lnTo>
                <a:lnTo>
                  <a:pt x="491130" y="110124"/>
                </a:lnTo>
                <a:lnTo>
                  <a:pt x="445100" y="128061"/>
                </a:lnTo>
                <a:lnTo>
                  <a:pt x="400860" y="147149"/>
                </a:lnTo>
                <a:lnTo>
                  <a:pt x="358490" y="167348"/>
                </a:lnTo>
                <a:lnTo>
                  <a:pt x="318070" y="188614"/>
                </a:lnTo>
                <a:lnTo>
                  <a:pt x="279680" y="210906"/>
                </a:lnTo>
                <a:lnTo>
                  <a:pt x="243399" y="234182"/>
                </a:lnTo>
                <a:lnTo>
                  <a:pt x="209308" y="258400"/>
                </a:lnTo>
                <a:lnTo>
                  <a:pt x="177485" y="283519"/>
                </a:lnTo>
                <a:lnTo>
                  <a:pt x="148011" y="309495"/>
                </a:lnTo>
                <a:lnTo>
                  <a:pt x="96429" y="363854"/>
                </a:lnTo>
                <a:lnTo>
                  <a:pt x="55198" y="421141"/>
                </a:lnTo>
                <a:lnTo>
                  <a:pt x="24958" y="481022"/>
                </a:lnTo>
                <a:lnTo>
                  <a:pt x="6345" y="543159"/>
                </a:lnTo>
                <a:lnTo>
                  <a:pt x="0" y="607218"/>
                </a:lnTo>
                <a:lnTo>
                  <a:pt x="1599" y="639467"/>
                </a:lnTo>
                <a:lnTo>
                  <a:pt x="14158" y="702608"/>
                </a:lnTo>
                <a:lnTo>
                  <a:pt x="38664" y="763659"/>
                </a:lnTo>
                <a:lnTo>
                  <a:pt x="74479" y="822285"/>
                </a:lnTo>
                <a:lnTo>
                  <a:pt x="120966" y="878150"/>
                </a:lnTo>
                <a:lnTo>
                  <a:pt x="177485" y="930919"/>
                </a:lnTo>
                <a:lnTo>
                  <a:pt x="209308" y="956037"/>
                </a:lnTo>
                <a:lnTo>
                  <a:pt x="243399" y="980255"/>
                </a:lnTo>
                <a:lnTo>
                  <a:pt x="279680" y="1003531"/>
                </a:lnTo>
                <a:lnTo>
                  <a:pt x="318070" y="1025824"/>
                </a:lnTo>
                <a:lnTo>
                  <a:pt x="358490" y="1047090"/>
                </a:lnTo>
                <a:lnTo>
                  <a:pt x="400860" y="1067289"/>
                </a:lnTo>
                <a:lnTo>
                  <a:pt x="445100" y="1086377"/>
                </a:lnTo>
                <a:lnTo>
                  <a:pt x="491130" y="1104314"/>
                </a:lnTo>
                <a:lnTo>
                  <a:pt x="538871" y="1121057"/>
                </a:lnTo>
                <a:lnTo>
                  <a:pt x="588243" y="1136564"/>
                </a:lnTo>
                <a:lnTo>
                  <a:pt x="639166" y="1150794"/>
                </a:lnTo>
                <a:lnTo>
                  <a:pt x="691561" y="1163704"/>
                </a:lnTo>
                <a:lnTo>
                  <a:pt x="745347" y="1175252"/>
                </a:lnTo>
                <a:lnTo>
                  <a:pt x="800444" y="1185396"/>
                </a:lnTo>
                <a:lnTo>
                  <a:pt x="856774" y="1194095"/>
                </a:lnTo>
                <a:lnTo>
                  <a:pt x="914256" y="1201307"/>
                </a:lnTo>
                <a:lnTo>
                  <a:pt x="972811" y="1206989"/>
                </a:lnTo>
                <a:lnTo>
                  <a:pt x="1032358" y="1211099"/>
                </a:lnTo>
                <a:lnTo>
                  <a:pt x="1092818" y="1213597"/>
                </a:lnTo>
                <a:lnTo>
                  <a:pt x="1154112" y="1214438"/>
                </a:lnTo>
                <a:lnTo>
                  <a:pt x="1215406" y="1213597"/>
                </a:lnTo>
                <a:lnTo>
                  <a:pt x="1275866" y="1211099"/>
                </a:lnTo>
                <a:lnTo>
                  <a:pt x="1335414" y="1206989"/>
                </a:lnTo>
                <a:lnTo>
                  <a:pt x="1393968" y="1201307"/>
                </a:lnTo>
                <a:lnTo>
                  <a:pt x="1451451" y="1194095"/>
                </a:lnTo>
                <a:lnTo>
                  <a:pt x="1507780" y="1185396"/>
                </a:lnTo>
                <a:lnTo>
                  <a:pt x="1562878" y="1175252"/>
                </a:lnTo>
                <a:lnTo>
                  <a:pt x="1616664" y="1163704"/>
                </a:lnTo>
                <a:lnTo>
                  <a:pt x="1669059" y="1150794"/>
                </a:lnTo>
                <a:lnTo>
                  <a:pt x="1719982" y="1136564"/>
                </a:lnTo>
                <a:lnTo>
                  <a:pt x="1769353" y="1121057"/>
                </a:lnTo>
                <a:lnTo>
                  <a:pt x="1817095" y="1104314"/>
                </a:lnTo>
                <a:lnTo>
                  <a:pt x="1863125" y="1086377"/>
                </a:lnTo>
                <a:lnTo>
                  <a:pt x="1907365" y="1067289"/>
                </a:lnTo>
                <a:lnTo>
                  <a:pt x="1949735" y="1047090"/>
                </a:lnTo>
                <a:lnTo>
                  <a:pt x="1990155" y="1025824"/>
                </a:lnTo>
                <a:lnTo>
                  <a:pt x="2028545" y="1003531"/>
                </a:lnTo>
                <a:lnTo>
                  <a:pt x="2064826" y="980255"/>
                </a:lnTo>
                <a:lnTo>
                  <a:pt x="2098917" y="956037"/>
                </a:lnTo>
                <a:lnTo>
                  <a:pt x="2130740" y="930919"/>
                </a:lnTo>
                <a:lnTo>
                  <a:pt x="2160214" y="904942"/>
                </a:lnTo>
                <a:lnTo>
                  <a:pt x="2211797" y="850584"/>
                </a:lnTo>
                <a:lnTo>
                  <a:pt x="2253027" y="793296"/>
                </a:lnTo>
                <a:lnTo>
                  <a:pt x="2283268" y="733415"/>
                </a:lnTo>
                <a:lnTo>
                  <a:pt x="2301880" y="671278"/>
                </a:lnTo>
                <a:lnTo>
                  <a:pt x="2308226" y="607218"/>
                </a:lnTo>
                <a:lnTo>
                  <a:pt x="2306626" y="574970"/>
                </a:lnTo>
                <a:lnTo>
                  <a:pt x="2294067" y="511829"/>
                </a:lnTo>
                <a:lnTo>
                  <a:pt x="2269561" y="450778"/>
                </a:lnTo>
                <a:lnTo>
                  <a:pt x="2233746" y="392152"/>
                </a:lnTo>
                <a:lnTo>
                  <a:pt x="2187260" y="336287"/>
                </a:lnTo>
                <a:lnTo>
                  <a:pt x="2130740" y="283519"/>
                </a:lnTo>
                <a:lnTo>
                  <a:pt x="2098917" y="258400"/>
                </a:lnTo>
                <a:lnTo>
                  <a:pt x="2064826" y="234182"/>
                </a:lnTo>
                <a:lnTo>
                  <a:pt x="2028545" y="210906"/>
                </a:lnTo>
                <a:lnTo>
                  <a:pt x="1990155" y="188614"/>
                </a:lnTo>
                <a:lnTo>
                  <a:pt x="1949735" y="167348"/>
                </a:lnTo>
                <a:lnTo>
                  <a:pt x="1907365" y="147149"/>
                </a:lnTo>
                <a:lnTo>
                  <a:pt x="1863125" y="128061"/>
                </a:lnTo>
                <a:lnTo>
                  <a:pt x="1817095" y="110124"/>
                </a:lnTo>
                <a:lnTo>
                  <a:pt x="1769353" y="93381"/>
                </a:lnTo>
                <a:lnTo>
                  <a:pt x="1719982" y="77874"/>
                </a:lnTo>
                <a:lnTo>
                  <a:pt x="1669059" y="63644"/>
                </a:lnTo>
                <a:lnTo>
                  <a:pt x="1616664" y="50734"/>
                </a:lnTo>
                <a:lnTo>
                  <a:pt x="1562878" y="39186"/>
                </a:lnTo>
                <a:lnTo>
                  <a:pt x="1507780" y="29041"/>
                </a:lnTo>
                <a:lnTo>
                  <a:pt x="1451451" y="20342"/>
                </a:lnTo>
                <a:lnTo>
                  <a:pt x="1393968" y="13131"/>
                </a:lnTo>
                <a:lnTo>
                  <a:pt x="1335414" y="7449"/>
                </a:lnTo>
                <a:lnTo>
                  <a:pt x="1275866" y="3338"/>
                </a:lnTo>
                <a:lnTo>
                  <a:pt x="1215406" y="841"/>
                </a:lnTo>
                <a:lnTo>
                  <a:pt x="1154112" y="0"/>
                </a:lnTo>
                <a:close/>
              </a:path>
            </a:pathLst>
          </a:custGeom>
          <a:solidFill>
            <a:srgbClr val="FFFDA9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1" name="object 32"/>
          <p:cNvSpPr/>
          <p:nvPr/>
        </p:nvSpPr>
        <p:spPr>
          <a:xfrm>
            <a:off x="2059623" y="2258060"/>
            <a:ext cx="2308225" cy="1214755"/>
          </a:xfrm>
          <a:custGeom>
            <a:avLst/>
            <a:gdLst/>
            <a:ahLst/>
            <a:cxnLst/>
            <a:rect l="l" t="t" r="r" b="b"/>
            <a:pathLst>
              <a:path w="2308225" h="1214755">
                <a:moveTo>
                  <a:pt x="0" y="607218"/>
                </a:moveTo>
                <a:lnTo>
                  <a:pt x="6345" y="543159"/>
                </a:lnTo>
                <a:lnTo>
                  <a:pt x="24958" y="481022"/>
                </a:lnTo>
                <a:lnTo>
                  <a:pt x="55198" y="421141"/>
                </a:lnTo>
                <a:lnTo>
                  <a:pt x="96428" y="363854"/>
                </a:lnTo>
                <a:lnTo>
                  <a:pt x="148011" y="309495"/>
                </a:lnTo>
                <a:lnTo>
                  <a:pt x="177485" y="283519"/>
                </a:lnTo>
                <a:lnTo>
                  <a:pt x="209307" y="258400"/>
                </a:lnTo>
                <a:lnTo>
                  <a:pt x="243399" y="234182"/>
                </a:lnTo>
                <a:lnTo>
                  <a:pt x="279680" y="210906"/>
                </a:lnTo>
                <a:lnTo>
                  <a:pt x="318070" y="188614"/>
                </a:lnTo>
                <a:lnTo>
                  <a:pt x="358490" y="167348"/>
                </a:lnTo>
                <a:lnTo>
                  <a:pt x="400860" y="147149"/>
                </a:lnTo>
                <a:lnTo>
                  <a:pt x="445100" y="128061"/>
                </a:lnTo>
                <a:lnTo>
                  <a:pt x="491130" y="110124"/>
                </a:lnTo>
                <a:lnTo>
                  <a:pt x="538871" y="93381"/>
                </a:lnTo>
                <a:lnTo>
                  <a:pt x="588243" y="77874"/>
                </a:lnTo>
                <a:lnTo>
                  <a:pt x="639166" y="63644"/>
                </a:lnTo>
                <a:lnTo>
                  <a:pt x="691560" y="50734"/>
                </a:lnTo>
                <a:lnTo>
                  <a:pt x="745346" y="39186"/>
                </a:lnTo>
                <a:lnTo>
                  <a:pt x="800444" y="29041"/>
                </a:lnTo>
                <a:lnTo>
                  <a:pt x="856774" y="20342"/>
                </a:lnTo>
                <a:lnTo>
                  <a:pt x="914256" y="13131"/>
                </a:lnTo>
                <a:lnTo>
                  <a:pt x="972811" y="7449"/>
                </a:lnTo>
                <a:lnTo>
                  <a:pt x="1032358" y="3338"/>
                </a:lnTo>
                <a:lnTo>
                  <a:pt x="1092818" y="841"/>
                </a:lnTo>
                <a:lnTo>
                  <a:pt x="1154112" y="0"/>
                </a:lnTo>
                <a:lnTo>
                  <a:pt x="1215406" y="841"/>
                </a:lnTo>
                <a:lnTo>
                  <a:pt x="1275866" y="3338"/>
                </a:lnTo>
                <a:lnTo>
                  <a:pt x="1335414" y="7449"/>
                </a:lnTo>
                <a:lnTo>
                  <a:pt x="1393968" y="13131"/>
                </a:lnTo>
                <a:lnTo>
                  <a:pt x="1451451" y="20342"/>
                </a:lnTo>
                <a:lnTo>
                  <a:pt x="1507780" y="29041"/>
                </a:lnTo>
                <a:lnTo>
                  <a:pt x="1562878" y="39186"/>
                </a:lnTo>
                <a:lnTo>
                  <a:pt x="1616664" y="50734"/>
                </a:lnTo>
                <a:lnTo>
                  <a:pt x="1669058" y="63644"/>
                </a:lnTo>
                <a:lnTo>
                  <a:pt x="1719981" y="77874"/>
                </a:lnTo>
                <a:lnTo>
                  <a:pt x="1769353" y="93381"/>
                </a:lnTo>
                <a:lnTo>
                  <a:pt x="1817094" y="110124"/>
                </a:lnTo>
                <a:lnTo>
                  <a:pt x="1863125" y="128061"/>
                </a:lnTo>
                <a:lnTo>
                  <a:pt x="1907365" y="147149"/>
                </a:lnTo>
                <a:lnTo>
                  <a:pt x="1949734" y="167348"/>
                </a:lnTo>
                <a:lnTo>
                  <a:pt x="1990154" y="188614"/>
                </a:lnTo>
                <a:lnTo>
                  <a:pt x="2028545" y="210906"/>
                </a:lnTo>
                <a:lnTo>
                  <a:pt x="2064825" y="234182"/>
                </a:lnTo>
                <a:lnTo>
                  <a:pt x="2098917" y="258400"/>
                </a:lnTo>
                <a:lnTo>
                  <a:pt x="2130740" y="283519"/>
                </a:lnTo>
                <a:lnTo>
                  <a:pt x="2160213" y="309495"/>
                </a:lnTo>
                <a:lnTo>
                  <a:pt x="2211796" y="363854"/>
                </a:lnTo>
                <a:lnTo>
                  <a:pt x="2253026" y="421141"/>
                </a:lnTo>
                <a:lnTo>
                  <a:pt x="2283267" y="481022"/>
                </a:lnTo>
                <a:lnTo>
                  <a:pt x="2301879" y="543159"/>
                </a:lnTo>
                <a:lnTo>
                  <a:pt x="2308225" y="607218"/>
                </a:lnTo>
                <a:lnTo>
                  <a:pt x="2306625" y="639467"/>
                </a:lnTo>
                <a:lnTo>
                  <a:pt x="2294066" y="702607"/>
                </a:lnTo>
                <a:lnTo>
                  <a:pt x="2269560" y="763658"/>
                </a:lnTo>
                <a:lnTo>
                  <a:pt x="2233745" y="822284"/>
                </a:lnTo>
                <a:lnTo>
                  <a:pt x="2187259" y="878149"/>
                </a:lnTo>
                <a:lnTo>
                  <a:pt x="2130740" y="930918"/>
                </a:lnTo>
                <a:lnTo>
                  <a:pt x="2098917" y="956036"/>
                </a:lnTo>
                <a:lnTo>
                  <a:pt x="2064825" y="980254"/>
                </a:lnTo>
                <a:lnTo>
                  <a:pt x="2028545" y="1003531"/>
                </a:lnTo>
                <a:lnTo>
                  <a:pt x="1990154" y="1025823"/>
                </a:lnTo>
                <a:lnTo>
                  <a:pt x="1949734" y="1047089"/>
                </a:lnTo>
                <a:lnTo>
                  <a:pt x="1907365" y="1067288"/>
                </a:lnTo>
                <a:lnTo>
                  <a:pt x="1863125" y="1086376"/>
                </a:lnTo>
                <a:lnTo>
                  <a:pt x="1817094" y="1104313"/>
                </a:lnTo>
                <a:lnTo>
                  <a:pt x="1769353" y="1121056"/>
                </a:lnTo>
                <a:lnTo>
                  <a:pt x="1719981" y="1136563"/>
                </a:lnTo>
                <a:lnTo>
                  <a:pt x="1669058" y="1150793"/>
                </a:lnTo>
                <a:lnTo>
                  <a:pt x="1616664" y="1163702"/>
                </a:lnTo>
                <a:lnTo>
                  <a:pt x="1562878" y="1175251"/>
                </a:lnTo>
                <a:lnTo>
                  <a:pt x="1507780" y="1185395"/>
                </a:lnTo>
                <a:lnTo>
                  <a:pt x="1451451" y="1194094"/>
                </a:lnTo>
                <a:lnTo>
                  <a:pt x="1393968" y="1201306"/>
                </a:lnTo>
                <a:lnTo>
                  <a:pt x="1335414" y="1206988"/>
                </a:lnTo>
                <a:lnTo>
                  <a:pt x="1275866" y="1211098"/>
                </a:lnTo>
                <a:lnTo>
                  <a:pt x="1215406" y="1213595"/>
                </a:lnTo>
                <a:lnTo>
                  <a:pt x="1154112" y="1214437"/>
                </a:lnTo>
                <a:lnTo>
                  <a:pt x="1092818" y="1213595"/>
                </a:lnTo>
                <a:lnTo>
                  <a:pt x="1032358" y="1211098"/>
                </a:lnTo>
                <a:lnTo>
                  <a:pt x="972811" y="1206988"/>
                </a:lnTo>
                <a:lnTo>
                  <a:pt x="914256" y="1201306"/>
                </a:lnTo>
                <a:lnTo>
                  <a:pt x="856774" y="1194094"/>
                </a:lnTo>
                <a:lnTo>
                  <a:pt x="800444" y="1185395"/>
                </a:lnTo>
                <a:lnTo>
                  <a:pt x="745346" y="1175251"/>
                </a:lnTo>
                <a:lnTo>
                  <a:pt x="691560" y="1163702"/>
                </a:lnTo>
                <a:lnTo>
                  <a:pt x="639166" y="1150793"/>
                </a:lnTo>
                <a:lnTo>
                  <a:pt x="588243" y="1136563"/>
                </a:lnTo>
                <a:lnTo>
                  <a:pt x="538871" y="1121056"/>
                </a:lnTo>
                <a:lnTo>
                  <a:pt x="491130" y="1104313"/>
                </a:lnTo>
                <a:lnTo>
                  <a:pt x="445100" y="1086376"/>
                </a:lnTo>
                <a:lnTo>
                  <a:pt x="400860" y="1067288"/>
                </a:lnTo>
                <a:lnTo>
                  <a:pt x="358490" y="1047089"/>
                </a:lnTo>
                <a:lnTo>
                  <a:pt x="318070" y="1025823"/>
                </a:lnTo>
                <a:lnTo>
                  <a:pt x="279680" y="1003531"/>
                </a:lnTo>
                <a:lnTo>
                  <a:pt x="243399" y="980254"/>
                </a:lnTo>
                <a:lnTo>
                  <a:pt x="209307" y="956036"/>
                </a:lnTo>
                <a:lnTo>
                  <a:pt x="177485" y="930918"/>
                </a:lnTo>
                <a:lnTo>
                  <a:pt x="148011" y="904942"/>
                </a:lnTo>
                <a:lnTo>
                  <a:pt x="96428" y="850583"/>
                </a:lnTo>
                <a:lnTo>
                  <a:pt x="55198" y="793295"/>
                </a:lnTo>
                <a:lnTo>
                  <a:pt x="24958" y="733415"/>
                </a:lnTo>
                <a:lnTo>
                  <a:pt x="6345" y="671277"/>
                </a:lnTo>
                <a:lnTo>
                  <a:pt x="0" y="607218"/>
                </a:lnTo>
                <a:close/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2" name="object 33"/>
          <p:cNvSpPr/>
          <p:nvPr/>
        </p:nvSpPr>
        <p:spPr>
          <a:xfrm>
            <a:off x="6079173" y="2258060"/>
            <a:ext cx="2308225" cy="1214755"/>
          </a:xfrm>
          <a:custGeom>
            <a:avLst/>
            <a:gdLst/>
            <a:ahLst/>
            <a:cxnLst/>
            <a:rect l="l" t="t" r="r" b="b"/>
            <a:pathLst>
              <a:path w="2308225" h="1214755">
                <a:moveTo>
                  <a:pt x="1154112" y="0"/>
                </a:moveTo>
                <a:lnTo>
                  <a:pt x="1092818" y="841"/>
                </a:lnTo>
                <a:lnTo>
                  <a:pt x="1032358" y="3338"/>
                </a:lnTo>
                <a:lnTo>
                  <a:pt x="972810" y="7449"/>
                </a:lnTo>
                <a:lnTo>
                  <a:pt x="914256" y="13131"/>
                </a:lnTo>
                <a:lnTo>
                  <a:pt x="856774" y="20342"/>
                </a:lnTo>
                <a:lnTo>
                  <a:pt x="800444" y="29041"/>
                </a:lnTo>
                <a:lnTo>
                  <a:pt x="745346" y="39186"/>
                </a:lnTo>
                <a:lnTo>
                  <a:pt x="691560" y="50734"/>
                </a:lnTo>
                <a:lnTo>
                  <a:pt x="639166" y="63644"/>
                </a:lnTo>
                <a:lnTo>
                  <a:pt x="588243" y="77874"/>
                </a:lnTo>
                <a:lnTo>
                  <a:pt x="538871" y="93381"/>
                </a:lnTo>
                <a:lnTo>
                  <a:pt x="491130" y="110124"/>
                </a:lnTo>
                <a:lnTo>
                  <a:pt x="445100" y="128061"/>
                </a:lnTo>
                <a:lnTo>
                  <a:pt x="400860" y="147149"/>
                </a:lnTo>
                <a:lnTo>
                  <a:pt x="358490" y="167348"/>
                </a:lnTo>
                <a:lnTo>
                  <a:pt x="318070" y="188614"/>
                </a:lnTo>
                <a:lnTo>
                  <a:pt x="279680" y="210906"/>
                </a:lnTo>
                <a:lnTo>
                  <a:pt x="243399" y="234182"/>
                </a:lnTo>
                <a:lnTo>
                  <a:pt x="209307" y="258400"/>
                </a:lnTo>
                <a:lnTo>
                  <a:pt x="177485" y="283519"/>
                </a:lnTo>
                <a:lnTo>
                  <a:pt x="148011" y="309495"/>
                </a:lnTo>
                <a:lnTo>
                  <a:pt x="96428" y="363854"/>
                </a:lnTo>
                <a:lnTo>
                  <a:pt x="55198" y="421141"/>
                </a:lnTo>
                <a:lnTo>
                  <a:pt x="24958" y="481022"/>
                </a:lnTo>
                <a:lnTo>
                  <a:pt x="6345" y="543159"/>
                </a:lnTo>
                <a:lnTo>
                  <a:pt x="0" y="607218"/>
                </a:lnTo>
                <a:lnTo>
                  <a:pt x="1599" y="639467"/>
                </a:lnTo>
                <a:lnTo>
                  <a:pt x="14158" y="702608"/>
                </a:lnTo>
                <a:lnTo>
                  <a:pt x="38664" y="763659"/>
                </a:lnTo>
                <a:lnTo>
                  <a:pt x="74479" y="822285"/>
                </a:lnTo>
                <a:lnTo>
                  <a:pt x="120966" y="878150"/>
                </a:lnTo>
                <a:lnTo>
                  <a:pt x="177485" y="930919"/>
                </a:lnTo>
                <a:lnTo>
                  <a:pt x="209307" y="956037"/>
                </a:lnTo>
                <a:lnTo>
                  <a:pt x="243399" y="980255"/>
                </a:lnTo>
                <a:lnTo>
                  <a:pt x="279680" y="1003531"/>
                </a:lnTo>
                <a:lnTo>
                  <a:pt x="318070" y="1025824"/>
                </a:lnTo>
                <a:lnTo>
                  <a:pt x="358490" y="1047090"/>
                </a:lnTo>
                <a:lnTo>
                  <a:pt x="400860" y="1067289"/>
                </a:lnTo>
                <a:lnTo>
                  <a:pt x="445100" y="1086377"/>
                </a:lnTo>
                <a:lnTo>
                  <a:pt x="491130" y="1104314"/>
                </a:lnTo>
                <a:lnTo>
                  <a:pt x="538871" y="1121057"/>
                </a:lnTo>
                <a:lnTo>
                  <a:pt x="588243" y="1136564"/>
                </a:lnTo>
                <a:lnTo>
                  <a:pt x="639166" y="1150794"/>
                </a:lnTo>
                <a:lnTo>
                  <a:pt x="691560" y="1163704"/>
                </a:lnTo>
                <a:lnTo>
                  <a:pt x="745346" y="1175252"/>
                </a:lnTo>
                <a:lnTo>
                  <a:pt x="800444" y="1185396"/>
                </a:lnTo>
                <a:lnTo>
                  <a:pt x="856774" y="1194095"/>
                </a:lnTo>
                <a:lnTo>
                  <a:pt x="914256" y="1201307"/>
                </a:lnTo>
                <a:lnTo>
                  <a:pt x="972810" y="1206989"/>
                </a:lnTo>
                <a:lnTo>
                  <a:pt x="1032358" y="1211099"/>
                </a:lnTo>
                <a:lnTo>
                  <a:pt x="1092818" y="1213597"/>
                </a:lnTo>
                <a:lnTo>
                  <a:pt x="1154112" y="1214438"/>
                </a:lnTo>
                <a:lnTo>
                  <a:pt x="1215406" y="1213597"/>
                </a:lnTo>
                <a:lnTo>
                  <a:pt x="1275866" y="1211099"/>
                </a:lnTo>
                <a:lnTo>
                  <a:pt x="1335414" y="1206989"/>
                </a:lnTo>
                <a:lnTo>
                  <a:pt x="1393968" y="1201307"/>
                </a:lnTo>
                <a:lnTo>
                  <a:pt x="1451451" y="1194095"/>
                </a:lnTo>
                <a:lnTo>
                  <a:pt x="1507780" y="1185396"/>
                </a:lnTo>
                <a:lnTo>
                  <a:pt x="1562878" y="1175252"/>
                </a:lnTo>
                <a:lnTo>
                  <a:pt x="1616664" y="1163704"/>
                </a:lnTo>
                <a:lnTo>
                  <a:pt x="1669059" y="1150794"/>
                </a:lnTo>
                <a:lnTo>
                  <a:pt x="1719982" y="1136564"/>
                </a:lnTo>
                <a:lnTo>
                  <a:pt x="1769353" y="1121057"/>
                </a:lnTo>
                <a:lnTo>
                  <a:pt x="1817095" y="1104314"/>
                </a:lnTo>
                <a:lnTo>
                  <a:pt x="1863125" y="1086377"/>
                </a:lnTo>
                <a:lnTo>
                  <a:pt x="1907365" y="1067289"/>
                </a:lnTo>
                <a:lnTo>
                  <a:pt x="1949735" y="1047090"/>
                </a:lnTo>
                <a:lnTo>
                  <a:pt x="1990155" y="1025824"/>
                </a:lnTo>
                <a:lnTo>
                  <a:pt x="2028545" y="1003531"/>
                </a:lnTo>
                <a:lnTo>
                  <a:pt x="2064826" y="980255"/>
                </a:lnTo>
                <a:lnTo>
                  <a:pt x="2098917" y="956037"/>
                </a:lnTo>
                <a:lnTo>
                  <a:pt x="2130740" y="930919"/>
                </a:lnTo>
                <a:lnTo>
                  <a:pt x="2160214" y="904942"/>
                </a:lnTo>
                <a:lnTo>
                  <a:pt x="2211797" y="850584"/>
                </a:lnTo>
                <a:lnTo>
                  <a:pt x="2253027" y="793296"/>
                </a:lnTo>
                <a:lnTo>
                  <a:pt x="2283268" y="733415"/>
                </a:lnTo>
                <a:lnTo>
                  <a:pt x="2301880" y="671278"/>
                </a:lnTo>
                <a:lnTo>
                  <a:pt x="2308226" y="607218"/>
                </a:lnTo>
                <a:lnTo>
                  <a:pt x="2306626" y="574970"/>
                </a:lnTo>
                <a:lnTo>
                  <a:pt x="2294067" y="511829"/>
                </a:lnTo>
                <a:lnTo>
                  <a:pt x="2269561" y="450778"/>
                </a:lnTo>
                <a:lnTo>
                  <a:pt x="2233746" y="392152"/>
                </a:lnTo>
                <a:lnTo>
                  <a:pt x="2187260" y="336287"/>
                </a:lnTo>
                <a:lnTo>
                  <a:pt x="2130740" y="283519"/>
                </a:lnTo>
                <a:lnTo>
                  <a:pt x="2098917" y="258400"/>
                </a:lnTo>
                <a:lnTo>
                  <a:pt x="2064826" y="234182"/>
                </a:lnTo>
                <a:lnTo>
                  <a:pt x="2028545" y="210906"/>
                </a:lnTo>
                <a:lnTo>
                  <a:pt x="1990155" y="188614"/>
                </a:lnTo>
                <a:lnTo>
                  <a:pt x="1949735" y="167348"/>
                </a:lnTo>
                <a:lnTo>
                  <a:pt x="1907365" y="147149"/>
                </a:lnTo>
                <a:lnTo>
                  <a:pt x="1863125" y="128061"/>
                </a:lnTo>
                <a:lnTo>
                  <a:pt x="1817095" y="110124"/>
                </a:lnTo>
                <a:lnTo>
                  <a:pt x="1769353" y="93381"/>
                </a:lnTo>
                <a:lnTo>
                  <a:pt x="1719982" y="77874"/>
                </a:lnTo>
                <a:lnTo>
                  <a:pt x="1669059" y="63644"/>
                </a:lnTo>
                <a:lnTo>
                  <a:pt x="1616664" y="50734"/>
                </a:lnTo>
                <a:lnTo>
                  <a:pt x="1562878" y="39186"/>
                </a:lnTo>
                <a:lnTo>
                  <a:pt x="1507780" y="29041"/>
                </a:lnTo>
                <a:lnTo>
                  <a:pt x="1451451" y="20342"/>
                </a:lnTo>
                <a:lnTo>
                  <a:pt x="1393968" y="13131"/>
                </a:lnTo>
                <a:lnTo>
                  <a:pt x="1335414" y="7449"/>
                </a:lnTo>
                <a:lnTo>
                  <a:pt x="1275866" y="3338"/>
                </a:lnTo>
                <a:lnTo>
                  <a:pt x="1215406" y="841"/>
                </a:lnTo>
                <a:lnTo>
                  <a:pt x="1154112" y="0"/>
                </a:lnTo>
                <a:close/>
              </a:path>
            </a:pathLst>
          </a:custGeom>
          <a:solidFill>
            <a:srgbClr val="FFD4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3" name="object 34"/>
          <p:cNvSpPr/>
          <p:nvPr/>
        </p:nvSpPr>
        <p:spPr>
          <a:xfrm>
            <a:off x="6079173" y="2258060"/>
            <a:ext cx="2308225" cy="1214755"/>
          </a:xfrm>
          <a:custGeom>
            <a:avLst/>
            <a:gdLst/>
            <a:ahLst/>
            <a:cxnLst/>
            <a:rect l="l" t="t" r="r" b="b"/>
            <a:pathLst>
              <a:path w="2308225" h="1214755">
                <a:moveTo>
                  <a:pt x="0" y="607218"/>
                </a:moveTo>
                <a:lnTo>
                  <a:pt x="6345" y="543159"/>
                </a:lnTo>
                <a:lnTo>
                  <a:pt x="24958" y="481022"/>
                </a:lnTo>
                <a:lnTo>
                  <a:pt x="55198" y="421141"/>
                </a:lnTo>
                <a:lnTo>
                  <a:pt x="96428" y="363854"/>
                </a:lnTo>
                <a:lnTo>
                  <a:pt x="148011" y="309495"/>
                </a:lnTo>
                <a:lnTo>
                  <a:pt x="177485" y="283519"/>
                </a:lnTo>
                <a:lnTo>
                  <a:pt x="209307" y="258400"/>
                </a:lnTo>
                <a:lnTo>
                  <a:pt x="243399" y="234182"/>
                </a:lnTo>
                <a:lnTo>
                  <a:pt x="279680" y="210906"/>
                </a:lnTo>
                <a:lnTo>
                  <a:pt x="318070" y="188614"/>
                </a:lnTo>
                <a:lnTo>
                  <a:pt x="358490" y="167348"/>
                </a:lnTo>
                <a:lnTo>
                  <a:pt x="400860" y="147149"/>
                </a:lnTo>
                <a:lnTo>
                  <a:pt x="445100" y="128061"/>
                </a:lnTo>
                <a:lnTo>
                  <a:pt x="491130" y="110124"/>
                </a:lnTo>
                <a:lnTo>
                  <a:pt x="538871" y="93381"/>
                </a:lnTo>
                <a:lnTo>
                  <a:pt x="588243" y="77874"/>
                </a:lnTo>
                <a:lnTo>
                  <a:pt x="639166" y="63644"/>
                </a:lnTo>
                <a:lnTo>
                  <a:pt x="691560" y="50734"/>
                </a:lnTo>
                <a:lnTo>
                  <a:pt x="745346" y="39186"/>
                </a:lnTo>
                <a:lnTo>
                  <a:pt x="800444" y="29041"/>
                </a:lnTo>
                <a:lnTo>
                  <a:pt x="856773" y="20342"/>
                </a:lnTo>
                <a:lnTo>
                  <a:pt x="914255" y="13131"/>
                </a:lnTo>
                <a:lnTo>
                  <a:pt x="972810" y="7449"/>
                </a:lnTo>
                <a:lnTo>
                  <a:pt x="1032357" y="3338"/>
                </a:lnTo>
                <a:lnTo>
                  <a:pt x="1092818" y="841"/>
                </a:lnTo>
                <a:lnTo>
                  <a:pt x="1154111" y="0"/>
                </a:lnTo>
                <a:lnTo>
                  <a:pt x="1215405" y="841"/>
                </a:lnTo>
                <a:lnTo>
                  <a:pt x="1275866" y="3338"/>
                </a:lnTo>
                <a:lnTo>
                  <a:pt x="1335413" y="7449"/>
                </a:lnTo>
                <a:lnTo>
                  <a:pt x="1393968" y="13131"/>
                </a:lnTo>
                <a:lnTo>
                  <a:pt x="1451450" y="20342"/>
                </a:lnTo>
                <a:lnTo>
                  <a:pt x="1507780" y="29041"/>
                </a:lnTo>
                <a:lnTo>
                  <a:pt x="1562878" y="39186"/>
                </a:lnTo>
                <a:lnTo>
                  <a:pt x="1616664" y="50734"/>
                </a:lnTo>
                <a:lnTo>
                  <a:pt x="1669058" y="63644"/>
                </a:lnTo>
                <a:lnTo>
                  <a:pt x="1719981" y="77874"/>
                </a:lnTo>
                <a:lnTo>
                  <a:pt x="1769353" y="93381"/>
                </a:lnTo>
                <a:lnTo>
                  <a:pt x="1817094" y="110124"/>
                </a:lnTo>
                <a:lnTo>
                  <a:pt x="1863125" y="128061"/>
                </a:lnTo>
                <a:lnTo>
                  <a:pt x="1907365" y="147149"/>
                </a:lnTo>
                <a:lnTo>
                  <a:pt x="1949734" y="167348"/>
                </a:lnTo>
                <a:lnTo>
                  <a:pt x="1990154" y="188614"/>
                </a:lnTo>
                <a:lnTo>
                  <a:pt x="2028545" y="210906"/>
                </a:lnTo>
                <a:lnTo>
                  <a:pt x="2064825" y="234182"/>
                </a:lnTo>
                <a:lnTo>
                  <a:pt x="2098917" y="258400"/>
                </a:lnTo>
                <a:lnTo>
                  <a:pt x="2130740" y="283519"/>
                </a:lnTo>
                <a:lnTo>
                  <a:pt x="2160214" y="309495"/>
                </a:lnTo>
                <a:lnTo>
                  <a:pt x="2211796" y="363854"/>
                </a:lnTo>
                <a:lnTo>
                  <a:pt x="2253027" y="421141"/>
                </a:lnTo>
                <a:lnTo>
                  <a:pt x="2283267" y="481022"/>
                </a:lnTo>
                <a:lnTo>
                  <a:pt x="2301879" y="543159"/>
                </a:lnTo>
                <a:lnTo>
                  <a:pt x="2308225" y="607218"/>
                </a:lnTo>
                <a:lnTo>
                  <a:pt x="2306625" y="639467"/>
                </a:lnTo>
                <a:lnTo>
                  <a:pt x="2294067" y="702607"/>
                </a:lnTo>
                <a:lnTo>
                  <a:pt x="2269560" y="763658"/>
                </a:lnTo>
                <a:lnTo>
                  <a:pt x="2233745" y="822284"/>
                </a:lnTo>
                <a:lnTo>
                  <a:pt x="2187259" y="878149"/>
                </a:lnTo>
                <a:lnTo>
                  <a:pt x="2130740" y="930918"/>
                </a:lnTo>
                <a:lnTo>
                  <a:pt x="2098917" y="956036"/>
                </a:lnTo>
                <a:lnTo>
                  <a:pt x="2064825" y="980254"/>
                </a:lnTo>
                <a:lnTo>
                  <a:pt x="2028545" y="1003531"/>
                </a:lnTo>
                <a:lnTo>
                  <a:pt x="1990154" y="1025823"/>
                </a:lnTo>
                <a:lnTo>
                  <a:pt x="1949734" y="1047089"/>
                </a:lnTo>
                <a:lnTo>
                  <a:pt x="1907365" y="1067288"/>
                </a:lnTo>
                <a:lnTo>
                  <a:pt x="1863125" y="1086376"/>
                </a:lnTo>
                <a:lnTo>
                  <a:pt x="1817094" y="1104313"/>
                </a:lnTo>
                <a:lnTo>
                  <a:pt x="1769353" y="1121056"/>
                </a:lnTo>
                <a:lnTo>
                  <a:pt x="1719981" y="1136563"/>
                </a:lnTo>
                <a:lnTo>
                  <a:pt x="1669058" y="1150793"/>
                </a:lnTo>
                <a:lnTo>
                  <a:pt x="1616664" y="1163702"/>
                </a:lnTo>
                <a:lnTo>
                  <a:pt x="1562878" y="1175251"/>
                </a:lnTo>
                <a:lnTo>
                  <a:pt x="1507780" y="1185395"/>
                </a:lnTo>
                <a:lnTo>
                  <a:pt x="1451450" y="1194094"/>
                </a:lnTo>
                <a:lnTo>
                  <a:pt x="1393968" y="1201306"/>
                </a:lnTo>
                <a:lnTo>
                  <a:pt x="1335413" y="1206988"/>
                </a:lnTo>
                <a:lnTo>
                  <a:pt x="1275866" y="1211098"/>
                </a:lnTo>
                <a:lnTo>
                  <a:pt x="1215405" y="1213595"/>
                </a:lnTo>
                <a:lnTo>
                  <a:pt x="1154111" y="1214437"/>
                </a:lnTo>
                <a:lnTo>
                  <a:pt x="1092818" y="1213595"/>
                </a:lnTo>
                <a:lnTo>
                  <a:pt x="1032357" y="1211098"/>
                </a:lnTo>
                <a:lnTo>
                  <a:pt x="972810" y="1206988"/>
                </a:lnTo>
                <a:lnTo>
                  <a:pt x="914255" y="1201306"/>
                </a:lnTo>
                <a:lnTo>
                  <a:pt x="856773" y="1194094"/>
                </a:lnTo>
                <a:lnTo>
                  <a:pt x="800444" y="1185395"/>
                </a:lnTo>
                <a:lnTo>
                  <a:pt x="745346" y="1175251"/>
                </a:lnTo>
                <a:lnTo>
                  <a:pt x="691560" y="1163702"/>
                </a:lnTo>
                <a:lnTo>
                  <a:pt x="639166" y="1150793"/>
                </a:lnTo>
                <a:lnTo>
                  <a:pt x="588243" y="1136563"/>
                </a:lnTo>
                <a:lnTo>
                  <a:pt x="538871" y="1121056"/>
                </a:lnTo>
                <a:lnTo>
                  <a:pt x="491130" y="1104313"/>
                </a:lnTo>
                <a:lnTo>
                  <a:pt x="445100" y="1086376"/>
                </a:lnTo>
                <a:lnTo>
                  <a:pt x="400860" y="1067288"/>
                </a:lnTo>
                <a:lnTo>
                  <a:pt x="358490" y="1047089"/>
                </a:lnTo>
                <a:lnTo>
                  <a:pt x="318070" y="1025823"/>
                </a:lnTo>
                <a:lnTo>
                  <a:pt x="279680" y="1003531"/>
                </a:lnTo>
                <a:lnTo>
                  <a:pt x="243399" y="980254"/>
                </a:lnTo>
                <a:lnTo>
                  <a:pt x="209307" y="956036"/>
                </a:lnTo>
                <a:lnTo>
                  <a:pt x="177485" y="930918"/>
                </a:lnTo>
                <a:lnTo>
                  <a:pt x="148011" y="904942"/>
                </a:lnTo>
                <a:lnTo>
                  <a:pt x="96428" y="850583"/>
                </a:lnTo>
                <a:lnTo>
                  <a:pt x="55198" y="793295"/>
                </a:lnTo>
                <a:lnTo>
                  <a:pt x="24958" y="733415"/>
                </a:lnTo>
                <a:lnTo>
                  <a:pt x="6345" y="671277"/>
                </a:lnTo>
                <a:lnTo>
                  <a:pt x="0" y="607218"/>
                </a:lnTo>
                <a:close/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5" name="object 38"/>
          <p:cNvSpPr txBox="1"/>
          <p:nvPr/>
        </p:nvSpPr>
        <p:spPr>
          <a:xfrm>
            <a:off x="8672087" y="2689614"/>
            <a:ext cx="1023937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 marR="5080" indent="-76200">
              <a:lnSpc>
                <a:spcPts val="2800"/>
              </a:lnSpc>
            </a:pPr>
            <a:r>
              <a:rPr lang="en-US" sz="2400" spc="-5" dirty="0" smtClean="0">
                <a:solidFill>
                  <a:srgbClr val="FF0000"/>
                </a:solidFill>
                <a:latin typeface="Arial"/>
                <a:cs typeface="Arial"/>
              </a:rPr>
              <a:t>advice</a:t>
            </a:r>
            <a:endParaRPr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6" name="object 39"/>
          <p:cNvSpPr/>
          <p:nvPr/>
        </p:nvSpPr>
        <p:spPr>
          <a:xfrm>
            <a:off x="3061336" y="2981960"/>
            <a:ext cx="1973580" cy="843280"/>
          </a:xfrm>
          <a:custGeom>
            <a:avLst/>
            <a:gdLst/>
            <a:ahLst/>
            <a:cxnLst/>
            <a:rect l="l" t="t" r="r" b="b"/>
            <a:pathLst>
              <a:path w="1973579" h="843280">
                <a:moveTo>
                  <a:pt x="0" y="0"/>
                </a:moveTo>
                <a:lnTo>
                  <a:pt x="1973262" y="842962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7" name="object 40"/>
          <p:cNvSpPr/>
          <p:nvPr/>
        </p:nvSpPr>
        <p:spPr>
          <a:xfrm>
            <a:off x="5317173" y="3040698"/>
            <a:ext cx="1824355" cy="1146175"/>
          </a:xfrm>
          <a:custGeom>
            <a:avLst/>
            <a:gdLst/>
            <a:ahLst/>
            <a:cxnLst/>
            <a:rect l="l" t="t" r="r" b="b"/>
            <a:pathLst>
              <a:path w="1824354" h="1146175">
                <a:moveTo>
                  <a:pt x="1824036" y="0"/>
                </a:moveTo>
                <a:lnTo>
                  <a:pt x="0" y="1146174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8" name="object 41"/>
          <p:cNvSpPr/>
          <p:nvPr/>
        </p:nvSpPr>
        <p:spPr>
          <a:xfrm>
            <a:off x="3061336" y="2981960"/>
            <a:ext cx="1612900" cy="863600"/>
          </a:xfrm>
          <a:custGeom>
            <a:avLst/>
            <a:gdLst/>
            <a:ahLst/>
            <a:cxnLst/>
            <a:rect l="l" t="t" r="r" b="b"/>
            <a:pathLst>
              <a:path w="1612900" h="863600">
                <a:moveTo>
                  <a:pt x="0" y="0"/>
                </a:moveTo>
                <a:lnTo>
                  <a:pt x="1612899" y="863599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9" name="object 42"/>
          <p:cNvSpPr/>
          <p:nvPr/>
        </p:nvSpPr>
        <p:spPr>
          <a:xfrm>
            <a:off x="3299461" y="2745423"/>
            <a:ext cx="2336800" cy="1111250"/>
          </a:xfrm>
          <a:custGeom>
            <a:avLst/>
            <a:gdLst/>
            <a:ahLst/>
            <a:cxnLst/>
            <a:rect l="l" t="t" r="r" b="b"/>
            <a:pathLst>
              <a:path w="2336800" h="1111250">
                <a:moveTo>
                  <a:pt x="0" y="0"/>
                </a:moveTo>
                <a:lnTo>
                  <a:pt x="2336799" y="1111249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0" name="object 43"/>
          <p:cNvSpPr/>
          <p:nvPr/>
        </p:nvSpPr>
        <p:spPr>
          <a:xfrm>
            <a:off x="5140960" y="2724785"/>
            <a:ext cx="2181225" cy="714375"/>
          </a:xfrm>
          <a:custGeom>
            <a:avLst/>
            <a:gdLst/>
            <a:ahLst/>
            <a:cxnLst/>
            <a:rect l="l" t="t" r="r" b="b"/>
            <a:pathLst>
              <a:path w="2181225" h="714375">
                <a:moveTo>
                  <a:pt x="2181224" y="0"/>
                </a:moveTo>
                <a:lnTo>
                  <a:pt x="0" y="714374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1" name="object 44"/>
          <p:cNvSpPr/>
          <p:nvPr/>
        </p:nvSpPr>
        <p:spPr>
          <a:xfrm>
            <a:off x="5125085" y="3040698"/>
            <a:ext cx="2016125" cy="784225"/>
          </a:xfrm>
          <a:custGeom>
            <a:avLst/>
            <a:gdLst/>
            <a:ahLst/>
            <a:cxnLst/>
            <a:rect l="l" t="t" r="r" b="b"/>
            <a:pathLst>
              <a:path w="2016125" h="784225">
                <a:moveTo>
                  <a:pt x="2016124" y="0"/>
                </a:moveTo>
                <a:lnTo>
                  <a:pt x="0" y="784224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2" name="object 45"/>
          <p:cNvSpPr/>
          <p:nvPr/>
        </p:nvSpPr>
        <p:spPr>
          <a:xfrm>
            <a:off x="2535873" y="2859723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29368" y="0"/>
                </a:moveTo>
                <a:lnTo>
                  <a:pt x="17937" y="2307"/>
                </a:lnTo>
                <a:lnTo>
                  <a:pt x="8602" y="8601"/>
                </a:lnTo>
                <a:lnTo>
                  <a:pt x="2308" y="17936"/>
                </a:lnTo>
                <a:lnTo>
                  <a:pt x="0" y="29368"/>
                </a:lnTo>
                <a:lnTo>
                  <a:pt x="2308" y="40800"/>
                </a:lnTo>
                <a:lnTo>
                  <a:pt x="8602" y="50135"/>
                </a:lnTo>
                <a:lnTo>
                  <a:pt x="17937" y="56429"/>
                </a:lnTo>
                <a:lnTo>
                  <a:pt x="29368" y="58737"/>
                </a:lnTo>
                <a:lnTo>
                  <a:pt x="40800" y="56429"/>
                </a:lnTo>
                <a:lnTo>
                  <a:pt x="50136" y="50135"/>
                </a:lnTo>
                <a:lnTo>
                  <a:pt x="56430" y="40800"/>
                </a:lnTo>
                <a:lnTo>
                  <a:pt x="58738" y="29368"/>
                </a:lnTo>
                <a:lnTo>
                  <a:pt x="56430" y="17936"/>
                </a:lnTo>
                <a:lnTo>
                  <a:pt x="50136" y="8601"/>
                </a:lnTo>
                <a:lnTo>
                  <a:pt x="40800" y="2307"/>
                </a:lnTo>
                <a:lnTo>
                  <a:pt x="29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3" name="object 46"/>
          <p:cNvSpPr/>
          <p:nvPr/>
        </p:nvSpPr>
        <p:spPr>
          <a:xfrm>
            <a:off x="2535873" y="2859723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29369"/>
                </a:moveTo>
                <a:lnTo>
                  <a:pt x="2307" y="17937"/>
                </a:lnTo>
                <a:lnTo>
                  <a:pt x="8601" y="8601"/>
                </a:lnTo>
                <a:lnTo>
                  <a:pt x="17937" y="2307"/>
                </a:lnTo>
                <a:lnTo>
                  <a:pt x="29368" y="0"/>
                </a:lnTo>
                <a:lnTo>
                  <a:pt x="40800" y="2307"/>
                </a:lnTo>
                <a:lnTo>
                  <a:pt x="50136" y="8601"/>
                </a:lnTo>
                <a:lnTo>
                  <a:pt x="56430" y="17937"/>
                </a:lnTo>
                <a:lnTo>
                  <a:pt x="58738" y="29369"/>
                </a:lnTo>
                <a:lnTo>
                  <a:pt x="56430" y="40800"/>
                </a:lnTo>
                <a:lnTo>
                  <a:pt x="50136" y="50135"/>
                </a:lnTo>
                <a:lnTo>
                  <a:pt x="40800" y="56429"/>
                </a:lnTo>
                <a:lnTo>
                  <a:pt x="29368" y="58737"/>
                </a:lnTo>
                <a:lnTo>
                  <a:pt x="17937" y="56429"/>
                </a:lnTo>
                <a:lnTo>
                  <a:pt x="8601" y="50135"/>
                </a:lnTo>
                <a:lnTo>
                  <a:pt x="2307" y="40800"/>
                </a:lnTo>
                <a:lnTo>
                  <a:pt x="0" y="29369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4" name="object 47"/>
          <p:cNvSpPr/>
          <p:nvPr/>
        </p:nvSpPr>
        <p:spPr>
          <a:xfrm>
            <a:off x="7312659" y="2680335"/>
            <a:ext cx="59055" cy="53975"/>
          </a:xfrm>
          <a:custGeom>
            <a:avLst/>
            <a:gdLst/>
            <a:ahLst/>
            <a:cxnLst/>
            <a:rect l="l" t="t" r="r" b="b"/>
            <a:pathLst>
              <a:path w="59054" h="53975">
                <a:moveTo>
                  <a:pt x="29368" y="0"/>
                </a:moveTo>
                <a:lnTo>
                  <a:pt x="17937" y="2120"/>
                </a:lnTo>
                <a:lnTo>
                  <a:pt x="8602" y="7904"/>
                </a:lnTo>
                <a:lnTo>
                  <a:pt x="2308" y="16483"/>
                </a:lnTo>
                <a:lnTo>
                  <a:pt x="0" y="26988"/>
                </a:lnTo>
                <a:lnTo>
                  <a:pt x="2308" y="37493"/>
                </a:lnTo>
                <a:lnTo>
                  <a:pt x="8602" y="46071"/>
                </a:lnTo>
                <a:lnTo>
                  <a:pt x="17937" y="51855"/>
                </a:lnTo>
                <a:lnTo>
                  <a:pt x="29368" y="53976"/>
                </a:lnTo>
                <a:lnTo>
                  <a:pt x="40800" y="51855"/>
                </a:lnTo>
                <a:lnTo>
                  <a:pt x="50136" y="46071"/>
                </a:lnTo>
                <a:lnTo>
                  <a:pt x="56430" y="37493"/>
                </a:lnTo>
                <a:lnTo>
                  <a:pt x="58738" y="26988"/>
                </a:lnTo>
                <a:lnTo>
                  <a:pt x="56430" y="16483"/>
                </a:lnTo>
                <a:lnTo>
                  <a:pt x="50136" y="7904"/>
                </a:lnTo>
                <a:lnTo>
                  <a:pt x="40800" y="2120"/>
                </a:lnTo>
                <a:lnTo>
                  <a:pt x="29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5" name="object 48"/>
          <p:cNvSpPr/>
          <p:nvPr/>
        </p:nvSpPr>
        <p:spPr>
          <a:xfrm>
            <a:off x="7312659" y="2680335"/>
            <a:ext cx="59055" cy="53975"/>
          </a:xfrm>
          <a:custGeom>
            <a:avLst/>
            <a:gdLst/>
            <a:ahLst/>
            <a:cxnLst/>
            <a:rect l="l" t="t" r="r" b="b"/>
            <a:pathLst>
              <a:path w="59054" h="53975">
                <a:moveTo>
                  <a:pt x="0" y="26987"/>
                </a:moveTo>
                <a:lnTo>
                  <a:pt x="2307" y="16483"/>
                </a:lnTo>
                <a:lnTo>
                  <a:pt x="8601" y="7904"/>
                </a:lnTo>
                <a:lnTo>
                  <a:pt x="17937" y="2120"/>
                </a:lnTo>
                <a:lnTo>
                  <a:pt x="29368" y="0"/>
                </a:lnTo>
                <a:lnTo>
                  <a:pt x="40800" y="2120"/>
                </a:lnTo>
                <a:lnTo>
                  <a:pt x="50135" y="7904"/>
                </a:lnTo>
                <a:lnTo>
                  <a:pt x="56430" y="16483"/>
                </a:lnTo>
                <a:lnTo>
                  <a:pt x="58738" y="26987"/>
                </a:lnTo>
                <a:lnTo>
                  <a:pt x="56430" y="37492"/>
                </a:lnTo>
                <a:lnTo>
                  <a:pt x="50135" y="46071"/>
                </a:lnTo>
                <a:lnTo>
                  <a:pt x="40800" y="51855"/>
                </a:lnTo>
                <a:lnTo>
                  <a:pt x="29368" y="53976"/>
                </a:lnTo>
                <a:lnTo>
                  <a:pt x="17937" y="51855"/>
                </a:lnTo>
                <a:lnTo>
                  <a:pt x="8601" y="46071"/>
                </a:lnTo>
                <a:lnTo>
                  <a:pt x="2307" y="37492"/>
                </a:lnTo>
                <a:lnTo>
                  <a:pt x="0" y="26987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6" name="object 49"/>
          <p:cNvSpPr/>
          <p:nvPr/>
        </p:nvSpPr>
        <p:spPr>
          <a:xfrm>
            <a:off x="3997961" y="3185160"/>
            <a:ext cx="2308225" cy="1214755"/>
          </a:xfrm>
          <a:custGeom>
            <a:avLst/>
            <a:gdLst/>
            <a:ahLst/>
            <a:cxnLst/>
            <a:rect l="l" t="t" r="r" b="b"/>
            <a:pathLst>
              <a:path w="2308225" h="1214754">
                <a:moveTo>
                  <a:pt x="0" y="607218"/>
                </a:moveTo>
                <a:lnTo>
                  <a:pt x="6345" y="543159"/>
                </a:lnTo>
                <a:lnTo>
                  <a:pt x="24958" y="481022"/>
                </a:lnTo>
                <a:lnTo>
                  <a:pt x="55198" y="421141"/>
                </a:lnTo>
                <a:lnTo>
                  <a:pt x="96428" y="363854"/>
                </a:lnTo>
                <a:lnTo>
                  <a:pt x="148011" y="309495"/>
                </a:lnTo>
                <a:lnTo>
                  <a:pt x="177485" y="283519"/>
                </a:lnTo>
                <a:lnTo>
                  <a:pt x="209307" y="258400"/>
                </a:lnTo>
                <a:lnTo>
                  <a:pt x="243399" y="234182"/>
                </a:lnTo>
                <a:lnTo>
                  <a:pt x="279680" y="210906"/>
                </a:lnTo>
                <a:lnTo>
                  <a:pt x="318070" y="188614"/>
                </a:lnTo>
                <a:lnTo>
                  <a:pt x="358490" y="167348"/>
                </a:lnTo>
                <a:lnTo>
                  <a:pt x="400860" y="147149"/>
                </a:lnTo>
                <a:lnTo>
                  <a:pt x="445100" y="128061"/>
                </a:lnTo>
                <a:lnTo>
                  <a:pt x="491130" y="110124"/>
                </a:lnTo>
                <a:lnTo>
                  <a:pt x="538871" y="93381"/>
                </a:lnTo>
                <a:lnTo>
                  <a:pt x="588243" y="77874"/>
                </a:lnTo>
                <a:lnTo>
                  <a:pt x="639166" y="63644"/>
                </a:lnTo>
                <a:lnTo>
                  <a:pt x="691560" y="50734"/>
                </a:lnTo>
                <a:lnTo>
                  <a:pt x="745346" y="39186"/>
                </a:lnTo>
                <a:lnTo>
                  <a:pt x="800444" y="29041"/>
                </a:lnTo>
                <a:lnTo>
                  <a:pt x="856774" y="20342"/>
                </a:lnTo>
                <a:lnTo>
                  <a:pt x="914256" y="13131"/>
                </a:lnTo>
                <a:lnTo>
                  <a:pt x="972811" y="7449"/>
                </a:lnTo>
                <a:lnTo>
                  <a:pt x="1032358" y="3338"/>
                </a:lnTo>
                <a:lnTo>
                  <a:pt x="1092819" y="841"/>
                </a:lnTo>
                <a:lnTo>
                  <a:pt x="1154112" y="0"/>
                </a:lnTo>
                <a:lnTo>
                  <a:pt x="1215406" y="841"/>
                </a:lnTo>
                <a:lnTo>
                  <a:pt x="1275866" y="3338"/>
                </a:lnTo>
                <a:lnTo>
                  <a:pt x="1335414" y="7449"/>
                </a:lnTo>
                <a:lnTo>
                  <a:pt x="1393969" y="13131"/>
                </a:lnTo>
                <a:lnTo>
                  <a:pt x="1451451" y="20342"/>
                </a:lnTo>
                <a:lnTo>
                  <a:pt x="1507781" y="29041"/>
                </a:lnTo>
                <a:lnTo>
                  <a:pt x="1562878" y="39186"/>
                </a:lnTo>
                <a:lnTo>
                  <a:pt x="1616664" y="50734"/>
                </a:lnTo>
                <a:lnTo>
                  <a:pt x="1669059" y="63644"/>
                </a:lnTo>
                <a:lnTo>
                  <a:pt x="1719982" y="77874"/>
                </a:lnTo>
                <a:lnTo>
                  <a:pt x="1769353" y="93381"/>
                </a:lnTo>
                <a:lnTo>
                  <a:pt x="1817094" y="110124"/>
                </a:lnTo>
                <a:lnTo>
                  <a:pt x="1863125" y="128061"/>
                </a:lnTo>
                <a:lnTo>
                  <a:pt x="1907365" y="147149"/>
                </a:lnTo>
                <a:lnTo>
                  <a:pt x="1949735" y="167348"/>
                </a:lnTo>
                <a:lnTo>
                  <a:pt x="1990154" y="188614"/>
                </a:lnTo>
                <a:lnTo>
                  <a:pt x="2028545" y="210906"/>
                </a:lnTo>
                <a:lnTo>
                  <a:pt x="2064825" y="234182"/>
                </a:lnTo>
                <a:lnTo>
                  <a:pt x="2098917" y="258400"/>
                </a:lnTo>
                <a:lnTo>
                  <a:pt x="2130740" y="283519"/>
                </a:lnTo>
                <a:lnTo>
                  <a:pt x="2160214" y="309495"/>
                </a:lnTo>
                <a:lnTo>
                  <a:pt x="2211796" y="363854"/>
                </a:lnTo>
                <a:lnTo>
                  <a:pt x="2253027" y="421141"/>
                </a:lnTo>
                <a:lnTo>
                  <a:pt x="2283267" y="481022"/>
                </a:lnTo>
                <a:lnTo>
                  <a:pt x="2301879" y="543159"/>
                </a:lnTo>
                <a:lnTo>
                  <a:pt x="2308225" y="607218"/>
                </a:lnTo>
                <a:lnTo>
                  <a:pt x="2306625" y="639467"/>
                </a:lnTo>
                <a:lnTo>
                  <a:pt x="2294066" y="702607"/>
                </a:lnTo>
                <a:lnTo>
                  <a:pt x="2269560" y="763658"/>
                </a:lnTo>
                <a:lnTo>
                  <a:pt x="2233745" y="822284"/>
                </a:lnTo>
                <a:lnTo>
                  <a:pt x="2187259" y="878149"/>
                </a:lnTo>
                <a:lnTo>
                  <a:pt x="2130740" y="930918"/>
                </a:lnTo>
                <a:lnTo>
                  <a:pt x="2098917" y="956036"/>
                </a:lnTo>
                <a:lnTo>
                  <a:pt x="2064825" y="980254"/>
                </a:lnTo>
                <a:lnTo>
                  <a:pt x="2028545" y="1003530"/>
                </a:lnTo>
                <a:lnTo>
                  <a:pt x="1990154" y="1025823"/>
                </a:lnTo>
                <a:lnTo>
                  <a:pt x="1949735" y="1047089"/>
                </a:lnTo>
                <a:lnTo>
                  <a:pt x="1907365" y="1067287"/>
                </a:lnTo>
                <a:lnTo>
                  <a:pt x="1863125" y="1086376"/>
                </a:lnTo>
                <a:lnTo>
                  <a:pt x="1817094" y="1104313"/>
                </a:lnTo>
                <a:lnTo>
                  <a:pt x="1769353" y="1121056"/>
                </a:lnTo>
                <a:lnTo>
                  <a:pt x="1719982" y="1136563"/>
                </a:lnTo>
                <a:lnTo>
                  <a:pt x="1669059" y="1150793"/>
                </a:lnTo>
                <a:lnTo>
                  <a:pt x="1616664" y="1163702"/>
                </a:lnTo>
                <a:lnTo>
                  <a:pt x="1562878" y="1175251"/>
                </a:lnTo>
                <a:lnTo>
                  <a:pt x="1507781" y="1185395"/>
                </a:lnTo>
                <a:lnTo>
                  <a:pt x="1451451" y="1194094"/>
                </a:lnTo>
                <a:lnTo>
                  <a:pt x="1393969" y="1201306"/>
                </a:lnTo>
                <a:lnTo>
                  <a:pt x="1335414" y="1206988"/>
                </a:lnTo>
                <a:lnTo>
                  <a:pt x="1275866" y="1211098"/>
                </a:lnTo>
                <a:lnTo>
                  <a:pt x="1215406" y="1213595"/>
                </a:lnTo>
                <a:lnTo>
                  <a:pt x="1154112" y="1214437"/>
                </a:lnTo>
                <a:lnTo>
                  <a:pt x="1092819" y="1213595"/>
                </a:lnTo>
                <a:lnTo>
                  <a:pt x="1032358" y="1211098"/>
                </a:lnTo>
                <a:lnTo>
                  <a:pt x="972811" y="1206988"/>
                </a:lnTo>
                <a:lnTo>
                  <a:pt x="914256" y="1201306"/>
                </a:lnTo>
                <a:lnTo>
                  <a:pt x="856774" y="1194094"/>
                </a:lnTo>
                <a:lnTo>
                  <a:pt x="800444" y="1185395"/>
                </a:lnTo>
                <a:lnTo>
                  <a:pt x="745346" y="1175251"/>
                </a:lnTo>
                <a:lnTo>
                  <a:pt x="691560" y="1163702"/>
                </a:lnTo>
                <a:lnTo>
                  <a:pt x="639166" y="1150793"/>
                </a:lnTo>
                <a:lnTo>
                  <a:pt x="588243" y="1136563"/>
                </a:lnTo>
                <a:lnTo>
                  <a:pt x="538871" y="1121056"/>
                </a:lnTo>
                <a:lnTo>
                  <a:pt x="491130" y="1104313"/>
                </a:lnTo>
                <a:lnTo>
                  <a:pt x="445100" y="1086376"/>
                </a:lnTo>
                <a:lnTo>
                  <a:pt x="400860" y="1067287"/>
                </a:lnTo>
                <a:lnTo>
                  <a:pt x="358490" y="1047089"/>
                </a:lnTo>
                <a:lnTo>
                  <a:pt x="318070" y="1025823"/>
                </a:lnTo>
                <a:lnTo>
                  <a:pt x="279680" y="1003530"/>
                </a:lnTo>
                <a:lnTo>
                  <a:pt x="243399" y="980254"/>
                </a:lnTo>
                <a:lnTo>
                  <a:pt x="209307" y="956036"/>
                </a:lnTo>
                <a:lnTo>
                  <a:pt x="177485" y="930918"/>
                </a:lnTo>
                <a:lnTo>
                  <a:pt x="148011" y="904942"/>
                </a:lnTo>
                <a:lnTo>
                  <a:pt x="96428" y="850583"/>
                </a:lnTo>
                <a:lnTo>
                  <a:pt x="55198" y="793295"/>
                </a:lnTo>
                <a:lnTo>
                  <a:pt x="24958" y="733415"/>
                </a:lnTo>
                <a:lnTo>
                  <a:pt x="6345" y="671277"/>
                </a:lnTo>
                <a:lnTo>
                  <a:pt x="0" y="607218"/>
                </a:lnTo>
                <a:close/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7" name="object 50"/>
          <p:cNvSpPr/>
          <p:nvPr/>
        </p:nvSpPr>
        <p:spPr>
          <a:xfrm>
            <a:off x="2912111" y="2502536"/>
            <a:ext cx="728980" cy="727075"/>
          </a:xfrm>
          <a:custGeom>
            <a:avLst/>
            <a:gdLst/>
            <a:ahLst/>
            <a:cxnLst/>
            <a:rect l="l" t="t" r="r" b="b"/>
            <a:pathLst>
              <a:path w="728980" h="727075">
                <a:moveTo>
                  <a:pt x="0" y="0"/>
                </a:moveTo>
                <a:lnTo>
                  <a:pt x="728662" y="0"/>
                </a:lnTo>
                <a:lnTo>
                  <a:pt x="728662" y="727074"/>
                </a:lnTo>
                <a:lnTo>
                  <a:pt x="0" y="727074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4348AA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8" name="object 51"/>
          <p:cNvSpPr/>
          <p:nvPr/>
        </p:nvSpPr>
        <p:spPr>
          <a:xfrm>
            <a:off x="6930073" y="2502536"/>
            <a:ext cx="728980" cy="727075"/>
          </a:xfrm>
          <a:custGeom>
            <a:avLst/>
            <a:gdLst/>
            <a:ahLst/>
            <a:cxnLst/>
            <a:rect l="l" t="t" r="r" b="b"/>
            <a:pathLst>
              <a:path w="728979" h="727075">
                <a:moveTo>
                  <a:pt x="0" y="0"/>
                </a:moveTo>
                <a:lnTo>
                  <a:pt x="728662" y="0"/>
                </a:lnTo>
                <a:lnTo>
                  <a:pt x="728662" y="727074"/>
                </a:lnTo>
                <a:lnTo>
                  <a:pt x="0" y="727074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9" name="object 52"/>
          <p:cNvSpPr/>
          <p:nvPr/>
        </p:nvSpPr>
        <p:spPr>
          <a:xfrm>
            <a:off x="4850448" y="3304223"/>
            <a:ext cx="603250" cy="971550"/>
          </a:xfrm>
          <a:custGeom>
            <a:avLst/>
            <a:gdLst/>
            <a:ahLst/>
            <a:cxnLst/>
            <a:rect l="l" t="t" r="r" b="b"/>
            <a:pathLst>
              <a:path w="603250" h="971550">
                <a:moveTo>
                  <a:pt x="0" y="0"/>
                </a:moveTo>
                <a:lnTo>
                  <a:pt x="603249" y="0"/>
                </a:lnTo>
                <a:lnTo>
                  <a:pt x="603249" y="971549"/>
                </a:lnTo>
                <a:lnTo>
                  <a:pt x="0" y="971549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0" name="object 53"/>
          <p:cNvSpPr/>
          <p:nvPr/>
        </p:nvSpPr>
        <p:spPr>
          <a:xfrm>
            <a:off x="4363086" y="3672523"/>
            <a:ext cx="1590675" cy="360680"/>
          </a:xfrm>
          <a:custGeom>
            <a:avLst/>
            <a:gdLst/>
            <a:ahLst/>
            <a:cxnLst/>
            <a:rect l="l" t="t" r="r" b="b"/>
            <a:pathLst>
              <a:path w="1590675" h="360679">
                <a:moveTo>
                  <a:pt x="0" y="0"/>
                </a:moveTo>
                <a:lnTo>
                  <a:pt x="1590674" y="0"/>
                </a:lnTo>
                <a:lnTo>
                  <a:pt x="1590674" y="360362"/>
                </a:lnTo>
                <a:lnTo>
                  <a:pt x="0" y="360362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4348AA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1" name="object 54"/>
          <p:cNvSpPr txBox="1"/>
          <p:nvPr/>
        </p:nvSpPr>
        <p:spPr>
          <a:xfrm>
            <a:off x="1265238" y="1984693"/>
            <a:ext cx="7866380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6565265" algn="l"/>
              </a:tabLst>
            </a:pPr>
            <a:r>
              <a:rPr lang="en-US" sz="2400" dirty="0" smtClean="0">
                <a:solidFill>
                  <a:srgbClr val="FF7C00"/>
                </a:solidFill>
                <a:latin typeface="Arial"/>
                <a:cs typeface="Arial"/>
              </a:rPr>
              <a:t>Class</a:t>
            </a:r>
            <a:r>
              <a:rPr sz="2400" dirty="0">
                <a:solidFill>
                  <a:srgbClr val="FF7C00"/>
                </a:solidFill>
                <a:latin typeface="Arial"/>
                <a:cs typeface="Arial"/>
              </a:rPr>
              <a:t>	</a:t>
            </a:r>
            <a:r>
              <a:rPr lang="en-US" sz="2400" dirty="0" smtClean="0">
                <a:solidFill>
                  <a:srgbClr val="FF7C00"/>
                </a:solidFill>
                <a:latin typeface="Arial"/>
                <a:cs typeface="Arial"/>
              </a:rPr>
              <a:t>    Aspect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2" name="object 55"/>
          <p:cNvSpPr txBox="1"/>
          <p:nvPr/>
        </p:nvSpPr>
        <p:spPr>
          <a:xfrm>
            <a:off x="4467861" y="4763136"/>
            <a:ext cx="2600960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155" marR="5080" indent="-85090">
              <a:lnSpc>
                <a:spcPts val="2800"/>
              </a:lnSpc>
            </a:pPr>
            <a:r>
              <a:rPr lang="en-US" sz="2400" dirty="0" smtClean="0">
                <a:solidFill>
                  <a:srgbClr val="FF7C00"/>
                </a:solidFill>
                <a:latin typeface="Arial"/>
                <a:cs typeface="Arial"/>
              </a:rPr>
              <a:t>intersection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3" name="object 56"/>
          <p:cNvSpPr/>
          <p:nvPr/>
        </p:nvSpPr>
        <p:spPr>
          <a:xfrm>
            <a:off x="3012123" y="2918461"/>
            <a:ext cx="59055" cy="53975"/>
          </a:xfrm>
          <a:custGeom>
            <a:avLst/>
            <a:gdLst/>
            <a:ahLst/>
            <a:cxnLst/>
            <a:rect l="l" t="t" r="r" b="b"/>
            <a:pathLst>
              <a:path w="59055" h="53975">
                <a:moveTo>
                  <a:pt x="29368" y="0"/>
                </a:moveTo>
                <a:lnTo>
                  <a:pt x="17937" y="2120"/>
                </a:lnTo>
                <a:lnTo>
                  <a:pt x="8602" y="7904"/>
                </a:lnTo>
                <a:lnTo>
                  <a:pt x="2308" y="16482"/>
                </a:lnTo>
                <a:lnTo>
                  <a:pt x="0" y="26987"/>
                </a:lnTo>
                <a:lnTo>
                  <a:pt x="2308" y="37492"/>
                </a:lnTo>
                <a:lnTo>
                  <a:pt x="8602" y="46071"/>
                </a:lnTo>
                <a:lnTo>
                  <a:pt x="17937" y="51855"/>
                </a:lnTo>
                <a:lnTo>
                  <a:pt x="29368" y="53976"/>
                </a:lnTo>
                <a:lnTo>
                  <a:pt x="40800" y="51855"/>
                </a:lnTo>
                <a:lnTo>
                  <a:pt x="50136" y="46071"/>
                </a:lnTo>
                <a:lnTo>
                  <a:pt x="56430" y="37492"/>
                </a:lnTo>
                <a:lnTo>
                  <a:pt x="58738" y="26987"/>
                </a:lnTo>
                <a:lnTo>
                  <a:pt x="56430" y="16482"/>
                </a:lnTo>
                <a:lnTo>
                  <a:pt x="50136" y="7904"/>
                </a:lnTo>
                <a:lnTo>
                  <a:pt x="40800" y="2120"/>
                </a:lnTo>
                <a:lnTo>
                  <a:pt x="29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4" name="object 57"/>
          <p:cNvSpPr/>
          <p:nvPr/>
        </p:nvSpPr>
        <p:spPr>
          <a:xfrm>
            <a:off x="3012123" y="2918461"/>
            <a:ext cx="59055" cy="53975"/>
          </a:xfrm>
          <a:custGeom>
            <a:avLst/>
            <a:gdLst/>
            <a:ahLst/>
            <a:cxnLst/>
            <a:rect l="l" t="t" r="r" b="b"/>
            <a:pathLst>
              <a:path w="59055" h="53975">
                <a:moveTo>
                  <a:pt x="0" y="26987"/>
                </a:moveTo>
                <a:lnTo>
                  <a:pt x="2307" y="16483"/>
                </a:lnTo>
                <a:lnTo>
                  <a:pt x="8601" y="7904"/>
                </a:lnTo>
                <a:lnTo>
                  <a:pt x="17937" y="2120"/>
                </a:lnTo>
                <a:lnTo>
                  <a:pt x="29368" y="0"/>
                </a:lnTo>
                <a:lnTo>
                  <a:pt x="40800" y="2120"/>
                </a:lnTo>
                <a:lnTo>
                  <a:pt x="50136" y="7904"/>
                </a:lnTo>
                <a:lnTo>
                  <a:pt x="56430" y="16483"/>
                </a:lnTo>
                <a:lnTo>
                  <a:pt x="58738" y="26987"/>
                </a:lnTo>
                <a:lnTo>
                  <a:pt x="56430" y="37492"/>
                </a:lnTo>
                <a:lnTo>
                  <a:pt x="50136" y="46071"/>
                </a:lnTo>
                <a:lnTo>
                  <a:pt x="40800" y="51855"/>
                </a:lnTo>
                <a:lnTo>
                  <a:pt x="29368" y="53976"/>
                </a:lnTo>
                <a:lnTo>
                  <a:pt x="17937" y="51855"/>
                </a:lnTo>
                <a:lnTo>
                  <a:pt x="8601" y="46071"/>
                </a:lnTo>
                <a:lnTo>
                  <a:pt x="2307" y="37492"/>
                </a:lnTo>
                <a:lnTo>
                  <a:pt x="0" y="26987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5" name="object 58"/>
          <p:cNvSpPr/>
          <p:nvPr/>
        </p:nvSpPr>
        <p:spPr>
          <a:xfrm>
            <a:off x="3248661" y="2680335"/>
            <a:ext cx="59055" cy="53975"/>
          </a:xfrm>
          <a:custGeom>
            <a:avLst/>
            <a:gdLst/>
            <a:ahLst/>
            <a:cxnLst/>
            <a:rect l="l" t="t" r="r" b="b"/>
            <a:pathLst>
              <a:path w="59055" h="53975">
                <a:moveTo>
                  <a:pt x="29368" y="0"/>
                </a:moveTo>
                <a:lnTo>
                  <a:pt x="17936" y="2120"/>
                </a:lnTo>
                <a:lnTo>
                  <a:pt x="8601" y="7904"/>
                </a:lnTo>
                <a:lnTo>
                  <a:pt x="2307" y="16483"/>
                </a:lnTo>
                <a:lnTo>
                  <a:pt x="0" y="26988"/>
                </a:lnTo>
                <a:lnTo>
                  <a:pt x="2307" y="37493"/>
                </a:lnTo>
                <a:lnTo>
                  <a:pt x="8601" y="46071"/>
                </a:lnTo>
                <a:lnTo>
                  <a:pt x="17936" y="51855"/>
                </a:lnTo>
                <a:lnTo>
                  <a:pt x="29368" y="53976"/>
                </a:lnTo>
                <a:lnTo>
                  <a:pt x="40800" y="51855"/>
                </a:lnTo>
                <a:lnTo>
                  <a:pt x="50135" y="46071"/>
                </a:lnTo>
                <a:lnTo>
                  <a:pt x="56429" y="37493"/>
                </a:lnTo>
                <a:lnTo>
                  <a:pt x="58737" y="26988"/>
                </a:lnTo>
                <a:lnTo>
                  <a:pt x="56429" y="16483"/>
                </a:lnTo>
                <a:lnTo>
                  <a:pt x="50135" y="7904"/>
                </a:lnTo>
                <a:lnTo>
                  <a:pt x="40800" y="2120"/>
                </a:lnTo>
                <a:lnTo>
                  <a:pt x="29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6" name="object 59"/>
          <p:cNvSpPr/>
          <p:nvPr/>
        </p:nvSpPr>
        <p:spPr>
          <a:xfrm>
            <a:off x="3248661" y="2680335"/>
            <a:ext cx="59055" cy="53975"/>
          </a:xfrm>
          <a:custGeom>
            <a:avLst/>
            <a:gdLst/>
            <a:ahLst/>
            <a:cxnLst/>
            <a:rect l="l" t="t" r="r" b="b"/>
            <a:pathLst>
              <a:path w="59055" h="53975">
                <a:moveTo>
                  <a:pt x="0" y="26987"/>
                </a:moveTo>
                <a:lnTo>
                  <a:pt x="2307" y="16483"/>
                </a:lnTo>
                <a:lnTo>
                  <a:pt x="8601" y="7904"/>
                </a:lnTo>
                <a:lnTo>
                  <a:pt x="17937" y="2120"/>
                </a:lnTo>
                <a:lnTo>
                  <a:pt x="29368" y="0"/>
                </a:lnTo>
                <a:lnTo>
                  <a:pt x="40800" y="2120"/>
                </a:lnTo>
                <a:lnTo>
                  <a:pt x="50136" y="7904"/>
                </a:lnTo>
                <a:lnTo>
                  <a:pt x="56430" y="16483"/>
                </a:lnTo>
                <a:lnTo>
                  <a:pt x="58738" y="26987"/>
                </a:lnTo>
                <a:lnTo>
                  <a:pt x="56430" y="37492"/>
                </a:lnTo>
                <a:lnTo>
                  <a:pt x="50136" y="46071"/>
                </a:lnTo>
                <a:lnTo>
                  <a:pt x="40800" y="51855"/>
                </a:lnTo>
                <a:lnTo>
                  <a:pt x="29368" y="53976"/>
                </a:lnTo>
                <a:lnTo>
                  <a:pt x="17937" y="51855"/>
                </a:lnTo>
                <a:lnTo>
                  <a:pt x="8601" y="46071"/>
                </a:lnTo>
                <a:lnTo>
                  <a:pt x="2307" y="37492"/>
                </a:lnTo>
                <a:lnTo>
                  <a:pt x="0" y="26987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7" name="object 60"/>
          <p:cNvSpPr/>
          <p:nvPr/>
        </p:nvSpPr>
        <p:spPr>
          <a:xfrm>
            <a:off x="5052061" y="3794760"/>
            <a:ext cx="55880" cy="60325"/>
          </a:xfrm>
          <a:custGeom>
            <a:avLst/>
            <a:gdLst/>
            <a:ahLst/>
            <a:cxnLst/>
            <a:rect l="l" t="t" r="r" b="b"/>
            <a:pathLst>
              <a:path w="55879" h="60325">
                <a:moveTo>
                  <a:pt x="27781" y="0"/>
                </a:moveTo>
                <a:lnTo>
                  <a:pt x="16967" y="2370"/>
                </a:lnTo>
                <a:lnTo>
                  <a:pt x="8137" y="8834"/>
                </a:lnTo>
                <a:lnTo>
                  <a:pt x="2183" y="18422"/>
                </a:lnTo>
                <a:lnTo>
                  <a:pt x="0" y="30163"/>
                </a:lnTo>
                <a:lnTo>
                  <a:pt x="2183" y="41904"/>
                </a:lnTo>
                <a:lnTo>
                  <a:pt x="8137" y="51491"/>
                </a:lnTo>
                <a:lnTo>
                  <a:pt x="16967" y="57955"/>
                </a:lnTo>
                <a:lnTo>
                  <a:pt x="27781" y="60326"/>
                </a:lnTo>
                <a:lnTo>
                  <a:pt x="38595" y="57955"/>
                </a:lnTo>
                <a:lnTo>
                  <a:pt x="47426" y="51491"/>
                </a:lnTo>
                <a:lnTo>
                  <a:pt x="53380" y="41904"/>
                </a:lnTo>
                <a:lnTo>
                  <a:pt x="55563" y="30163"/>
                </a:lnTo>
                <a:lnTo>
                  <a:pt x="53380" y="18422"/>
                </a:lnTo>
                <a:lnTo>
                  <a:pt x="47426" y="8834"/>
                </a:lnTo>
                <a:lnTo>
                  <a:pt x="38595" y="2370"/>
                </a:lnTo>
                <a:lnTo>
                  <a:pt x="277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8" name="object 61"/>
          <p:cNvSpPr/>
          <p:nvPr/>
        </p:nvSpPr>
        <p:spPr>
          <a:xfrm>
            <a:off x="5052060" y="3794760"/>
            <a:ext cx="55880" cy="60325"/>
          </a:xfrm>
          <a:custGeom>
            <a:avLst/>
            <a:gdLst/>
            <a:ahLst/>
            <a:cxnLst/>
            <a:rect l="l" t="t" r="r" b="b"/>
            <a:pathLst>
              <a:path w="55879" h="60325">
                <a:moveTo>
                  <a:pt x="0" y="30162"/>
                </a:moveTo>
                <a:lnTo>
                  <a:pt x="2183" y="18422"/>
                </a:lnTo>
                <a:lnTo>
                  <a:pt x="8137" y="8834"/>
                </a:lnTo>
                <a:lnTo>
                  <a:pt x="16967" y="2370"/>
                </a:lnTo>
                <a:lnTo>
                  <a:pt x="27782" y="0"/>
                </a:lnTo>
                <a:lnTo>
                  <a:pt x="38596" y="2370"/>
                </a:lnTo>
                <a:lnTo>
                  <a:pt x="47426" y="8834"/>
                </a:lnTo>
                <a:lnTo>
                  <a:pt x="53380" y="18422"/>
                </a:lnTo>
                <a:lnTo>
                  <a:pt x="55564" y="30162"/>
                </a:lnTo>
                <a:lnTo>
                  <a:pt x="53380" y="41903"/>
                </a:lnTo>
                <a:lnTo>
                  <a:pt x="47426" y="51491"/>
                </a:lnTo>
                <a:lnTo>
                  <a:pt x="38596" y="57955"/>
                </a:lnTo>
                <a:lnTo>
                  <a:pt x="27782" y="60326"/>
                </a:lnTo>
                <a:lnTo>
                  <a:pt x="16967" y="57955"/>
                </a:lnTo>
                <a:lnTo>
                  <a:pt x="8137" y="51491"/>
                </a:lnTo>
                <a:lnTo>
                  <a:pt x="2183" y="41903"/>
                </a:lnTo>
                <a:lnTo>
                  <a:pt x="0" y="30162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9" name="object 62"/>
          <p:cNvSpPr/>
          <p:nvPr/>
        </p:nvSpPr>
        <p:spPr>
          <a:xfrm>
            <a:off x="5091748" y="3428048"/>
            <a:ext cx="60325" cy="59055"/>
          </a:xfrm>
          <a:custGeom>
            <a:avLst/>
            <a:gdLst/>
            <a:ahLst/>
            <a:cxnLst/>
            <a:rect l="l" t="t" r="r" b="b"/>
            <a:pathLst>
              <a:path w="60325" h="59055">
                <a:moveTo>
                  <a:pt x="30162" y="0"/>
                </a:moveTo>
                <a:lnTo>
                  <a:pt x="18422" y="2307"/>
                </a:lnTo>
                <a:lnTo>
                  <a:pt x="8834" y="8601"/>
                </a:lnTo>
                <a:lnTo>
                  <a:pt x="2370" y="17936"/>
                </a:lnTo>
                <a:lnTo>
                  <a:pt x="0" y="29368"/>
                </a:lnTo>
                <a:lnTo>
                  <a:pt x="2370" y="40800"/>
                </a:lnTo>
                <a:lnTo>
                  <a:pt x="8834" y="50135"/>
                </a:lnTo>
                <a:lnTo>
                  <a:pt x="18422" y="56429"/>
                </a:lnTo>
                <a:lnTo>
                  <a:pt x="30162" y="58737"/>
                </a:lnTo>
                <a:lnTo>
                  <a:pt x="41903" y="56429"/>
                </a:lnTo>
                <a:lnTo>
                  <a:pt x="51491" y="50135"/>
                </a:lnTo>
                <a:lnTo>
                  <a:pt x="57955" y="40800"/>
                </a:lnTo>
                <a:lnTo>
                  <a:pt x="60326" y="29368"/>
                </a:lnTo>
                <a:lnTo>
                  <a:pt x="57955" y="17936"/>
                </a:lnTo>
                <a:lnTo>
                  <a:pt x="51491" y="8601"/>
                </a:lnTo>
                <a:lnTo>
                  <a:pt x="41903" y="2307"/>
                </a:lnTo>
                <a:lnTo>
                  <a:pt x="301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0" name="object 63"/>
          <p:cNvSpPr/>
          <p:nvPr/>
        </p:nvSpPr>
        <p:spPr>
          <a:xfrm>
            <a:off x="5091748" y="3428048"/>
            <a:ext cx="60325" cy="59055"/>
          </a:xfrm>
          <a:custGeom>
            <a:avLst/>
            <a:gdLst/>
            <a:ahLst/>
            <a:cxnLst/>
            <a:rect l="l" t="t" r="r" b="b"/>
            <a:pathLst>
              <a:path w="60325" h="59055">
                <a:moveTo>
                  <a:pt x="0" y="29369"/>
                </a:moveTo>
                <a:lnTo>
                  <a:pt x="2370" y="17937"/>
                </a:lnTo>
                <a:lnTo>
                  <a:pt x="8834" y="8601"/>
                </a:lnTo>
                <a:lnTo>
                  <a:pt x="18422" y="2307"/>
                </a:lnTo>
                <a:lnTo>
                  <a:pt x="30162" y="0"/>
                </a:lnTo>
                <a:lnTo>
                  <a:pt x="41903" y="2307"/>
                </a:lnTo>
                <a:lnTo>
                  <a:pt x="51491" y="8601"/>
                </a:lnTo>
                <a:lnTo>
                  <a:pt x="57955" y="17937"/>
                </a:lnTo>
                <a:lnTo>
                  <a:pt x="60326" y="29369"/>
                </a:lnTo>
                <a:lnTo>
                  <a:pt x="57955" y="40800"/>
                </a:lnTo>
                <a:lnTo>
                  <a:pt x="51491" y="50135"/>
                </a:lnTo>
                <a:lnTo>
                  <a:pt x="41903" y="56429"/>
                </a:lnTo>
                <a:lnTo>
                  <a:pt x="30162" y="58737"/>
                </a:lnTo>
                <a:lnTo>
                  <a:pt x="18422" y="56429"/>
                </a:lnTo>
                <a:lnTo>
                  <a:pt x="8834" y="50135"/>
                </a:lnTo>
                <a:lnTo>
                  <a:pt x="2370" y="40800"/>
                </a:lnTo>
                <a:lnTo>
                  <a:pt x="0" y="29369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1" name="object 64"/>
          <p:cNvSpPr/>
          <p:nvPr/>
        </p:nvSpPr>
        <p:spPr>
          <a:xfrm>
            <a:off x="5628323" y="3864610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5">
                <a:moveTo>
                  <a:pt x="29368" y="0"/>
                </a:moveTo>
                <a:lnTo>
                  <a:pt x="17936" y="2308"/>
                </a:lnTo>
                <a:lnTo>
                  <a:pt x="8601" y="8602"/>
                </a:lnTo>
                <a:lnTo>
                  <a:pt x="2307" y="17937"/>
                </a:lnTo>
                <a:lnTo>
                  <a:pt x="0" y="29370"/>
                </a:lnTo>
                <a:lnTo>
                  <a:pt x="2307" y="40801"/>
                </a:lnTo>
                <a:lnTo>
                  <a:pt x="8601" y="50136"/>
                </a:lnTo>
                <a:lnTo>
                  <a:pt x="17936" y="56430"/>
                </a:lnTo>
                <a:lnTo>
                  <a:pt x="29368" y="58738"/>
                </a:lnTo>
                <a:lnTo>
                  <a:pt x="40800" y="56430"/>
                </a:lnTo>
                <a:lnTo>
                  <a:pt x="50135" y="50136"/>
                </a:lnTo>
                <a:lnTo>
                  <a:pt x="56429" y="40801"/>
                </a:lnTo>
                <a:lnTo>
                  <a:pt x="58737" y="29370"/>
                </a:lnTo>
                <a:lnTo>
                  <a:pt x="56429" y="17937"/>
                </a:lnTo>
                <a:lnTo>
                  <a:pt x="50135" y="8602"/>
                </a:lnTo>
                <a:lnTo>
                  <a:pt x="40800" y="2308"/>
                </a:lnTo>
                <a:lnTo>
                  <a:pt x="29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2" name="object 65"/>
          <p:cNvSpPr/>
          <p:nvPr/>
        </p:nvSpPr>
        <p:spPr>
          <a:xfrm>
            <a:off x="5628323" y="3864610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5">
                <a:moveTo>
                  <a:pt x="0" y="29369"/>
                </a:moveTo>
                <a:lnTo>
                  <a:pt x="2307" y="17937"/>
                </a:lnTo>
                <a:lnTo>
                  <a:pt x="8601" y="8601"/>
                </a:lnTo>
                <a:lnTo>
                  <a:pt x="17937" y="2307"/>
                </a:lnTo>
                <a:lnTo>
                  <a:pt x="29369" y="0"/>
                </a:lnTo>
                <a:lnTo>
                  <a:pt x="40800" y="2307"/>
                </a:lnTo>
                <a:lnTo>
                  <a:pt x="50135" y="8601"/>
                </a:lnTo>
                <a:lnTo>
                  <a:pt x="56429" y="17937"/>
                </a:lnTo>
                <a:lnTo>
                  <a:pt x="58737" y="29369"/>
                </a:lnTo>
                <a:lnTo>
                  <a:pt x="56429" y="40800"/>
                </a:lnTo>
                <a:lnTo>
                  <a:pt x="50135" y="50135"/>
                </a:lnTo>
                <a:lnTo>
                  <a:pt x="40800" y="56429"/>
                </a:lnTo>
                <a:lnTo>
                  <a:pt x="29369" y="58737"/>
                </a:lnTo>
                <a:lnTo>
                  <a:pt x="17937" y="56429"/>
                </a:lnTo>
                <a:lnTo>
                  <a:pt x="8601" y="50135"/>
                </a:lnTo>
                <a:lnTo>
                  <a:pt x="2307" y="40800"/>
                </a:lnTo>
                <a:lnTo>
                  <a:pt x="0" y="29369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3" name="object 66"/>
          <p:cNvSpPr/>
          <p:nvPr/>
        </p:nvSpPr>
        <p:spPr>
          <a:xfrm>
            <a:off x="4664711" y="3855085"/>
            <a:ext cx="60325" cy="59055"/>
          </a:xfrm>
          <a:custGeom>
            <a:avLst/>
            <a:gdLst/>
            <a:ahLst/>
            <a:cxnLst/>
            <a:rect l="l" t="t" r="r" b="b"/>
            <a:pathLst>
              <a:path w="60325" h="59055">
                <a:moveTo>
                  <a:pt x="30162" y="0"/>
                </a:moveTo>
                <a:lnTo>
                  <a:pt x="18421" y="2308"/>
                </a:lnTo>
                <a:lnTo>
                  <a:pt x="8834" y="8602"/>
                </a:lnTo>
                <a:lnTo>
                  <a:pt x="2370" y="17937"/>
                </a:lnTo>
                <a:lnTo>
                  <a:pt x="0" y="29370"/>
                </a:lnTo>
                <a:lnTo>
                  <a:pt x="2370" y="40801"/>
                </a:lnTo>
                <a:lnTo>
                  <a:pt x="8834" y="50136"/>
                </a:lnTo>
                <a:lnTo>
                  <a:pt x="18421" y="56430"/>
                </a:lnTo>
                <a:lnTo>
                  <a:pt x="30162" y="58738"/>
                </a:lnTo>
                <a:lnTo>
                  <a:pt x="41903" y="56430"/>
                </a:lnTo>
                <a:lnTo>
                  <a:pt x="51491" y="50136"/>
                </a:lnTo>
                <a:lnTo>
                  <a:pt x="57955" y="40801"/>
                </a:lnTo>
                <a:lnTo>
                  <a:pt x="60326" y="29370"/>
                </a:lnTo>
                <a:lnTo>
                  <a:pt x="57955" y="17937"/>
                </a:lnTo>
                <a:lnTo>
                  <a:pt x="51491" y="8602"/>
                </a:lnTo>
                <a:lnTo>
                  <a:pt x="41903" y="2308"/>
                </a:lnTo>
                <a:lnTo>
                  <a:pt x="301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4" name="object 67"/>
          <p:cNvSpPr/>
          <p:nvPr/>
        </p:nvSpPr>
        <p:spPr>
          <a:xfrm>
            <a:off x="4664711" y="3855085"/>
            <a:ext cx="60325" cy="59055"/>
          </a:xfrm>
          <a:custGeom>
            <a:avLst/>
            <a:gdLst/>
            <a:ahLst/>
            <a:cxnLst/>
            <a:rect l="l" t="t" r="r" b="b"/>
            <a:pathLst>
              <a:path w="60325" h="59055">
                <a:moveTo>
                  <a:pt x="0" y="29369"/>
                </a:moveTo>
                <a:lnTo>
                  <a:pt x="2370" y="17937"/>
                </a:lnTo>
                <a:lnTo>
                  <a:pt x="8834" y="8601"/>
                </a:lnTo>
                <a:lnTo>
                  <a:pt x="18422" y="2307"/>
                </a:lnTo>
                <a:lnTo>
                  <a:pt x="30162" y="0"/>
                </a:lnTo>
                <a:lnTo>
                  <a:pt x="41903" y="2307"/>
                </a:lnTo>
                <a:lnTo>
                  <a:pt x="51491" y="8601"/>
                </a:lnTo>
                <a:lnTo>
                  <a:pt x="57955" y="17937"/>
                </a:lnTo>
                <a:lnTo>
                  <a:pt x="60326" y="29369"/>
                </a:lnTo>
                <a:lnTo>
                  <a:pt x="57955" y="40800"/>
                </a:lnTo>
                <a:lnTo>
                  <a:pt x="51491" y="50135"/>
                </a:lnTo>
                <a:lnTo>
                  <a:pt x="41903" y="56429"/>
                </a:lnTo>
                <a:lnTo>
                  <a:pt x="30162" y="58737"/>
                </a:lnTo>
                <a:lnTo>
                  <a:pt x="18422" y="56429"/>
                </a:lnTo>
                <a:lnTo>
                  <a:pt x="8834" y="50135"/>
                </a:lnTo>
                <a:lnTo>
                  <a:pt x="2370" y="40800"/>
                </a:lnTo>
                <a:lnTo>
                  <a:pt x="0" y="29369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5" name="object 68"/>
          <p:cNvSpPr/>
          <p:nvPr/>
        </p:nvSpPr>
        <p:spPr>
          <a:xfrm>
            <a:off x="7133273" y="2972435"/>
            <a:ext cx="53975" cy="59055"/>
          </a:xfrm>
          <a:custGeom>
            <a:avLst/>
            <a:gdLst/>
            <a:ahLst/>
            <a:cxnLst/>
            <a:rect l="l" t="t" r="r" b="b"/>
            <a:pathLst>
              <a:path w="53975" h="59055">
                <a:moveTo>
                  <a:pt x="26988" y="0"/>
                </a:moveTo>
                <a:lnTo>
                  <a:pt x="16483" y="2308"/>
                </a:lnTo>
                <a:lnTo>
                  <a:pt x="7904" y="8602"/>
                </a:lnTo>
                <a:lnTo>
                  <a:pt x="2120" y="17937"/>
                </a:lnTo>
                <a:lnTo>
                  <a:pt x="0" y="29370"/>
                </a:lnTo>
                <a:lnTo>
                  <a:pt x="2120" y="40801"/>
                </a:lnTo>
                <a:lnTo>
                  <a:pt x="7904" y="50136"/>
                </a:lnTo>
                <a:lnTo>
                  <a:pt x="16483" y="56430"/>
                </a:lnTo>
                <a:lnTo>
                  <a:pt x="26988" y="58738"/>
                </a:lnTo>
                <a:lnTo>
                  <a:pt x="37492" y="56430"/>
                </a:lnTo>
                <a:lnTo>
                  <a:pt x="46071" y="50136"/>
                </a:lnTo>
                <a:lnTo>
                  <a:pt x="51855" y="40801"/>
                </a:lnTo>
                <a:lnTo>
                  <a:pt x="53976" y="29370"/>
                </a:lnTo>
                <a:lnTo>
                  <a:pt x="51855" y="17937"/>
                </a:lnTo>
                <a:lnTo>
                  <a:pt x="46071" y="8602"/>
                </a:lnTo>
                <a:lnTo>
                  <a:pt x="37492" y="2308"/>
                </a:lnTo>
                <a:lnTo>
                  <a:pt x="269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6" name="object 69"/>
          <p:cNvSpPr/>
          <p:nvPr/>
        </p:nvSpPr>
        <p:spPr>
          <a:xfrm>
            <a:off x="7133273" y="2972435"/>
            <a:ext cx="53975" cy="59055"/>
          </a:xfrm>
          <a:custGeom>
            <a:avLst/>
            <a:gdLst/>
            <a:ahLst/>
            <a:cxnLst/>
            <a:rect l="l" t="t" r="r" b="b"/>
            <a:pathLst>
              <a:path w="53975" h="59055">
                <a:moveTo>
                  <a:pt x="0" y="29369"/>
                </a:moveTo>
                <a:lnTo>
                  <a:pt x="2120" y="17937"/>
                </a:lnTo>
                <a:lnTo>
                  <a:pt x="7904" y="8601"/>
                </a:lnTo>
                <a:lnTo>
                  <a:pt x="16483" y="2307"/>
                </a:lnTo>
                <a:lnTo>
                  <a:pt x="26988" y="0"/>
                </a:lnTo>
                <a:lnTo>
                  <a:pt x="37492" y="2307"/>
                </a:lnTo>
                <a:lnTo>
                  <a:pt x="46071" y="8601"/>
                </a:lnTo>
                <a:lnTo>
                  <a:pt x="51854" y="17937"/>
                </a:lnTo>
                <a:lnTo>
                  <a:pt x="53975" y="29369"/>
                </a:lnTo>
                <a:lnTo>
                  <a:pt x="51854" y="40800"/>
                </a:lnTo>
                <a:lnTo>
                  <a:pt x="46071" y="50135"/>
                </a:lnTo>
                <a:lnTo>
                  <a:pt x="37492" y="56429"/>
                </a:lnTo>
                <a:lnTo>
                  <a:pt x="26988" y="58737"/>
                </a:lnTo>
                <a:lnTo>
                  <a:pt x="16483" y="56429"/>
                </a:lnTo>
                <a:lnTo>
                  <a:pt x="7904" y="50135"/>
                </a:lnTo>
                <a:lnTo>
                  <a:pt x="2120" y="40800"/>
                </a:lnTo>
                <a:lnTo>
                  <a:pt x="0" y="29369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7" name="object 70"/>
          <p:cNvSpPr/>
          <p:nvPr/>
        </p:nvSpPr>
        <p:spPr>
          <a:xfrm>
            <a:off x="5245734" y="4156710"/>
            <a:ext cx="53975" cy="60325"/>
          </a:xfrm>
          <a:custGeom>
            <a:avLst/>
            <a:gdLst/>
            <a:ahLst/>
            <a:cxnLst/>
            <a:rect l="l" t="t" r="r" b="b"/>
            <a:pathLst>
              <a:path w="53975" h="60325">
                <a:moveTo>
                  <a:pt x="26988" y="0"/>
                </a:moveTo>
                <a:lnTo>
                  <a:pt x="16483" y="2370"/>
                </a:lnTo>
                <a:lnTo>
                  <a:pt x="7905" y="8834"/>
                </a:lnTo>
                <a:lnTo>
                  <a:pt x="2121" y="18422"/>
                </a:lnTo>
                <a:lnTo>
                  <a:pt x="0" y="30163"/>
                </a:lnTo>
                <a:lnTo>
                  <a:pt x="2121" y="41904"/>
                </a:lnTo>
                <a:lnTo>
                  <a:pt x="7905" y="51491"/>
                </a:lnTo>
                <a:lnTo>
                  <a:pt x="16483" y="57955"/>
                </a:lnTo>
                <a:lnTo>
                  <a:pt x="26988" y="60326"/>
                </a:lnTo>
                <a:lnTo>
                  <a:pt x="37493" y="57955"/>
                </a:lnTo>
                <a:lnTo>
                  <a:pt x="46071" y="51491"/>
                </a:lnTo>
                <a:lnTo>
                  <a:pt x="51855" y="41904"/>
                </a:lnTo>
                <a:lnTo>
                  <a:pt x="53976" y="30163"/>
                </a:lnTo>
                <a:lnTo>
                  <a:pt x="51855" y="18422"/>
                </a:lnTo>
                <a:lnTo>
                  <a:pt x="46071" y="8834"/>
                </a:lnTo>
                <a:lnTo>
                  <a:pt x="37493" y="2370"/>
                </a:lnTo>
                <a:lnTo>
                  <a:pt x="269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8" name="object 71"/>
          <p:cNvSpPr/>
          <p:nvPr/>
        </p:nvSpPr>
        <p:spPr>
          <a:xfrm>
            <a:off x="5245734" y="4156710"/>
            <a:ext cx="53975" cy="60325"/>
          </a:xfrm>
          <a:custGeom>
            <a:avLst/>
            <a:gdLst/>
            <a:ahLst/>
            <a:cxnLst/>
            <a:rect l="l" t="t" r="r" b="b"/>
            <a:pathLst>
              <a:path w="53975" h="60325">
                <a:moveTo>
                  <a:pt x="0" y="30162"/>
                </a:moveTo>
                <a:lnTo>
                  <a:pt x="2120" y="18422"/>
                </a:lnTo>
                <a:lnTo>
                  <a:pt x="7904" y="8834"/>
                </a:lnTo>
                <a:lnTo>
                  <a:pt x="16483" y="2370"/>
                </a:lnTo>
                <a:lnTo>
                  <a:pt x="26987" y="0"/>
                </a:lnTo>
                <a:lnTo>
                  <a:pt x="37492" y="2370"/>
                </a:lnTo>
                <a:lnTo>
                  <a:pt x="46071" y="8834"/>
                </a:lnTo>
                <a:lnTo>
                  <a:pt x="51855" y="18422"/>
                </a:lnTo>
                <a:lnTo>
                  <a:pt x="53976" y="30162"/>
                </a:lnTo>
                <a:lnTo>
                  <a:pt x="51855" y="41903"/>
                </a:lnTo>
                <a:lnTo>
                  <a:pt x="46071" y="51491"/>
                </a:lnTo>
                <a:lnTo>
                  <a:pt x="37492" y="57955"/>
                </a:lnTo>
                <a:lnTo>
                  <a:pt x="26987" y="60326"/>
                </a:lnTo>
                <a:lnTo>
                  <a:pt x="16483" y="57955"/>
                </a:lnTo>
                <a:lnTo>
                  <a:pt x="7904" y="51491"/>
                </a:lnTo>
                <a:lnTo>
                  <a:pt x="2120" y="41903"/>
                </a:lnTo>
                <a:lnTo>
                  <a:pt x="0" y="30162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9" name="object 72"/>
          <p:cNvSpPr/>
          <p:nvPr/>
        </p:nvSpPr>
        <p:spPr>
          <a:xfrm>
            <a:off x="1618299" y="2962910"/>
            <a:ext cx="1297305" cy="748030"/>
          </a:xfrm>
          <a:custGeom>
            <a:avLst/>
            <a:gdLst/>
            <a:ahLst/>
            <a:cxnLst/>
            <a:rect l="l" t="t" r="r" b="b"/>
            <a:pathLst>
              <a:path w="1297305" h="748030">
                <a:moveTo>
                  <a:pt x="1296986" y="0"/>
                </a:moveTo>
                <a:lnTo>
                  <a:pt x="0" y="747712"/>
                </a:lnTo>
              </a:path>
            </a:pathLst>
          </a:custGeom>
          <a:ln w="19049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0" name="object 73"/>
          <p:cNvSpPr/>
          <p:nvPr/>
        </p:nvSpPr>
        <p:spPr>
          <a:xfrm>
            <a:off x="7428229" y="2724785"/>
            <a:ext cx="1182371" cy="134937"/>
          </a:xfrm>
          <a:custGeom>
            <a:avLst/>
            <a:gdLst/>
            <a:ahLst/>
            <a:cxnLst/>
            <a:rect l="l" t="t" r="r" b="b"/>
            <a:pathLst>
              <a:path w="1513204" h="244475">
                <a:moveTo>
                  <a:pt x="1512886" y="244474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1" name="object 38"/>
          <p:cNvSpPr txBox="1"/>
          <p:nvPr/>
        </p:nvSpPr>
        <p:spPr>
          <a:xfrm>
            <a:off x="7985561" y="3789998"/>
            <a:ext cx="1667351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 marR="5080" indent="-76200">
              <a:lnSpc>
                <a:spcPts val="2800"/>
              </a:lnSpc>
            </a:pPr>
            <a:r>
              <a:rPr lang="en-US" sz="2400" spc="-5" dirty="0" err="1" smtClean="0">
                <a:solidFill>
                  <a:srgbClr val="024CD6"/>
                </a:solidFill>
                <a:latin typeface="Arial"/>
                <a:cs typeface="Arial"/>
              </a:rPr>
              <a:t>pointcuts</a:t>
            </a:r>
            <a:r>
              <a:rPr lang="en-US" sz="2400" spc="-5" dirty="0" smtClean="0">
                <a:solidFill>
                  <a:srgbClr val="024CD6"/>
                </a:solidFill>
                <a:latin typeface="Arial"/>
                <a:cs typeface="Arial"/>
              </a:rPr>
              <a:t>  or </a:t>
            </a:r>
          </a:p>
          <a:p>
            <a:pPr marL="88900" marR="5080" indent="-76200">
              <a:lnSpc>
                <a:spcPts val="2800"/>
              </a:lnSpc>
            </a:pPr>
            <a:r>
              <a:rPr lang="en-US" sz="2400" spc="-5" dirty="0" smtClean="0">
                <a:solidFill>
                  <a:srgbClr val="024CD6"/>
                </a:solidFill>
                <a:latin typeface="Arial"/>
                <a:cs typeface="Arial"/>
              </a:rPr>
              <a:t>methods</a:t>
            </a:r>
            <a:endParaRPr sz="2400" dirty="0">
              <a:solidFill>
                <a:srgbClr val="024CD6"/>
              </a:solidFill>
              <a:latin typeface="Arial"/>
              <a:cs typeface="Arial"/>
            </a:endParaRPr>
          </a:p>
        </p:txBody>
      </p:sp>
      <p:sp>
        <p:nvSpPr>
          <p:cNvPr id="92" name="object 73"/>
          <p:cNvSpPr/>
          <p:nvPr/>
        </p:nvSpPr>
        <p:spPr>
          <a:xfrm>
            <a:off x="7244399" y="3051493"/>
            <a:ext cx="1038540" cy="694689"/>
          </a:xfrm>
          <a:custGeom>
            <a:avLst/>
            <a:gdLst/>
            <a:ahLst/>
            <a:cxnLst/>
            <a:rect l="l" t="t" r="r" b="b"/>
            <a:pathLst>
              <a:path w="1513204" h="244475">
                <a:moveTo>
                  <a:pt x="1512886" y="244474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3" name="object 38"/>
          <p:cNvSpPr txBox="1"/>
          <p:nvPr/>
        </p:nvSpPr>
        <p:spPr>
          <a:xfrm>
            <a:off x="731055" y="3758616"/>
            <a:ext cx="1667351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 marR="5080" indent="-76200">
              <a:lnSpc>
                <a:spcPts val="2800"/>
              </a:lnSpc>
            </a:pPr>
            <a:r>
              <a:rPr lang="en-US" sz="2400" spc="-5" dirty="0" err="1">
                <a:solidFill>
                  <a:srgbClr val="024CD6"/>
                </a:solidFill>
                <a:latin typeface="Arial"/>
                <a:cs typeface="Arial"/>
              </a:rPr>
              <a:t>pointcuts</a:t>
            </a:r>
            <a:r>
              <a:rPr lang="en-US" sz="2400" spc="-5" dirty="0">
                <a:solidFill>
                  <a:srgbClr val="024CD6"/>
                </a:solidFill>
                <a:latin typeface="Arial"/>
                <a:cs typeface="Arial"/>
              </a:rPr>
              <a:t>  or </a:t>
            </a:r>
          </a:p>
          <a:p>
            <a:pPr marL="88900" marR="5080" indent="-76200">
              <a:lnSpc>
                <a:spcPts val="2800"/>
              </a:lnSpc>
            </a:pPr>
            <a:r>
              <a:rPr lang="en-US" sz="2400" spc="-5" dirty="0">
                <a:solidFill>
                  <a:srgbClr val="024CD6"/>
                </a:solidFill>
                <a:latin typeface="Arial"/>
                <a:cs typeface="Arial"/>
              </a:rPr>
              <a:t>methods</a:t>
            </a:r>
            <a:endParaRPr sz="2400" spc="-5" dirty="0">
              <a:solidFill>
                <a:srgbClr val="024CD6"/>
              </a:solidFill>
              <a:latin typeface="Arial"/>
              <a:cs typeface="Arial"/>
            </a:endParaRPr>
          </a:p>
        </p:txBody>
      </p:sp>
      <p:sp>
        <p:nvSpPr>
          <p:cNvPr id="94" name="object 32"/>
          <p:cNvSpPr txBox="1"/>
          <p:nvPr/>
        </p:nvSpPr>
        <p:spPr>
          <a:xfrm>
            <a:off x="3642175" y="5257800"/>
            <a:ext cx="3292025" cy="528349"/>
          </a:xfrm>
          <a:prstGeom prst="rect">
            <a:avLst/>
          </a:prstGeom>
          <a:solidFill>
            <a:srgbClr val="5F605F"/>
          </a:solidFill>
        </p:spPr>
        <p:txBody>
          <a:bodyPr vert="horz" wrap="square" lIns="0" tIns="45719" rIns="0" bIns="0" rtlCol="0">
            <a:spAutoFit/>
          </a:bodyPr>
          <a:lstStyle/>
          <a:p>
            <a:pPr marL="91440">
              <a:spcBef>
                <a:spcPts val="359"/>
              </a:spcBef>
            </a:pPr>
            <a:r>
              <a:rPr sz="1400" b="1" spc="-5" dirty="0">
                <a:solidFill>
                  <a:srgbClr val="FFFFFF"/>
                </a:solidFill>
                <a:latin typeface="Courier New"/>
                <a:cs typeface="Courier New"/>
              </a:rPr>
              <a:t>pointcut</a:t>
            </a:r>
            <a:r>
              <a:rPr sz="1400" b="1" spc="-9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ourier New"/>
                <a:cs typeface="Courier New"/>
              </a:rPr>
              <a:t>change</a:t>
            </a:r>
            <a:r>
              <a:rPr sz="1400" b="1" spc="-5" dirty="0" smtClean="0">
                <a:solidFill>
                  <a:srgbClr val="FFFFFF"/>
                </a:solidFill>
                <a:latin typeface="Courier New"/>
                <a:cs typeface="Courier New"/>
              </a:rPr>
              <a:t>()</a:t>
            </a:r>
            <a:r>
              <a:rPr lang="en-US" sz="1400" b="1" spc="-5" dirty="0" smtClean="0">
                <a:solidFill>
                  <a:srgbClr val="FFFFFF"/>
                </a:solidFill>
                <a:latin typeface="Courier New"/>
                <a:cs typeface="Courier New"/>
              </a:rPr>
              <a:t>: </a:t>
            </a:r>
          </a:p>
          <a:p>
            <a:pPr marL="91440">
              <a:spcBef>
                <a:spcPts val="359"/>
              </a:spcBef>
            </a:pPr>
            <a:r>
              <a:rPr sz="1400" b="1" spc="-5" dirty="0" smtClean="0">
                <a:solidFill>
                  <a:srgbClr val="FFFFFF"/>
                </a:solidFill>
                <a:latin typeface="Courier New"/>
                <a:cs typeface="Courier New"/>
              </a:rPr>
              <a:t>call(</a:t>
            </a:r>
            <a:r>
              <a:rPr lang="en-US" sz="1400" b="1" spc="-5" dirty="0" smtClean="0">
                <a:solidFill>
                  <a:srgbClr val="FFFFFF"/>
                </a:solidFill>
                <a:latin typeface="Courier New"/>
                <a:cs typeface="Courier New"/>
              </a:rPr>
              <a:t>void </a:t>
            </a:r>
            <a:r>
              <a:rPr sz="1400" b="1" spc="-5" dirty="0" err="1" smtClean="0">
                <a:solidFill>
                  <a:srgbClr val="FFFFFF"/>
                </a:solidFill>
                <a:latin typeface="Courier New"/>
                <a:cs typeface="Courier New"/>
              </a:rPr>
              <a:t>Point.set</a:t>
            </a:r>
            <a:r>
              <a:rPr lang="en-US" sz="1400" b="1" spc="-5" dirty="0" smtClean="0">
                <a:solidFill>
                  <a:srgbClr val="FFFFFF"/>
                </a:solidFill>
                <a:latin typeface="Courier New"/>
                <a:cs typeface="Courier New"/>
              </a:rPr>
              <a:t>*</a:t>
            </a:r>
            <a:r>
              <a:rPr sz="1400" b="1" spc="-5" dirty="0" smtClean="0">
                <a:solidFill>
                  <a:srgbClr val="FFFFFF"/>
                </a:solidFill>
                <a:latin typeface="Courier New"/>
                <a:cs typeface="Courier New"/>
              </a:rPr>
              <a:t>(</a:t>
            </a:r>
            <a:r>
              <a:rPr lang="en-US" sz="1400" b="1" spc="-5" dirty="0" smtClean="0">
                <a:solidFill>
                  <a:srgbClr val="FFFFFF"/>
                </a:solidFill>
                <a:latin typeface="Courier New"/>
                <a:cs typeface="Courier New"/>
              </a:rPr>
              <a:t>*</a:t>
            </a:r>
            <a:r>
              <a:rPr sz="1400" b="1" spc="-5" dirty="0" smtClean="0">
                <a:solidFill>
                  <a:srgbClr val="FFFFFF"/>
                </a:solidFill>
                <a:latin typeface="Courier New"/>
                <a:cs typeface="Courier New"/>
              </a:rPr>
              <a:t>))</a:t>
            </a:r>
            <a:r>
              <a:rPr lang="en-US" sz="1400" b="1" spc="-5" dirty="0" smtClean="0">
                <a:solidFill>
                  <a:srgbClr val="FFFFFF"/>
                </a:solidFill>
                <a:latin typeface="Courier New"/>
                <a:cs typeface="Courier New"/>
              </a:rPr>
              <a:t> || …</a:t>
            </a:r>
          </a:p>
        </p:txBody>
      </p:sp>
      <p:sp>
        <p:nvSpPr>
          <p:cNvPr id="96" name="object 32"/>
          <p:cNvSpPr txBox="1"/>
          <p:nvPr/>
        </p:nvSpPr>
        <p:spPr>
          <a:xfrm>
            <a:off x="4267200" y="5943600"/>
            <a:ext cx="2193097" cy="795088"/>
          </a:xfrm>
          <a:prstGeom prst="rect">
            <a:avLst/>
          </a:prstGeom>
          <a:solidFill>
            <a:srgbClr val="5F605F"/>
          </a:solidFill>
        </p:spPr>
        <p:txBody>
          <a:bodyPr vert="horz" wrap="square" lIns="0" tIns="45719" rIns="0" bIns="0" rtlCol="0">
            <a:spAutoFit/>
          </a:bodyPr>
          <a:lstStyle/>
          <a:p>
            <a:pPr marL="91440">
              <a:spcBef>
                <a:spcPts val="359"/>
              </a:spcBef>
            </a:pPr>
            <a:r>
              <a:rPr lang="en-US" sz="1400" b="1" spc="-5" dirty="0" smtClean="0">
                <a:solidFill>
                  <a:srgbClr val="FFFFFF"/>
                </a:solidFill>
                <a:latin typeface="Courier New"/>
                <a:cs typeface="Courier New"/>
              </a:rPr>
              <a:t>void </a:t>
            </a:r>
            <a:r>
              <a:rPr lang="en-US" sz="1400" b="1" spc="-5" dirty="0" err="1">
                <a:solidFill>
                  <a:srgbClr val="FFFFFF"/>
                </a:solidFill>
                <a:latin typeface="Courier New"/>
                <a:cs typeface="Courier New"/>
              </a:rPr>
              <a:t>setX</a:t>
            </a:r>
            <a:r>
              <a:rPr lang="en-US" sz="1400" b="1" spc="-5" dirty="0">
                <a:solidFill>
                  <a:srgbClr val="FFFFFF"/>
                </a:solidFill>
                <a:latin typeface="Courier New"/>
                <a:cs typeface="Courier New"/>
              </a:rPr>
              <a:t>(</a:t>
            </a:r>
            <a:r>
              <a:rPr lang="en-US" sz="1400" b="1" spc="-5" dirty="0" err="1">
                <a:solidFill>
                  <a:srgbClr val="FFFFFF"/>
                </a:solidFill>
                <a:latin typeface="Courier New"/>
                <a:cs typeface="Courier New"/>
              </a:rPr>
              <a:t>int</a:t>
            </a:r>
            <a:r>
              <a:rPr lang="en-US" sz="1400" b="1" spc="-5" dirty="0">
                <a:solidFill>
                  <a:srgbClr val="FFFFFF"/>
                </a:solidFill>
                <a:latin typeface="Courier New"/>
                <a:cs typeface="Courier New"/>
              </a:rPr>
              <a:t> x) </a:t>
            </a:r>
            <a:r>
              <a:rPr lang="en-US" sz="1400" b="1" spc="-5" dirty="0" smtClean="0">
                <a:solidFill>
                  <a:srgbClr val="FFFFFF"/>
                </a:solidFill>
                <a:latin typeface="Courier New"/>
                <a:cs typeface="Courier New"/>
              </a:rPr>
              <a:t>{</a:t>
            </a:r>
            <a:endParaRPr lang="en-US" sz="1400" b="1" spc="-5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pPr marL="91440">
              <a:spcBef>
                <a:spcPts val="359"/>
              </a:spcBef>
            </a:pPr>
            <a:r>
              <a:rPr lang="en-US" sz="1400" b="1" spc="-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lang="en-US" sz="1400" b="1" spc="-5" dirty="0" err="1">
                <a:solidFill>
                  <a:srgbClr val="FFFFFF"/>
                </a:solidFill>
                <a:latin typeface="Courier New"/>
                <a:cs typeface="Courier New"/>
              </a:rPr>
              <a:t>this.x</a:t>
            </a:r>
            <a:r>
              <a:rPr lang="en-US" sz="1400" b="1" spc="-5" dirty="0">
                <a:solidFill>
                  <a:srgbClr val="FFFFFF"/>
                </a:solidFill>
                <a:latin typeface="Courier New"/>
                <a:cs typeface="Courier New"/>
              </a:rPr>
              <a:t> = x</a:t>
            </a:r>
            <a:r>
              <a:rPr lang="en-US" sz="1400" b="1" spc="-5" dirty="0" smtClean="0">
                <a:solidFill>
                  <a:srgbClr val="FFFFFF"/>
                </a:solidFill>
                <a:latin typeface="Courier New"/>
                <a:cs typeface="Courier New"/>
              </a:rPr>
              <a:t>;</a:t>
            </a:r>
          </a:p>
          <a:p>
            <a:pPr marL="91440">
              <a:spcBef>
                <a:spcPts val="359"/>
              </a:spcBef>
            </a:pPr>
            <a:r>
              <a:rPr lang="en-US" sz="1400" b="1" spc="-5" dirty="0">
                <a:solidFill>
                  <a:srgbClr val="FFFFFF"/>
                </a:solidFill>
                <a:latin typeface="Courier New"/>
                <a:cs typeface="Courier New"/>
              </a:rPr>
              <a:t>}</a:t>
            </a:r>
            <a:endParaRPr sz="1400" dirty="0">
              <a:solidFill>
                <a:prstClr val="black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25641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24704" y="762000"/>
            <a:ext cx="7919296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Non-orthogonality and asymmetry</a:t>
            </a:r>
            <a:endParaRPr spc="-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bject 31"/>
          <p:cNvSpPr/>
          <p:nvPr/>
        </p:nvSpPr>
        <p:spPr>
          <a:xfrm>
            <a:off x="2059623" y="2258060"/>
            <a:ext cx="2308225" cy="1214755"/>
          </a:xfrm>
          <a:custGeom>
            <a:avLst/>
            <a:gdLst/>
            <a:ahLst/>
            <a:cxnLst/>
            <a:rect l="l" t="t" r="r" b="b"/>
            <a:pathLst>
              <a:path w="2308225" h="1214755">
                <a:moveTo>
                  <a:pt x="1154112" y="0"/>
                </a:moveTo>
                <a:lnTo>
                  <a:pt x="1092818" y="841"/>
                </a:lnTo>
                <a:lnTo>
                  <a:pt x="1032358" y="3338"/>
                </a:lnTo>
                <a:lnTo>
                  <a:pt x="972811" y="7449"/>
                </a:lnTo>
                <a:lnTo>
                  <a:pt x="914256" y="13131"/>
                </a:lnTo>
                <a:lnTo>
                  <a:pt x="856774" y="20342"/>
                </a:lnTo>
                <a:lnTo>
                  <a:pt x="800444" y="29041"/>
                </a:lnTo>
                <a:lnTo>
                  <a:pt x="745347" y="39186"/>
                </a:lnTo>
                <a:lnTo>
                  <a:pt x="691561" y="50734"/>
                </a:lnTo>
                <a:lnTo>
                  <a:pt x="639166" y="63644"/>
                </a:lnTo>
                <a:lnTo>
                  <a:pt x="588243" y="77874"/>
                </a:lnTo>
                <a:lnTo>
                  <a:pt x="538871" y="93381"/>
                </a:lnTo>
                <a:lnTo>
                  <a:pt x="491130" y="110124"/>
                </a:lnTo>
                <a:lnTo>
                  <a:pt x="445100" y="128061"/>
                </a:lnTo>
                <a:lnTo>
                  <a:pt x="400860" y="147149"/>
                </a:lnTo>
                <a:lnTo>
                  <a:pt x="358490" y="167348"/>
                </a:lnTo>
                <a:lnTo>
                  <a:pt x="318070" y="188614"/>
                </a:lnTo>
                <a:lnTo>
                  <a:pt x="279680" y="210906"/>
                </a:lnTo>
                <a:lnTo>
                  <a:pt x="243399" y="234182"/>
                </a:lnTo>
                <a:lnTo>
                  <a:pt x="209308" y="258400"/>
                </a:lnTo>
                <a:lnTo>
                  <a:pt x="177485" y="283519"/>
                </a:lnTo>
                <a:lnTo>
                  <a:pt x="148011" y="309495"/>
                </a:lnTo>
                <a:lnTo>
                  <a:pt x="96429" y="363854"/>
                </a:lnTo>
                <a:lnTo>
                  <a:pt x="55198" y="421141"/>
                </a:lnTo>
                <a:lnTo>
                  <a:pt x="24958" y="481022"/>
                </a:lnTo>
                <a:lnTo>
                  <a:pt x="6345" y="543159"/>
                </a:lnTo>
                <a:lnTo>
                  <a:pt x="0" y="607218"/>
                </a:lnTo>
                <a:lnTo>
                  <a:pt x="1599" y="639467"/>
                </a:lnTo>
                <a:lnTo>
                  <a:pt x="14158" y="702608"/>
                </a:lnTo>
                <a:lnTo>
                  <a:pt x="38664" y="763659"/>
                </a:lnTo>
                <a:lnTo>
                  <a:pt x="74479" y="822285"/>
                </a:lnTo>
                <a:lnTo>
                  <a:pt x="120966" y="878150"/>
                </a:lnTo>
                <a:lnTo>
                  <a:pt x="177485" y="930919"/>
                </a:lnTo>
                <a:lnTo>
                  <a:pt x="209308" y="956037"/>
                </a:lnTo>
                <a:lnTo>
                  <a:pt x="243399" y="980255"/>
                </a:lnTo>
                <a:lnTo>
                  <a:pt x="279680" y="1003531"/>
                </a:lnTo>
                <a:lnTo>
                  <a:pt x="318070" y="1025824"/>
                </a:lnTo>
                <a:lnTo>
                  <a:pt x="358490" y="1047090"/>
                </a:lnTo>
                <a:lnTo>
                  <a:pt x="400860" y="1067289"/>
                </a:lnTo>
                <a:lnTo>
                  <a:pt x="445100" y="1086377"/>
                </a:lnTo>
                <a:lnTo>
                  <a:pt x="491130" y="1104314"/>
                </a:lnTo>
                <a:lnTo>
                  <a:pt x="538871" y="1121057"/>
                </a:lnTo>
                <a:lnTo>
                  <a:pt x="588243" y="1136564"/>
                </a:lnTo>
                <a:lnTo>
                  <a:pt x="639166" y="1150794"/>
                </a:lnTo>
                <a:lnTo>
                  <a:pt x="691561" y="1163704"/>
                </a:lnTo>
                <a:lnTo>
                  <a:pt x="745347" y="1175252"/>
                </a:lnTo>
                <a:lnTo>
                  <a:pt x="800444" y="1185396"/>
                </a:lnTo>
                <a:lnTo>
                  <a:pt x="856774" y="1194095"/>
                </a:lnTo>
                <a:lnTo>
                  <a:pt x="914256" y="1201307"/>
                </a:lnTo>
                <a:lnTo>
                  <a:pt x="972811" y="1206989"/>
                </a:lnTo>
                <a:lnTo>
                  <a:pt x="1032358" y="1211099"/>
                </a:lnTo>
                <a:lnTo>
                  <a:pt x="1092818" y="1213597"/>
                </a:lnTo>
                <a:lnTo>
                  <a:pt x="1154112" y="1214438"/>
                </a:lnTo>
                <a:lnTo>
                  <a:pt x="1215406" y="1213597"/>
                </a:lnTo>
                <a:lnTo>
                  <a:pt x="1275866" y="1211099"/>
                </a:lnTo>
                <a:lnTo>
                  <a:pt x="1335414" y="1206989"/>
                </a:lnTo>
                <a:lnTo>
                  <a:pt x="1393968" y="1201307"/>
                </a:lnTo>
                <a:lnTo>
                  <a:pt x="1451451" y="1194095"/>
                </a:lnTo>
                <a:lnTo>
                  <a:pt x="1507780" y="1185396"/>
                </a:lnTo>
                <a:lnTo>
                  <a:pt x="1562878" y="1175252"/>
                </a:lnTo>
                <a:lnTo>
                  <a:pt x="1616664" y="1163704"/>
                </a:lnTo>
                <a:lnTo>
                  <a:pt x="1669059" y="1150794"/>
                </a:lnTo>
                <a:lnTo>
                  <a:pt x="1719982" y="1136564"/>
                </a:lnTo>
                <a:lnTo>
                  <a:pt x="1769353" y="1121057"/>
                </a:lnTo>
                <a:lnTo>
                  <a:pt x="1817095" y="1104314"/>
                </a:lnTo>
                <a:lnTo>
                  <a:pt x="1863125" y="1086377"/>
                </a:lnTo>
                <a:lnTo>
                  <a:pt x="1907365" y="1067289"/>
                </a:lnTo>
                <a:lnTo>
                  <a:pt x="1949735" y="1047090"/>
                </a:lnTo>
                <a:lnTo>
                  <a:pt x="1990155" y="1025824"/>
                </a:lnTo>
                <a:lnTo>
                  <a:pt x="2028545" y="1003531"/>
                </a:lnTo>
                <a:lnTo>
                  <a:pt x="2064826" y="980255"/>
                </a:lnTo>
                <a:lnTo>
                  <a:pt x="2098917" y="956037"/>
                </a:lnTo>
                <a:lnTo>
                  <a:pt x="2130740" y="930919"/>
                </a:lnTo>
                <a:lnTo>
                  <a:pt x="2160214" y="904942"/>
                </a:lnTo>
                <a:lnTo>
                  <a:pt x="2211797" y="850584"/>
                </a:lnTo>
                <a:lnTo>
                  <a:pt x="2253027" y="793296"/>
                </a:lnTo>
                <a:lnTo>
                  <a:pt x="2283268" y="733415"/>
                </a:lnTo>
                <a:lnTo>
                  <a:pt x="2301880" y="671278"/>
                </a:lnTo>
                <a:lnTo>
                  <a:pt x="2308226" y="607218"/>
                </a:lnTo>
                <a:lnTo>
                  <a:pt x="2306626" y="574970"/>
                </a:lnTo>
                <a:lnTo>
                  <a:pt x="2294067" y="511829"/>
                </a:lnTo>
                <a:lnTo>
                  <a:pt x="2269561" y="450778"/>
                </a:lnTo>
                <a:lnTo>
                  <a:pt x="2233746" y="392152"/>
                </a:lnTo>
                <a:lnTo>
                  <a:pt x="2187260" y="336287"/>
                </a:lnTo>
                <a:lnTo>
                  <a:pt x="2130740" y="283519"/>
                </a:lnTo>
                <a:lnTo>
                  <a:pt x="2098917" y="258400"/>
                </a:lnTo>
                <a:lnTo>
                  <a:pt x="2064826" y="234182"/>
                </a:lnTo>
                <a:lnTo>
                  <a:pt x="2028545" y="210906"/>
                </a:lnTo>
                <a:lnTo>
                  <a:pt x="1990155" y="188614"/>
                </a:lnTo>
                <a:lnTo>
                  <a:pt x="1949735" y="167348"/>
                </a:lnTo>
                <a:lnTo>
                  <a:pt x="1907365" y="147149"/>
                </a:lnTo>
                <a:lnTo>
                  <a:pt x="1863125" y="128061"/>
                </a:lnTo>
                <a:lnTo>
                  <a:pt x="1817095" y="110124"/>
                </a:lnTo>
                <a:lnTo>
                  <a:pt x="1769353" y="93381"/>
                </a:lnTo>
                <a:lnTo>
                  <a:pt x="1719982" y="77874"/>
                </a:lnTo>
                <a:lnTo>
                  <a:pt x="1669059" y="63644"/>
                </a:lnTo>
                <a:lnTo>
                  <a:pt x="1616664" y="50734"/>
                </a:lnTo>
                <a:lnTo>
                  <a:pt x="1562878" y="39186"/>
                </a:lnTo>
                <a:lnTo>
                  <a:pt x="1507780" y="29041"/>
                </a:lnTo>
                <a:lnTo>
                  <a:pt x="1451451" y="20342"/>
                </a:lnTo>
                <a:lnTo>
                  <a:pt x="1393968" y="13131"/>
                </a:lnTo>
                <a:lnTo>
                  <a:pt x="1335414" y="7449"/>
                </a:lnTo>
                <a:lnTo>
                  <a:pt x="1275866" y="3338"/>
                </a:lnTo>
                <a:lnTo>
                  <a:pt x="1215406" y="841"/>
                </a:lnTo>
                <a:lnTo>
                  <a:pt x="1154112" y="0"/>
                </a:lnTo>
                <a:close/>
              </a:path>
            </a:pathLst>
          </a:custGeom>
          <a:solidFill>
            <a:srgbClr val="FFFDA9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1" name="object 32"/>
          <p:cNvSpPr/>
          <p:nvPr/>
        </p:nvSpPr>
        <p:spPr>
          <a:xfrm>
            <a:off x="2059623" y="2258060"/>
            <a:ext cx="2308225" cy="1214755"/>
          </a:xfrm>
          <a:custGeom>
            <a:avLst/>
            <a:gdLst/>
            <a:ahLst/>
            <a:cxnLst/>
            <a:rect l="l" t="t" r="r" b="b"/>
            <a:pathLst>
              <a:path w="2308225" h="1214755">
                <a:moveTo>
                  <a:pt x="0" y="607218"/>
                </a:moveTo>
                <a:lnTo>
                  <a:pt x="6345" y="543159"/>
                </a:lnTo>
                <a:lnTo>
                  <a:pt x="24958" y="481022"/>
                </a:lnTo>
                <a:lnTo>
                  <a:pt x="55198" y="421141"/>
                </a:lnTo>
                <a:lnTo>
                  <a:pt x="96428" y="363854"/>
                </a:lnTo>
                <a:lnTo>
                  <a:pt x="148011" y="309495"/>
                </a:lnTo>
                <a:lnTo>
                  <a:pt x="177485" y="283519"/>
                </a:lnTo>
                <a:lnTo>
                  <a:pt x="209307" y="258400"/>
                </a:lnTo>
                <a:lnTo>
                  <a:pt x="243399" y="234182"/>
                </a:lnTo>
                <a:lnTo>
                  <a:pt x="279680" y="210906"/>
                </a:lnTo>
                <a:lnTo>
                  <a:pt x="318070" y="188614"/>
                </a:lnTo>
                <a:lnTo>
                  <a:pt x="358490" y="167348"/>
                </a:lnTo>
                <a:lnTo>
                  <a:pt x="400860" y="147149"/>
                </a:lnTo>
                <a:lnTo>
                  <a:pt x="445100" y="128061"/>
                </a:lnTo>
                <a:lnTo>
                  <a:pt x="491130" y="110124"/>
                </a:lnTo>
                <a:lnTo>
                  <a:pt x="538871" y="93381"/>
                </a:lnTo>
                <a:lnTo>
                  <a:pt x="588243" y="77874"/>
                </a:lnTo>
                <a:lnTo>
                  <a:pt x="639166" y="63644"/>
                </a:lnTo>
                <a:lnTo>
                  <a:pt x="691560" y="50734"/>
                </a:lnTo>
                <a:lnTo>
                  <a:pt x="745346" y="39186"/>
                </a:lnTo>
                <a:lnTo>
                  <a:pt x="800444" y="29041"/>
                </a:lnTo>
                <a:lnTo>
                  <a:pt x="856774" y="20342"/>
                </a:lnTo>
                <a:lnTo>
                  <a:pt x="914256" y="13131"/>
                </a:lnTo>
                <a:lnTo>
                  <a:pt x="972811" y="7449"/>
                </a:lnTo>
                <a:lnTo>
                  <a:pt x="1032358" y="3338"/>
                </a:lnTo>
                <a:lnTo>
                  <a:pt x="1092818" y="841"/>
                </a:lnTo>
                <a:lnTo>
                  <a:pt x="1154112" y="0"/>
                </a:lnTo>
                <a:lnTo>
                  <a:pt x="1215406" y="841"/>
                </a:lnTo>
                <a:lnTo>
                  <a:pt x="1275866" y="3338"/>
                </a:lnTo>
                <a:lnTo>
                  <a:pt x="1335414" y="7449"/>
                </a:lnTo>
                <a:lnTo>
                  <a:pt x="1393968" y="13131"/>
                </a:lnTo>
                <a:lnTo>
                  <a:pt x="1451451" y="20342"/>
                </a:lnTo>
                <a:lnTo>
                  <a:pt x="1507780" y="29041"/>
                </a:lnTo>
                <a:lnTo>
                  <a:pt x="1562878" y="39186"/>
                </a:lnTo>
                <a:lnTo>
                  <a:pt x="1616664" y="50734"/>
                </a:lnTo>
                <a:lnTo>
                  <a:pt x="1669058" y="63644"/>
                </a:lnTo>
                <a:lnTo>
                  <a:pt x="1719981" y="77874"/>
                </a:lnTo>
                <a:lnTo>
                  <a:pt x="1769353" y="93381"/>
                </a:lnTo>
                <a:lnTo>
                  <a:pt x="1817094" y="110124"/>
                </a:lnTo>
                <a:lnTo>
                  <a:pt x="1863125" y="128061"/>
                </a:lnTo>
                <a:lnTo>
                  <a:pt x="1907365" y="147149"/>
                </a:lnTo>
                <a:lnTo>
                  <a:pt x="1949734" y="167348"/>
                </a:lnTo>
                <a:lnTo>
                  <a:pt x="1990154" y="188614"/>
                </a:lnTo>
                <a:lnTo>
                  <a:pt x="2028545" y="210906"/>
                </a:lnTo>
                <a:lnTo>
                  <a:pt x="2064825" y="234182"/>
                </a:lnTo>
                <a:lnTo>
                  <a:pt x="2098917" y="258400"/>
                </a:lnTo>
                <a:lnTo>
                  <a:pt x="2130740" y="283519"/>
                </a:lnTo>
                <a:lnTo>
                  <a:pt x="2160213" y="309495"/>
                </a:lnTo>
                <a:lnTo>
                  <a:pt x="2211796" y="363854"/>
                </a:lnTo>
                <a:lnTo>
                  <a:pt x="2253026" y="421141"/>
                </a:lnTo>
                <a:lnTo>
                  <a:pt x="2283267" y="481022"/>
                </a:lnTo>
                <a:lnTo>
                  <a:pt x="2301879" y="543159"/>
                </a:lnTo>
                <a:lnTo>
                  <a:pt x="2308225" y="607218"/>
                </a:lnTo>
                <a:lnTo>
                  <a:pt x="2306625" y="639467"/>
                </a:lnTo>
                <a:lnTo>
                  <a:pt x="2294066" y="702607"/>
                </a:lnTo>
                <a:lnTo>
                  <a:pt x="2269560" y="763658"/>
                </a:lnTo>
                <a:lnTo>
                  <a:pt x="2233745" y="822284"/>
                </a:lnTo>
                <a:lnTo>
                  <a:pt x="2187259" y="878149"/>
                </a:lnTo>
                <a:lnTo>
                  <a:pt x="2130740" y="930918"/>
                </a:lnTo>
                <a:lnTo>
                  <a:pt x="2098917" y="956036"/>
                </a:lnTo>
                <a:lnTo>
                  <a:pt x="2064825" y="980254"/>
                </a:lnTo>
                <a:lnTo>
                  <a:pt x="2028545" y="1003531"/>
                </a:lnTo>
                <a:lnTo>
                  <a:pt x="1990154" y="1025823"/>
                </a:lnTo>
                <a:lnTo>
                  <a:pt x="1949734" y="1047089"/>
                </a:lnTo>
                <a:lnTo>
                  <a:pt x="1907365" y="1067288"/>
                </a:lnTo>
                <a:lnTo>
                  <a:pt x="1863125" y="1086376"/>
                </a:lnTo>
                <a:lnTo>
                  <a:pt x="1817094" y="1104313"/>
                </a:lnTo>
                <a:lnTo>
                  <a:pt x="1769353" y="1121056"/>
                </a:lnTo>
                <a:lnTo>
                  <a:pt x="1719981" y="1136563"/>
                </a:lnTo>
                <a:lnTo>
                  <a:pt x="1669058" y="1150793"/>
                </a:lnTo>
                <a:lnTo>
                  <a:pt x="1616664" y="1163702"/>
                </a:lnTo>
                <a:lnTo>
                  <a:pt x="1562878" y="1175251"/>
                </a:lnTo>
                <a:lnTo>
                  <a:pt x="1507780" y="1185395"/>
                </a:lnTo>
                <a:lnTo>
                  <a:pt x="1451451" y="1194094"/>
                </a:lnTo>
                <a:lnTo>
                  <a:pt x="1393968" y="1201306"/>
                </a:lnTo>
                <a:lnTo>
                  <a:pt x="1335414" y="1206988"/>
                </a:lnTo>
                <a:lnTo>
                  <a:pt x="1275866" y="1211098"/>
                </a:lnTo>
                <a:lnTo>
                  <a:pt x="1215406" y="1213595"/>
                </a:lnTo>
                <a:lnTo>
                  <a:pt x="1154112" y="1214437"/>
                </a:lnTo>
                <a:lnTo>
                  <a:pt x="1092818" y="1213595"/>
                </a:lnTo>
                <a:lnTo>
                  <a:pt x="1032358" y="1211098"/>
                </a:lnTo>
                <a:lnTo>
                  <a:pt x="972811" y="1206988"/>
                </a:lnTo>
                <a:lnTo>
                  <a:pt x="914256" y="1201306"/>
                </a:lnTo>
                <a:lnTo>
                  <a:pt x="856774" y="1194094"/>
                </a:lnTo>
                <a:lnTo>
                  <a:pt x="800444" y="1185395"/>
                </a:lnTo>
                <a:lnTo>
                  <a:pt x="745346" y="1175251"/>
                </a:lnTo>
                <a:lnTo>
                  <a:pt x="691560" y="1163702"/>
                </a:lnTo>
                <a:lnTo>
                  <a:pt x="639166" y="1150793"/>
                </a:lnTo>
                <a:lnTo>
                  <a:pt x="588243" y="1136563"/>
                </a:lnTo>
                <a:lnTo>
                  <a:pt x="538871" y="1121056"/>
                </a:lnTo>
                <a:lnTo>
                  <a:pt x="491130" y="1104313"/>
                </a:lnTo>
                <a:lnTo>
                  <a:pt x="445100" y="1086376"/>
                </a:lnTo>
                <a:lnTo>
                  <a:pt x="400860" y="1067288"/>
                </a:lnTo>
                <a:lnTo>
                  <a:pt x="358490" y="1047089"/>
                </a:lnTo>
                <a:lnTo>
                  <a:pt x="318070" y="1025823"/>
                </a:lnTo>
                <a:lnTo>
                  <a:pt x="279680" y="1003531"/>
                </a:lnTo>
                <a:lnTo>
                  <a:pt x="243399" y="980254"/>
                </a:lnTo>
                <a:lnTo>
                  <a:pt x="209307" y="956036"/>
                </a:lnTo>
                <a:lnTo>
                  <a:pt x="177485" y="930918"/>
                </a:lnTo>
                <a:lnTo>
                  <a:pt x="148011" y="904942"/>
                </a:lnTo>
                <a:lnTo>
                  <a:pt x="96428" y="850583"/>
                </a:lnTo>
                <a:lnTo>
                  <a:pt x="55198" y="793295"/>
                </a:lnTo>
                <a:lnTo>
                  <a:pt x="24958" y="733415"/>
                </a:lnTo>
                <a:lnTo>
                  <a:pt x="6345" y="671277"/>
                </a:lnTo>
                <a:lnTo>
                  <a:pt x="0" y="607218"/>
                </a:lnTo>
                <a:close/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2" name="object 33"/>
          <p:cNvSpPr/>
          <p:nvPr/>
        </p:nvSpPr>
        <p:spPr>
          <a:xfrm>
            <a:off x="6079173" y="2258060"/>
            <a:ext cx="2308225" cy="1214755"/>
          </a:xfrm>
          <a:custGeom>
            <a:avLst/>
            <a:gdLst/>
            <a:ahLst/>
            <a:cxnLst/>
            <a:rect l="l" t="t" r="r" b="b"/>
            <a:pathLst>
              <a:path w="2308225" h="1214755">
                <a:moveTo>
                  <a:pt x="1154112" y="0"/>
                </a:moveTo>
                <a:lnTo>
                  <a:pt x="1092818" y="841"/>
                </a:lnTo>
                <a:lnTo>
                  <a:pt x="1032358" y="3338"/>
                </a:lnTo>
                <a:lnTo>
                  <a:pt x="972810" y="7449"/>
                </a:lnTo>
                <a:lnTo>
                  <a:pt x="914256" y="13131"/>
                </a:lnTo>
                <a:lnTo>
                  <a:pt x="856774" y="20342"/>
                </a:lnTo>
                <a:lnTo>
                  <a:pt x="800444" y="29041"/>
                </a:lnTo>
                <a:lnTo>
                  <a:pt x="745346" y="39186"/>
                </a:lnTo>
                <a:lnTo>
                  <a:pt x="691560" y="50734"/>
                </a:lnTo>
                <a:lnTo>
                  <a:pt x="639166" y="63644"/>
                </a:lnTo>
                <a:lnTo>
                  <a:pt x="588243" y="77874"/>
                </a:lnTo>
                <a:lnTo>
                  <a:pt x="538871" y="93381"/>
                </a:lnTo>
                <a:lnTo>
                  <a:pt x="491130" y="110124"/>
                </a:lnTo>
                <a:lnTo>
                  <a:pt x="445100" y="128061"/>
                </a:lnTo>
                <a:lnTo>
                  <a:pt x="400860" y="147149"/>
                </a:lnTo>
                <a:lnTo>
                  <a:pt x="358490" y="167348"/>
                </a:lnTo>
                <a:lnTo>
                  <a:pt x="318070" y="188614"/>
                </a:lnTo>
                <a:lnTo>
                  <a:pt x="279680" y="210906"/>
                </a:lnTo>
                <a:lnTo>
                  <a:pt x="243399" y="234182"/>
                </a:lnTo>
                <a:lnTo>
                  <a:pt x="209307" y="258400"/>
                </a:lnTo>
                <a:lnTo>
                  <a:pt x="177485" y="283519"/>
                </a:lnTo>
                <a:lnTo>
                  <a:pt x="148011" y="309495"/>
                </a:lnTo>
                <a:lnTo>
                  <a:pt x="96428" y="363854"/>
                </a:lnTo>
                <a:lnTo>
                  <a:pt x="55198" y="421141"/>
                </a:lnTo>
                <a:lnTo>
                  <a:pt x="24958" y="481022"/>
                </a:lnTo>
                <a:lnTo>
                  <a:pt x="6345" y="543159"/>
                </a:lnTo>
                <a:lnTo>
                  <a:pt x="0" y="607218"/>
                </a:lnTo>
                <a:lnTo>
                  <a:pt x="1599" y="639467"/>
                </a:lnTo>
                <a:lnTo>
                  <a:pt x="14158" y="702608"/>
                </a:lnTo>
                <a:lnTo>
                  <a:pt x="38664" y="763659"/>
                </a:lnTo>
                <a:lnTo>
                  <a:pt x="74479" y="822285"/>
                </a:lnTo>
                <a:lnTo>
                  <a:pt x="120966" y="878150"/>
                </a:lnTo>
                <a:lnTo>
                  <a:pt x="177485" y="930919"/>
                </a:lnTo>
                <a:lnTo>
                  <a:pt x="209307" y="956037"/>
                </a:lnTo>
                <a:lnTo>
                  <a:pt x="243399" y="980255"/>
                </a:lnTo>
                <a:lnTo>
                  <a:pt x="279680" y="1003531"/>
                </a:lnTo>
                <a:lnTo>
                  <a:pt x="318070" y="1025824"/>
                </a:lnTo>
                <a:lnTo>
                  <a:pt x="358490" y="1047090"/>
                </a:lnTo>
                <a:lnTo>
                  <a:pt x="400860" y="1067289"/>
                </a:lnTo>
                <a:lnTo>
                  <a:pt x="445100" y="1086377"/>
                </a:lnTo>
                <a:lnTo>
                  <a:pt x="491130" y="1104314"/>
                </a:lnTo>
                <a:lnTo>
                  <a:pt x="538871" y="1121057"/>
                </a:lnTo>
                <a:lnTo>
                  <a:pt x="588243" y="1136564"/>
                </a:lnTo>
                <a:lnTo>
                  <a:pt x="639166" y="1150794"/>
                </a:lnTo>
                <a:lnTo>
                  <a:pt x="691560" y="1163704"/>
                </a:lnTo>
                <a:lnTo>
                  <a:pt x="745346" y="1175252"/>
                </a:lnTo>
                <a:lnTo>
                  <a:pt x="800444" y="1185396"/>
                </a:lnTo>
                <a:lnTo>
                  <a:pt x="856774" y="1194095"/>
                </a:lnTo>
                <a:lnTo>
                  <a:pt x="914256" y="1201307"/>
                </a:lnTo>
                <a:lnTo>
                  <a:pt x="972810" y="1206989"/>
                </a:lnTo>
                <a:lnTo>
                  <a:pt x="1032358" y="1211099"/>
                </a:lnTo>
                <a:lnTo>
                  <a:pt x="1092818" y="1213597"/>
                </a:lnTo>
                <a:lnTo>
                  <a:pt x="1154112" y="1214438"/>
                </a:lnTo>
                <a:lnTo>
                  <a:pt x="1215406" y="1213597"/>
                </a:lnTo>
                <a:lnTo>
                  <a:pt x="1275866" y="1211099"/>
                </a:lnTo>
                <a:lnTo>
                  <a:pt x="1335414" y="1206989"/>
                </a:lnTo>
                <a:lnTo>
                  <a:pt x="1393968" y="1201307"/>
                </a:lnTo>
                <a:lnTo>
                  <a:pt x="1451451" y="1194095"/>
                </a:lnTo>
                <a:lnTo>
                  <a:pt x="1507780" y="1185396"/>
                </a:lnTo>
                <a:lnTo>
                  <a:pt x="1562878" y="1175252"/>
                </a:lnTo>
                <a:lnTo>
                  <a:pt x="1616664" y="1163704"/>
                </a:lnTo>
                <a:lnTo>
                  <a:pt x="1669059" y="1150794"/>
                </a:lnTo>
                <a:lnTo>
                  <a:pt x="1719982" y="1136564"/>
                </a:lnTo>
                <a:lnTo>
                  <a:pt x="1769353" y="1121057"/>
                </a:lnTo>
                <a:lnTo>
                  <a:pt x="1817095" y="1104314"/>
                </a:lnTo>
                <a:lnTo>
                  <a:pt x="1863125" y="1086377"/>
                </a:lnTo>
                <a:lnTo>
                  <a:pt x="1907365" y="1067289"/>
                </a:lnTo>
                <a:lnTo>
                  <a:pt x="1949735" y="1047090"/>
                </a:lnTo>
                <a:lnTo>
                  <a:pt x="1990155" y="1025824"/>
                </a:lnTo>
                <a:lnTo>
                  <a:pt x="2028545" y="1003531"/>
                </a:lnTo>
                <a:lnTo>
                  <a:pt x="2064826" y="980255"/>
                </a:lnTo>
                <a:lnTo>
                  <a:pt x="2098917" y="956037"/>
                </a:lnTo>
                <a:lnTo>
                  <a:pt x="2130740" y="930919"/>
                </a:lnTo>
                <a:lnTo>
                  <a:pt x="2160214" y="904942"/>
                </a:lnTo>
                <a:lnTo>
                  <a:pt x="2211797" y="850584"/>
                </a:lnTo>
                <a:lnTo>
                  <a:pt x="2253027" y="793296"/>
                </a:lnTo>
                <a:lnTo>
                  <a:pt x="2283268" y="733415"/>
                </a:lnTo>
                <a:lnTo>
                  <a:pt x="2301880" y="671278"/>
                </a:lnTo>
                <a:lnTo>
                  <a:pt x="2308226" y="607218"/>
                </a:lnTo>
                <a:lnTo>
                  <a:pt x="2306626" y="574970"/>
                </a:lnTo>
                <a:lnTo>
                  <a:pt x="2294067" y="511829"/>
                </a:lnTo>
                <a:lnTo>
                  <a:pt x="2269561" y="450778"/>
                </a:lnTo>
                <a:lnTo>
                  <a:pt x="2233746" y="392152"/>
                </a:lnTo>
                <a:lnTo>
                  <a:pt x="2187260" y="336287"/>
                </a:lnTo>
                <a:lnTo>
                  <a:pt x="2130740" y="283519"/>
                </a:lnTo>
                <a:lnTo>
                  <a:pt x="2098917" y="258400"/>
                </a:lnTo>
                <a:lnTo>
                  <a:pt x="2064826" y="234182"/>
                </a:lnTo>
                <a:lnTo>
                  <a:pt x="2028545" y="210906"/>
                </a:lnTo>
                <a:lnTo>
                  <a:pt x="1990155" y="188614"/>
                </a:lnTo>
                <a:lnTo>
                  <a:pt x="1949735" y="167348"/>
                </a:lnTo>
                <a:lnTo>
                  <a:pt x="1907365" y="147149"/>
                </a:lnTo>
                <a:lnTo>
                  <a:pt x="1863125" y="128061"/>
                </a:lnTo>
                <a:lnTo>
                  <a:pt x="1817095" y="110124"/>
                </a:lnTo>
                <a:lnTo>
                  <a:pt x="1769353" y="93381"/>
                </a:lnTo>
                <a:lnTo>
                  <a:pt x="1719982" y="77874"/>
                </a:lnTo>
                <a:lnTo>
                  <a:pt x="1669059" y="63644"/>
                </a:lnTo>
                <a:lnTo>
                  <a:pt x="1616664" y="50734"/>
                </a:lnTo>
                <a:lnTo>
                  <a:pt x="1562878" y="39186"/>
                </a:lnTo>
                <a:lnTo>
                  <a:pt x="1507780" y="29041"/>
                </a:lnTo>
                <a:lnTo>
                  <a:pt x="1451451" y="20342"/>
                </a:lnTo>
                <a:lnTo>
                  <a:pt x="1393968" y="13131"/>
                </a:lnTo>
                <a:lnTo>
                  <a:pt x="1335414" y="7449"/>
                </a:lnTo>
                <a:lnTo>
                  <a:pt x="1275866" y="3338"/>
                </a:lnTo>
                <a:lnTo>
                  <a:pt x="1215406" y="841"/>
                </a:lnTo>
                <a:lnTo>
                  <a:pt x="1154112" y="0"/>
                </a:lnTo>
                <a:close/>
              </a:path>
            </a:pathLst>
          </a:custGeom>
          <a:solidFill>
            <a:srgbClr val="FFD4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3" name="object 34"/>
          <p:cNvSpPr/>
          <p:nvPr/>
        </p:nvSpPr>
        <p:spPr>
          <a:xfrm>
            <a:off x="6079173" y="2258060"/>
            <a:ext cx="2308225" cy="1214755"/>
          </a:xfrm>
          <a:custGeom>
            <a:avLst/>
            <a:gdLst/>
            <a:ahLst/>
            <a:cxnLst/>
            <a:rect l="l" t="t" r="r" b="b"/>
            <a:pathLst>
              <a:path w="2308225" h="1214755">
                <a:moveTo>
                  <a:pt x="0" y="607218"/>
                </a:moveTo>
                <a:lnTo>
                  <a:pt x="6345" y="543159"/>
                </a:lnTo>
                <a:lnTo>
                  <a:pt x="24958" y="481022"/>
                </a:lnTo>
                <a:lnTo>
                  <a:pt x="55198" y="421141"/>
                </a:lnTo>
                <a:lnTo>
                  <a:pt x="96428" y="363854"/>
                </a:lnTo>
                <a:lnTo>
                  <a:pt x="148011" y="309495"/>
                </a:lnTo>
                <a:lnTo>
                  <a:pt x="177485" y="283519"/>
                </a:lnTo>
                <a:lnTo>
                  <a:pt x="209307" y="258400"/>
                </a:lnTo>
                <a:lnTo>
                  <a:pt x="243399" y="234182"/>
                </a:lnTo>
                <a:lnTo>
                  <a:pt x="279680" y="210906"/>
                </a:lnTo>
                <a:lnTo>
                  <a:pt x="318070" y="188614"/>
                </a:lnTo>
                <a:lnTo>
                  <a:pt x="358490" y="167348"/>
                </a:lnTo>
                <a:lnTo>
                  <a:pt x="400860" y="147149"/>
                </a:lnTo>
                <a:lnTo>
                  <a:pt x="445100" y="128061"/>
                </a:lnTo>
                <a:lnTo>
                  <a:pt x="491130" y="110124"/>
                </a:lnTo>
                <a:lnTo>
                  <a:pt x="538871" y="93381"/>
                </a:lnTo>
                <a:lnTo>
                  <a:pt x="588243" y="77874"/>
                </a:lnTo>
                <a:lnTo>
                  <a:pt x="639166" y="63644"/>
                </a:lnTo>
                <a:lnTo>
                  <a:pt x="691560" y="50734"/>
                </a:lnTo>
                <a:lnTo>
                  <a:pt x="745346" y="39186"/>
                </a:lnTo>
                <a:lnTo>
                  <a:pt x="800444" y="29041"/>
                </a:lnTo>
                <a:lnTo>
                  <a:pt x="856773" y="20342"/>
                </a:lnTo>
                <a:lnTo>
                  <a:pt x="914255" y="13131"/>
                </a:lnTo>
                <a:lnTo>
                  <a:pt x="972810" y="7449"/>
                </a:lnTo>
                <a:lnTo>
                  <a:pt x="1032357" y="3338"/>
                </a:lnTo>
                <a:lnTo>
                  <a:pt x="1092818" y="841"/>
                </a:lnTo>
                <a:lnTo>
                  <a:pt x="1154111" y="0"/>
                </a:lnTo>
                <a:lnTo>
                  <a:pt x="1215405" y="841"/>
                </a:lnTo>
                <a:lnTo>
                  <a:pt x="1275866" y="3338"/>
                </a:lnTo>
                <a:lnTo>
                  <a:pt x="1335413" y="7449"/>
                </a:lnTo>
                <a:lnTo>
                  <a:pt x="1393968" y="13131"/>
                </a:lnTo>
                <a:lnTo>
                  <a:pt x="1451450" y="20342"/>
                </a:lnTo>
                <a:lnTo>
                  <a:pt x="1507780" y="29041"/>
                </a:lnTo>
                <a:lnTo>
                  <a:pt x="1562878" y="39186"/>
                </a:lnTo>
                <a:lnTo>
                  <a:pt x="1616664" y="50734"/>
                </a:lnTo>
                <a:lnTo>
                  <a:pt x="1669058" y="63644"/>
                </a:lnTo>
                <a:lnTo>
                  <a:pt x="1719981" y="77874"/>
                </a:lnTo>
                <a:lnTo>
                  <a:pt x="1769353" y="93381"/>
                </a:lnTo>
                <a:lnTo>
                  <a:pt x="1817094" y="110124"/>
                </a:lnTo>
                <a:lnTo>
                  <a:pt x="1863125" y="128061"/>
                </a:lnTo>
                <a:lnTo>
                  <a:pt x="1907365" y="147149"/>
                </a:lnTo>
                <a:lnTo>
                  <a:pt x="1949734" y="167348"/>
                </a:lnTo>
                <a:lnTo>
                  <a:pt x="1990154" y="188614"/>
                </a:lnTo>
                <a:lnTo>
                  <a:pt x="2028545" y="210906"/>
                </a:lnTo>
                <a:lnTo>
                  <a:pt x="2064825" y="234182"/>
                </a:lnTo>
                <a:lnTo>
                  <a:pt x="2098917" y="258400"/>
                </a:lnTo>
                <a:lnTo>
                  <a:pt x="2130740" y="283519"/>
                </a:lnTo>
                <a:lnTo>
                  <a:pt x="2160214" y="309495"/>
                </a:lnTo>
                <a:lnTo>
                  <a:pt x="2211796" y="363854"/>
                </a:lnTo>
                <a:lnTo>
                  <a:pt x="2253027" y="421141"/>
                </a:lnTo>
                <a:lnTo>
                  <a:pt x="2283267" y="481022"/>
                </a:lnTo>
                <a:lnTo>
                  <a:pt x="2301879" y="543159"/>
                </a:lnTo>
                <a:lnTo>
                  <a:pt x="2308225" y="607218"/>
                </a:lnTo>
                <a:lnTo>
                  <a:pt x="2306625" y="639467"/>
                </a:lnTo>
                <a:lnTo>
                  <a:pt x="2294067" y="702607"/>
                </a:lnTo>
                <a:lnTo>
                  <a:pt x="2269560" y="763658"/>
                </a:lnTo>
                <a:lnTo>
                  <a:pt x="2233745" y="822284"/>
                </a:lnTo>
                <a:lnTo>
                  <a:pt x="2187259" y="878149"/>
                </a:lnTo>
                <a:lnTo>
                  <a:pt x="2130740" y="930918"/>
                </a:lnTo>
                <a:lnTo>
                  <a:pt x="2098917" y="956036"/>
                </a:lnTo>
                <a:lnTo>
                  <a:pt x="2064825" y="980254"/>
                </a:lnTo>
                <a:lnTo>
                  <a:pt x="2028545" y="1003531"/>
                </a:lnTo>
                <a:lnTo>
                  <a:pt x="1990154" y="1025823"/>
                </a:lnTo>
                <a:lnTo>
                  <a:pt x="1949734" y="1047089"/>
                </a:lnTo>
                <a:lnTo>
                  <a:pt x="1907365" y="1067288"/>
                </a:lnTo>
                <a:lnTo>
                  <a:pt x="1863125" y="1086376"/>
                </a:lnTo>
                <a:lnTo>
                  <a:pt x="1817094" y="1104313"/>
                </a:lnTo>
                <a:lnTo>
                  <a:pt x="1769353" y="1121056"/>
                </a:lnTo>
                <a:lnTo>
                  <a:pt x="1719981" y="1136563"/>
                </a:lnTo>
                <a:lnTo>
                  <a:pt x="1669058" y="1150793"/>
                </a:lnTo>
                <a:lnTo>
                  <a:pt x="1616664" y="1163702"/>
                </a:lnTo>
                <a:lnTo>
                  <a:pt x="1562878" y="1175251"/>
                </a:lnTo>
                <a:lnTo>
                  <a:pt x="1507780" y="1185395"/>
                </a:lnTo>
                <a:lnTo>
                  <a:pt x="1451450" y="1194094"/>
                </a:lnTo>
                <a:lnTo>
                  <a:pt x="1393968" y="1201306"/>
                </a:lnTo>
                <a:lnTo>
                  <a:pt x="1335413" y="1206988"/>
                </a:lnTo>
                <a:lnTo>
                  <a:pt x="1275866" y="1211098"/>
                </a:lnTo>
                <a:lnTo>
                  <a:pt x="1215405" y="1213595"/>
                </a:lnTo>
                <a:lnTo>
                  <a:pt x="1154111" y="1214437"/>
                </a:lnTo>
                <a:lnTo>
                  <a:pt x="1092818" y="1213595"/>
                </a:lnTo>
                <a:lnTo>
                  <a:pt x="1032357" y="1211098"/>
                </a:lnTo>
                <a:lnTo>
                  <a:pt x="972810" y="1206988"/>
                </a:lnTo>
                <a:lnTo>
                  <a:pt x="914255" y="1201306"/>
                </a:lnTo>
                <a:lnTo>
                  <a:pt x="856773" y="1194094"/>
                </a:lnTo>
                <a:lnTo>
                  <a:pt x="800444" y="1185395"/>
                </a:lnTo>
                <a:lnTo>
                  <a:pt x="745346" y="1175251"/>
                </a:lnTo>
                <a:lnTo>
                  <a:pt x="691560" y="1163702"/>
                </a:lnTo>
                <a:lnTo>
                  <a:pt x="639166" y="1150793"/>
                </a:lnTo>
                <a:lnTo>
                  <a:pt x="588243" y="1136563"/>
                </a:lnTo>
                <a:lnTo>
                  <a:pt x="538871" y="1121056"/>
                </a:lnTo>
                <a:lnTo>
                  <a:pt x="491130" y="1104313"/>
                </a:lnTo>
                <a:lnTo>
                  <a:pt x="445100" y="1086376"/>
                </a:lnTo>
                <a:lnTo>
                  <a:pt x="400860" y="1067288"/>
                </a:lnTo>
                <a:lnTo>
                  <a:pt x="358490" y="1047089"/>
                </a:lnTo>
                <a:lnTo>
                  <a:pt x="318070" y="1025823"/>
                </a:lnTo>
                <a:lnTo>
                  <a:pt x="279680" y="1003531"/>
                </a:lnTo>
                <a:lnTo>
                  <a:pt x="243399" y="980254"/>
                </a:lnTo>
                <a:lnTo>
                  <a:pt x="209307" y="956036"/>
                </a:lnTo>
                <a:lnTo>
                  <a:pt x="177485" y="930918"/>
                </a:lnTo>
                <a:lnTo>
                  <a:pt x="148011" y="904942"/>
                </a:lnTo>
                <a:lnTo>
                  <a:pt x="96428" y="850583"/>
                </a:lnTo>
                <a:lnTo>
                  <a:pt x="55198" y="793295"/>
                </a:lnTo>
                <a:lnTo>
                  <a:pt x="24958" y="733415"/>
                </a:lnTo>
                <a:lnTo>
                  <a:pt x="6345" y="671277"/>
                </a:lnTo>
                <a:lnTo>
                  <a:pt x="0" y="607218"/>
                </a:lnTo>
                <a:close/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5" name="object 38"/>
          <p:cNvSpPr txBox="1"/>
          <p:nvPr/>
        </p:nvSpPr>
        <p:spPr>
          <a:xfrm>
            <a:off x="8672087" y="2689614"/>
            <a:ext cx="1023937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 marR="5080" indent="-76200">
              <a:lnSpc>
                <a:spcPts val="2800"/>
              </a:lnSpc>
            </a:pPr>
            <a:r>
              <a:rPr lang="en-US" sz="2400" spc="-5" dirty="0" smtClean="0">
                <a:solidFill>
                  <a:srgbClr val="FF0000"/>
                </a:solidFill>
                <a:latin typeface="Arial"/>
                <a:cs typeface="Arial"/>
              </a:rPr>
              <a:t>advice</a:t>
            </a:r>
            <a:endParaRPr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6" name="object 39"/>
          <p:cNvSpPr/>
          <p:nvPr/>
        </p:nvSpPr>
        <p:spPr>
          <a:xfrm>
            <a:off x="3061336" y="2981960"/>
            <a:ext cx="1973580" cy="843280"/>
          </a:xfrm>
          <a:custGeom>
            <a:avLst/>
            <a:gdLst/>
            <a:ahLst/>
            <a:cxnLst/>
            <a:rect l="l" t="t" r="r" b="b"/>
            <a:pathLst>
              <a:path w="1973579" h="843280">
                <a:moveTo>
                  <a:pt x="0" y="0"/>
                </a:moveTo>
                <a:lnTo>
                  <a:pt x="1973262" y="842962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7" name="object 40"/>
          <p:cNvSpPr/>
          <p:nvPr/>
        </p:nvSpPr>
        <p:spPr>
          <a:xfrm>
            <a:off x="5317173" y="3040698"/>
            <a:ext cx="1824355" cy="1146175"/>
          </a:xfrm>
          <a:custGeom>
            <a:avLst/>
            <a:gdLst/>
            <a:ahLst/>
            <a:cxnLst/>
            <a:rect l="l" t="t" r="r" b="b"/>
            <a:pathLst>
              <a:path w="1824354" h="1146175">
                <a:moveTo>
                  <a:pt x="1824036" y="0"/>
                </a:moveTo>
                <a:lnTo>
                  <a:pt x="0" y="1146174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8" name="object 41"/>
          <p:cNvSpPr/>
          <p:nvPr/>
        </p:nvSpPr>
        <p:spPr>
          <a:xfrm>
            <a:off x="3061336" y="2981960"/>
            <a:ext cx="1612900" cy="863600"/>
          </a:xfrm>
          <a:custGeom>
            <a:avLst/>
            <a:gdLst/>
            <a:ahLst/>
            <a:cxnLst/>
            <a:rect l="l" t="t" r="r" b="b"/>
            <a:pathLst>
              <a:path w="1612900" h="863600">
                <a:moveTo>
                  <a:pt x="0" y="0"/>
                </a:moveTo>
                <a:lnTo>
                  <a:pt x="1612899" y="863599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9" name="object 42"/>
          <p:cNvSpPr/>
          <p:nvPr/>
        </p:nvSpPr>
        <p:spPr>
          <a:xfrm>
            <a:off x="3299461" y="2745423"/>
            <a:ext cx="2336800" cy="1111250"/>
          </a:xfrm>
          <a:custGeom>
            <a:avLst/>
            <a:gdLst/>
            <a:ahLst/>
            <a:cxnLst/>
            <a:rect l="l" t="t" r="r" b="b"/>
            <a:pathLst>
              <a:path w="2336800" h="1111250">
                <a:moveTo>
                  <a:pt x="0" y="0"/>
                </a:moveTo>
                <a:lnTo>
                  <a:pt x="2336799" y="1111249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0" name="object 43"/>
          <p:cNvSpPr/>
          <p:nvPr/>
        </p:nvSpPr>
        <p:spPr>
          <a:xfrm>
            <a:off x="5140960" y="2724785"/>
            <a:ext cx="2181225" cy="714375"/>
          </a:xfrm>
          <a:custGeom>
            <a:avLst/>
            <a:gdLst/>
            <a:ahLst/>
            <a:cxnLst/>
            <a:rect l="l" t="t" r="r" b="b"/>
            <a:pathLst>
              <a:path w="2181225" h="714375">
                <a:moveTo>
                  <a:pt x="2181224" y="0"/>
                </a:moveTo>
                <a:lnTo>
                  <a:pt x="0" y="714374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1" name="object 44"/>
          <p:cNvSpPr/>
          <p:nvPr/>
        </p:nvSpPr>
        <p:spPr>
          <a:xfrm>
            <a:off x="5125085" y="3040698"/>
            <a:ext cx="2016125" cy="784225"/>
          </a:xfrm>
          <a:custGeom>
            <a:avLst/>
            <a:gdLst/>
            <a:ahLst/>
            <a:cxnLst/>
            <a:rect l="l" t="t" r="r" b="b"/>
            <a:pathLst>
              <a:path w="2016125" h="784225">
                <a:moveTo>
                  <a:pt x="2016124" y="0"/>
                </a:moveTo>
                <a:lnTo>
                  <a:pt x="0" y="784224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2" name="object 45"/>
          <p:cNvSpPr/>
          <p:nvPr/>
        </p:nvSpPr>
        <p:spPr>
          <a:xfrm>
            <a:off x="2535873" y="2859723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29368" y="0"/>
                </a:moveTo>
                <a:lnTo>
                  <a:pt x="17937" y="2307"/>
                </a:lnTo>
                <a:lnTo>
                  <a:pt x="8602" y="8601"/>
                </a:lnTo>
                <a:lnTo>
                  <a:pt x="2308" y="17936"/>
                </a:lnTo>
                <a:lnTo>
                  <a:pt x="0" y="29368"/>
                </a:lnTo>
                <a:lnTo>
                  <a:pt x="2308" y="40800"/>
                </a:lnTo>
                <a:lnTo>
                  <a:pt x="8602" y="50135"/>
                </a:lnTo>
                <a:lnTo>
                  <a:pt x="17937" y="56429"/>
                </a:lnTo>
                <a:lnTo>
                  <a:pt x="29368" y="58737"/>
                </a:lnTo>
                <a:lnTo>
                  <a:pt x="40800" y="56429"/>
                </a:lnTo>
                <a:lnTo>
                  <a:pt x="50136" y="50135"/>
                </a:lnTo>
                <a:lnTo>
                  <a:pt x="56430" y="40800"/>
                </a:lnTo>
                <a:lnTo>
                  <a:pt x="58738" y="29368"/>
                </a:lnTo>
                <a:lnTo>
                  <a:pt x="56430" y="17936"/>
                </a:lnTo>
                <a:lnTo>
                  <a:pt x="50136" y="8601"/>
                </a:lnTo>
                <a:lnTo>
                  <a:pt x="40800" y="2307"/>
                </a:lnTo>
                <a:lnTo>
                  <a:pt x="29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3" name="object 46"/>
          <p:cNvSpPr/>
          <p:nvPr/>
        </p:nvSpPr>
        <p:spPr>
          <a:xfrm>
            <a:off x="2535873" y="2859723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29369"/>
                </a:moveTo>
                <a:lnTo>
                  <a:pt x="2307" y="17937"/>
                </a:lnTo>
                <a:lnTo>
                  <a:pt x="8601" y="8601"/>
                </a:lnTo>
                <a:lnTo>
                  <a:pt x="17937" y="2307"/>
                </a:lnTo>
                <a:lnTo>
                  <a:pt x="29368" y="0"/>
                </a:lnTo>
                <a:lnTo>
                  <a:pt x="40800" y="2307"/>
                </a:lnTo>
                <a:lnTo>
                  <a:pt x="50136" y="8601"/>
                </a:lnTo>
                <a:lnTo>
                  <a:pt x="56430" y="17937"/>
                </a:lnTo>
                <a:lnTo>
                  <a:pt x="58738" y="29369"/>
                </a:lnTo>
                <a:lnTo>
                  <a:pt x="56430" y="40800"/>
                </a:lnTo>
                <a:lnTo>
                  <a:pt x="50136" y="50135"/>
                </a:lnTo>
                <a:lnTo>
                  <a:pt x="40800" y="56429"/>
                </a:lnTo>
                <a:lnTo>
                  <a:pt x="29368" y="58737"/>
                </a:lnTo>
                <a:lnTo>
                  <a:pt x="17937" y="56429"/>
                </a:lnTo>
                <a:lnTo>
                  <a:pt x="8601" y="50135"/>
                </a:lnTo>
                <a:lnTo>
                  <a:pt x="2307" y="40800"/>
                </a:lnTo>
                <a:lnTo>
                  <a:pt x="0" y="29369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4" name="object 47"/>
          <p:cNvSpPr/>
          <p:nvPr/>
        </p:nvSpPr>
        <p:spPr>
          <a:xfrm>
            <a:off x="7312659" y="2680335"/>
            <a:ext cx="59055" cy="53975"/>
          </a:xfrm>
          <a:custGeom>
            <a:avLst/>
            <a:gdLst/>
            <a:ahLst/>
            <a:cxnLst/>
            <a:rect l="l" t="t" r="r" b="b"/>
            <a:pathLst>
              <a:path w="59054" h="53975">
                <a:moveTo>
                  <a:pt x="29368" y="0"/>
                </a:moveTo>
                <a:lnTo>
                  <a:pt x="17937" y="2120"/>
                </a:lnTo>
                <a:lnTo>
                  <a:pt x="8602" y="7904"/>
                </a:lnTo>
                <a:lnTo>
                  <a:pt x="2308" y="16483"/>
                </a:lnTo>
                <a:lnTo>
                  <a:pt x="0" y="26988"/>
                </a:lnTo>
                <a:lnTo>
                  <a:pt x="2308" y="37493"/>
                </a:lnTo>
                <a:lnTo>
                  <a:pt x="8602" y="46071"/>
                </a:lnTo>
                <a:lnTo>
                  <a:pt x="17937" y="51855"/>
                </a:lnTo>
                <a:lnTo>
                  <a:pt x="29368" y="53976"/>
                </a:lnTo>
                <a:lnTo>
                  <a:pt x="40800" y="51855"/>
                </a:lnTo>
                <a:lnTo>
                  <a:pt x="50136" y="46071"/>
                </a:lnTo>
                <a:lnTo>
                  <a:pt x="56430" y="37493"/>
                </a:lnTo>
                <a:lnTo>
                  <a:pt x="58738" y="26988"/>
                </a:lnTo>
                <a:lnTo>
                  <a:pt x="56430" y="16483"/>
                </a:lnTo>
                <a:lnTo>
                  <a:pt x="50136" y="7904"/>
                </a:lnTo>
                <a:lnTo>
                  <a:pt x="40800" y="2120"/>
                </a:lnTo>
                <a:lnTo>
                  <a:pt x="29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5" name="object 48"/>
          <p:cNvSpPr/>
          <p:nvPr/>
        </p:nvSpPr>
        <p:spPr>
          <a:xfrm>
            <a:off x="7312659" y="2680335"/>
            <a:ext cx="59055" cy="53975"/>
          </a:xfrm>
          <a:custGeom>
            <a:avLst/>
            <a:gdLst/>
            <a:ahLst/>
            <a:cxnLst/>
            <a:rect l="l" t="t" r="r" b="b"/>
            <a:pathLst>
              <a:path w="59054" h="53975">
                <a:moveTo>
                  <a:pt x="0" y="26987"/>
                </a:moveTo>
                <a:lnTo>
                  <a:pt x="2307" y="16483"/>
                </a:lnTo>
                <a:lnTo>
                  <a:pt x="8601" y="7904"/>
                </a:lnTo>
                <a:lnTo>
                  <a:pt x="17937" y="2120"/>
                </a:lnTo>
                <a:lnTo>
                  <a:pt x="29368" y="0"/>
                </a:lnTo>
                <a:lnTo>
                  <a:pt x="40800" y="2120"/>
                </a:lnTo>
                <a:lnTo>
                  <a:pt x="50135" y="7904"/>
                </a:lnTo>
                <a:lnTo>
                  <a:pt x="56430" y="16483"/>
                </a:lnTo>
                <a:lnTo>
                  <a:pt x="58738" y="26987"/>
                </a:lnTo>
                <a:lnTo>
                  <a:pt x="56430" y="37492"/>
                </a:lnTo>
                <a:lnTo>
                  <a:pt x="50135" y="46071"/>
                </a:lnTo>
                <a:lnTo>
                  <a:pt x="40800" y="51855"/>
                </a:lnTo>
                <a:lnTo>
                  <a:pt x="29368" y="53976"/>
                </a:lnTo>
                <a:lnTo>
                  <a:pt x="17937" y="51855"/>
                </a:lnTo>
                <a:lnTo>
                  <a:pt x="8601" y="46071"/>
                </a:lnTo>
                <a:lnTo>
                  <a:pt x="2307" y="37492"/>
                </a:lnTo>
                <a:lnTo>
                  <a:pt x="0" y="26987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6" name="object 49"/>
          <p:cNvSpPr/>
          <p:nvPr/>
        </p:nvSpPr>
        <p:spPr>
          <a:xfrm>
            <a:off x="3997961" y="3185160"/>
            <a:ext cx="2308225" cy="1214755"/>
          </a:xfrm>
          <a:custGeom>
            <a:avLst/>
            <a:gdLst/>
            <a:ahLst/>
            <a:cxnLst/>
            <a:rect l="l" t="t" r="r" b="b"/>
            <a:pathLst>
              <a:path w="2308225" h="1214754">
                <a:moveTo>
                  <a:pt x="0" y="607218"/>
                </a:moveTo>
                <a:lnTo>
                  <a:pt x="6345" y="543159"/>
                </a:lnTo>
                <a:lnTo>
                  <a:pt x="24958" y="481022"/>
                </a:lnTo>
                <a:lnTo>
                  <a:pt x="55198" y="421141"/>
                </a:lnTo>
                <a:lnTo>
                  <a:pt x="96428" y="363854"/>
                </a:lnTo>
                <a:lnTo>
                  <a:pt x="148011" y="309495"/>
                </a:lnTo>
                <a:lnTo>
                  <a:pt x="177485" y="283519"/>
                </a:lnTo>
                <a:lnTo>
                  <a:pt x="209307" y="258400"/>
                </a:lnTo>
                <a:lnTo>
                  <a:pt x="243399" y="234182"/>
                </a:lnTo>
                <a:lnTo>
                  <a:pt x="279680" y="210906"/>
                </a:lnTo>
                <a:lnTo>
                  <a:pt x="318070" y="188614"/>
                </a:lnTo>
                <a:lnTo>
                  <a:pt x="358490" y="167348"/>
                </a:lnTo>
                <a:lnTo>
                  <a:pt x="400860" y="147149"/>
                </a:lnTo>
                <a:lnTo>
                  <a:pt x="445100" y="128061"/>
                </a:lnTo>
                <a:lnTo>
                  <a:pt x="491130" y="110124"/>
                </a:lnTo>
                <a:lnTo>
                  <a:pt x="538871" y="93381"/>
                </a:lnTo>
                <a:lnTo>
                  <a:pt x="588243" y="77874"/>
                </a:lnTo>
                <a:lnTo>
                  <a:pt x="639166" y="63644"/>
                </a:lnTo>
                <a:lnTo>
                  <a:pt x="691560" y="50734"/>
                </a:lnTo>
                <a:lnTo>
                  <a:pt x="745346" y="39186"/>
                </a:lnTo>
                <a:lnTo>
                  <a:pt x="800444" y="29041"/>
                </a:lnTo>
                <a:lnTo>
                  <a:pt x="856774" y="20342"/>
                </a:lnTo>
                <a:lnTo>
                  <a:pt x="914256" y="13131"/>
                </a:lnTo>
                <a:lnTo>
                  <a:pt x="972811" y="7449"/>
                </a:lnTo>
                <a:lnTo>
                  <a:pt x="1032358" y="3338"/>
                </a:lnTo>
                <a:lnTo>
                  <a:pt x="1092819" y="841"/>
                </a:lnTo>
                <a:lnTo>
                  <a:pt x="1154112" y="0"/>
                </a:lnTo>
                <a:lnTo>
                  <a:pt x="1215406" y="841"/>
                </a:lnTo>
                <a:lnTo>
                  <a:pt x="1275866" y="3338"/>
                </a:lnTo>
                <a:lnTo>
                  <a:pt x="1335414" y="7449"/>
                </a:lnTo>
                <a:lnTo>
                  <a:pt x="1393969" y="13131"/>
                </a:lnTo>
                <a:lnTo>
                  <a:pt x="1451451" y="20342"/>
                </a:lnTo>
                <a:lnTo>
                  <a:pt x="1507781" y="29041"/>
                </a:lnTo>
                <a:lnTo>
                  <a:pt x="1562878" y="39186"/>
                </a:lnTo>
                <a:lnTo>
                  <a:pt x="1616664" y="50734"/>
                </a:lnTo>
                <a:lnTo>
                  <a:pt x="1669059" y="63644"/>
                </a:lnTo>
                <a:lnTo>
                  <a:pt x="1719982" y="77874"/>
                </a:lnTo>
                <a:lnTo>
                  <a:pt x="1769353" y="93381"/>
                </a:lnTo>
                <a:lnTo>
                  <a:pt x="1817094" y="110124"/>
                </a:lnTo>
                <a:lnTo>
                  <a:pt x="1863125" y="128061"/>
                </a:lnTo>
                <a:lnTo>
                  <a:pt x="1907365" y="147149"/>
                </a:lnTo>
                <a:lnTo>
                  <a:pt x="1949735" y="167348"/>
                </a:lnTo>
                <a:lnTo>
                  <a:pt x="1990154" y="188614"/>
                </a:lnTo>
                <a:lnTo>
                  <a:pt x="2028545" y="210906"/>
                </a:lnTo>
                <a:lnTo>
                  <a:pt x="2064825" y="234182"/>
                </a:lnTo>
                <a:lnTo>
                  <a:pt x="2098917" y="258400"/>
                </a:lnTo>
                <a:lnTo>
                  <a:pt x="2130740" y="283519"/>
                </a:lnTo>
                <a:lnTo>
                  <a:pt x="2160214" y="309495"/>
                </a:lnTo>
                <a:lnTo>
                  <a:pt x="2211796" y="363854"/>
                </a:lnTo>
                <a:lnTo>
                  <a:pt x="2253027" y="421141"/>
                </a:lnTo>
                <a:lnTo>
                  <a:pt x="2283267" y="481022"/>
                </a:lnTo>
                <a:lnTo>
                  <a:pt x="2301879" y="543159"/>
                </a:lnTo>
                <a:lnTo>
                  <a:pt x="2308225" y="607218"/>
                </a:lnTo>
                <a:lnTo>
                  <a:pt x="2306625" y="639467"/>
                </a:lnTo>
                <a:lnTo>
                  <a:pt x="2294066" y="702607"/>
                </a:lnTo>
                <a:lnTo>
                  <a:pt x="2269560" y="763658"/>
                </a:lnTo>
                <a:lnTo>
                  <a:pt x="2233745" y="822284"/>
                </a:lnTo>
                <a:lnTo>
                  <a:pt x="2187259" y="878149"/>
                </a:lnTo>
                <a:lnTo>
                  <a:pt x="2130740" y="930918"/>
                </a:lnTo>
                <a:lnTo>
                  <a:pt x="2098917" y="956036"/>
                </a:lnTo>
                <a:lnTo>
                  <a:pt x="2064825" y="980254"/>
                </a:lnTo>
                <a:lnTo>
                  <a:pt x="2028545" y="1003530"/>
                </a:lnTo>
                <a:lnTo>
                  <a:pt x="1990154" y="1025823"/>
                </a:lnTo>
                <a:lnTo>
                  <a:pt x="1949735" y="1047089"/>
                </a:lnTo>
                <a:lnTo>
                  <a:pt x="1907365" y="1067287"/>
                </a:lnTo>
                <a:lnTo>
                  <a:pt x="1863125" y="1086376"/>
                </a:lnTo>
                <a:lnTo>
                  <a:pt x="1817094" y="1104313"/>
                </a:lnTo>
                <a:lnTo>
                  <a:pt x="1769353" y="1121056"/>
                </a:lnTo>
                <a:lnTo>
                  <a:pt x="1719982" y="1136563"/>
                </a:lnTo>
                <a:lnTo>
                  <a:pt x="1669059" y="1150793"/>
                </a:lnTo>
                <a:lnTo>
                  <a:pt x="1616664" y="1163702"/>
                </a:lnTo>
                <a:lnTo>
                  <a:pt x="1562878" y="1175251"/>
                </a:lnTo>
                <a:lnTo>
                  <a:pt x="1507781" y="1185395"/>
                </a:lnTo>
                <a:lnTo>
                  <a:pt x="1451451" y="1194094"/>
                </a:lnTo>
                <a:lnTo>
                  <a:pt x="1393969" y="1201306"/>
                </a:lnTo>
                <a:lnTo>
                  <a:pt x="1335414" y="1206988"/>
                </a:lnTo>
                <a:lnTo>
                  <a:pt x="1275866" y="1211098"/>
                </a:lnTo>
                <a:lnTo>
                  <a:pt x="1215406" y="1213595"/>
                </a:lnTo>
                <a:lnTo>
                  <a:pt x="1154112" y="1214437"/>
                </a:lnTo>
                <a:lnTo>
                  <a:pt x="1092819" y="1213595"/>
                </a:lnTo>
                <a:lnTo>
                  <a:pt x="1032358" y="1211098"/>
                </a:lnTo>
                <a:lnTo>
                  <a:pt x="972811" y="1206988"/>
                </a:lnTo>
                <a:lnTo>
                  <a:pt x="914256" y="1201306"/>
                </a:lnTo>
                <a:lnTo>
                  <a:pt x="856774" y="1194094"/>
                </a:lnTo>
                <a:lnTo>
                  <a:pt x="800444" y="1185395"/>
                </a:lnTo>
                <a:lnTo>
                  <a:pt x="745346" y="1175251"/>
                </a:lnTo>
                <a:lnTo>
                  <a:pt x="691560" y="1163702"/>
                </a:lnTo>
                <a:lnTo>
                  <a:pt x="639166" y="1150793"/>
                </a:lnTo>
                <a:lnTo>
                  <a:pt x="588243" y="1136563"/>
                </a:lnTo>
                <a:lnTo>
                  <a:pt x="538871" y="1121056"/>
                </a:lnTo>
                <a:lnTo>
                  <a:pt x="491130" y="1104313"/>
                </a:lnTo>
                <a:lnTo>
                  <a:pt x="445100" y="1086376"/>
                </a:lnTo>
                <a:lnTo>
                  <a:pt x="400860" y="1067287"/>
                </a:lnTo>
                <a:lnTo>
                  <a:pt x="358490" y="1047089"/>
                </a:lnTo>
                <a:lnTo>
                  <a:pt x="318070" y="1025823"/>
                </a:lnTo>
                <a:lnTo>
                  <a:pt x="279680" y="1003530"/>
                </a:lnTo>
                <a:lnTo>
                  <a:pt x="243399" y="980254"/>
                </a:lnTo>
                <a:lnTo>
                  <a:pt x="209307" y="956036"/>
                </a:lnTo>
                <a:lnTo>
                  <a:pt x="177485" y="930918"/>
                </a:lnTo>
                <a:lnTo>
                  <a:pt x="148011" y="904942"/>
                </a:lnTo>
                <a:lnTo>
                  <a:pt x="96428" y="850583"/>
                </a:lnTo>
                <a:lnTo>
                  <a:pt x="55198" y="793295"/>
                </a:lnTo>
                <a:lnTo>
                  <a:pt x="24958" y="733415"/>
                </a:lnTo>
                <a:lnTo>
                  <a:pt x="6345" y="671277"/>
                </a:lnTo>
                <a:lnTo>
                  <a:pt x="0" y="607218"/>
                </a:lnTo>
                <a:close/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7" name="object 50"/>
          <p:cNvSpPr/>
          <p:nvPr/>
        </p:nvSpPr>
        <p:spPr>
          <a:xfrm>
            <a:off x="2912111" y="2502536"/>
            <a:ext cx="728980" cy="727075"/>
          </a:xfrm>
          <a:custGeom>
            <a:avLst/>
            <a:gdLst/>
            <a:ahLst/>
            <a:cxnLst/>
            <a:rect l="l" t="t" r="r" b="b"/>
            <a:pathLst>
              <a:path w="728980" h="727075">
                <a:moveTo>
                  <a:pt x="0" y="0"/>
                </a:moveTo>
                <a:lnTo>
                  <a:pt x="728662" y="0"/>
                </a:lnTo>
                <a:lnTo>
                  <a:pt x="728662" y="727074"/>
                </a:lnTo>
                <a:lnTo>
                  <a:pt x="0" y="727074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4348AA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8" name="object 51"/>
          <p:cNvSpPr/>
          <p:nvPr/>
        </p:nvSpPr>
        <p:spPr>
          <a:xfrm>
            <a:off x="6930073" y="2502536"/>
            <a:ext cx="728980" cy="727075"/>
          </a:xfrm>
          <a:custGeom>
            <a:avLst/>
            <a:gdLst/>
            <a:ahLst/>
            <a:cxnLst/>
            <a:rect l="l" t="t" r="r" b="b"/>
            <a:pathLst>
              <a:path w="728979" h="727075">
                <a:moveTo>
                  <a:pt x="0" y="0"/>
                </a:moveTo>
                <a:lnTo>
                  <a:pt x="728662" y="0"/>
                </a:lnTo>
                <a:lnTo>
                  <a:pt x="728662" y="727074"/>
                </a:lnTo>
                <a:lnTo>
                  <a:pt x="0" y="727074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9" name="object 52"/>
          <p:cNvSpPr/>
          <p:nvPr/>
        </p:nvSpPr>
        <p:spPr>
          <a:xfrm>
            <a:off x="4850448" y="3304223"/>
            <a:ext cx="603250" cy="971550"/>
          </a:xfrm>
          <a:custGeom>
            <a:avLst/>
            <a:gdLst/>
            <a:ahLst/>
            <a:cxnLst/>
            <a:rect l="l" t="t" r="r" b="b"/>
            <a:pathLst>
              <a:path w="603250" h="971550">
                <a:moveTo>
                  <a:pt x="0" y="0"/>
                </a:moveTo>
                <a:lnTo>
                  <a:pt x="603249" y="0"/>
                </a:lnTo>
                <a:lnTo>
                  <a:pt x="603249" y="971549"/>
                </a:lnTo>
                <a:lnTo>
                  <a:pt x="0" y="971549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0" name="object 53"/>
          <p:cNvSpPr/>
          <p:nvPr/>
        </p:nvSpPr>
        <p:spPr>
          <a:xfrm>
            <a:off x="4363086" y="3672523"/>
            <a:ext cx="1590675" cy="360680"/>
          </a:xfrm>
          <a:custGeom>
            <a:avLst/>
            <a:gdLst/>
            <a:ahLst/>
            <a:cxnLst/>
            <a:rect l="l" t="t" r="r" b="b"/>
            <a:pathLst>
              <a:path w="1590675" h="360679">
                <a:moveTo>
                  <a:pt x="0" y="0"/>
                </a:moveTo>
                <a:lnTo>
                  <a:pt x="1590674" y="0"/>
                </a:lnTo>
                <a:lnTo>
                  <a:pt x="1590674" y="360362"/>
                </a:lnTo>
                <a:lnTo>
                  <a:pt x="0" y="360362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4348AA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1" name="object 54"/>
          <p:cNvSpPr txBox="1"/>
          <p:nvPr/>
        </p:nvSpPr>
        <p:spPr>
          <a:xfrm>
            <a:off x="1265238" y="1984693"/>
            <a:ext cx="7866380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6565265" algn="l"/>
              </a:tabLst>
            </a:pPr>
            <a:r>
              <a:rPr lang="en-US" sz="2400" dirty="0" smtClean="0">
                <a:solidFill>
                  <a:srgbClr val="FF7C00"/>
                </a:solidFill>
                <a:latin typeface="Arial"/>
                <a:cs typeface="Arial"/>
              </a:rPr>
              <a:t>Class</a:t>
            </a:r>
            <a:r>
              <a:rPr sz="2400" dirty="0">
                <a:solidFill>
                  <a:srgbClr val="FF7C00"/>
                </a:solidFill>
                <a:latin typeface="Arial"/>
                <a:cs typeface="Arial"/>
              </a:rPr>
              <a:t>	</a:t>
            </a:r>
            <a:r>
              <a:rPr lang="en-US" sz="2400" dirty="0" smtClean="0">
                <a:solidFill>
                  <a:srgbClr val="FF7C00"/>
                </a:solidFill>
                <a:latin typeface="Arial"/>
                <a:cs typeface="Arial"/>
              </a:rPr>
              <a:t>    Aspect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2" name="object 55"/>
          <p:cNvSpPr txBox="1"/>
          <p:nvPr/>
        </p:nvSpPr>
        <p:spPr>
          <a:xfrm>
            <a:off x="4467861" y="4763136"/>
            <a:ext cx="2600960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155" marR="5080" indent="-85090">
              <a:lnSpc>
                <a:spcPts val="2800"/>
              </a:lnSpc>
            </a:pPr>
            <a:r>
              <a:rPr lang="en-US" sz="2400" dirty="0" smtClean="0">
                <a:solidFill>
                  <a:srgbClr val="FF7C00"/>
                </a:solidFill>
                <a:latin typeface="Arial"/>
                <a:cs typeface="Arial"/>
              </a:rPr>
              <a:t>intersection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3" name="object 56"/>
          <p:cNvSpPr/>
          <p:nvPr/>
        </p:nvSpPr>
        <p:spPr>
          <a:xfrm>
            <a:off x="3012123" y="2918461"/>
            <a:ext cx="59055" cy="53975"/>
          </a:xfrm>
          <a:custGeom>
            <a:avLst/>
            <a:gdLst/>
            <a:ahLst/>
            <a:cxnLst/>
            <a:rect l="l" t="t" r="r" b="b"/>
            <a:pathLst>
              <a:path w="59055" h="53975">
                <a:moveTo>
                  <a:pt x="29368" y="0"/>
                </a:moveTo>
                <a:lnTo>
                  <a:pt x="17937" y="2120"/>
                </a:lnTo>
                <a:lnTo>
                  <a:pt x="8602" y="7904"/>
                </a:lnTo>
                <a:lnTo>
                  <a:pt x="2308" y="16482"/>
                </a:lnTo>
                <a:lnTo>
                  <a:pt x="0" y="26987"/>
                </a:lnTo>
                <a:lnTo>
                  <a:pt x="2308" y="37492"/>
                </a:lnTo>
                <a:lnTo>
                  <a:pt x="8602" y="46071"/>
                </a:lnTo>
                <a:lnTo>
                  <a:pt x="17937" y="51855"/>
                </a:lnTo>
                <a:lnTo>
                  <a:pt x="29368" y="53976"/>
                </a:lnTo>
                <a:lnTo>
                  <a:pt x="40800" y="51855"/>
                </a:lnTo>
                <a:lnTo>
                  <a:pt x="50136" y="46071"/>
                </a:lnTo>
                <a:lnTo>
                  <a:pt x="56430" y="37492"/>
                </a:lnTo>
                <a:lnTo>
                  <a:pt x="58738" y="26987"/>
                </a:lnTo>
                <a:lnTo>
                  <a:pt x="56430" y="16482"/>
                </a:lnTo>
                <a:lnTo>
                  <a:pt x="50136" y="7904"/>
                </a:lnTo>
                <a:lnTo>
                  <a:pt x="40800" y="2120"/>
                </a:lnTo>
                <a:lnTo>
                  <a:pt x="29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4" name="object 57"/>
          <p:cNvSpPr/>
          <p:nvPr/>
        </p:nvSpPr>
        <p:spPr>
          <a:xfrm>
            <a:off x="3012123" y="2918461"/>
            <a:ext cx="59055" cy="53975"/>
          </a:xfrm>
          <a:custGeom>
            <a:avLst/>
            <a:gdLst/>
            <a:ahLst/>
            <a:cxnLst/>
            <a:rect l="l" t="t" r="r" b="b"/>
            <a:pathLst>
              <a:path w="59055" h="53975">
                <a:moveTo>
                  <a:pt x="0" y="26987"/>
                </a:moveTo>
                <a:lnTo>
                  <a:pt x="2307" y="16483"/>
                </a:lnTo>
                <a:lnTo>
                  <a:pt x="8601" y="7904"/>
                </a:lnTo>
                <a:lnTo>
                  <a:pt x="17937" y="2120"/>
                </a:lnTo>
                <a:lnTo>
                  <a:pt x="29368" y="0"/>
                </a:lnTo>
                <a:lnTo>
                  <a:pt x="40800" y="2120"/>
                </a:lnTo>
                <a:lnTo>
                  <a:pt x="50136" y="7904"/>
                </a:lnTo>
                <a:lnTo>
                  <a:pt x="56430" y="16483"/>
                </a:lnTo>
                <a:lnTo>
                  <a:pt x="58738" y="26987"/>
                </a:lnTo>
                <a:lnTo>
                  <a:pt x="56430" y="37492"/>
                </a:lnTo>
                <a:lnTo>
                  <a:pt x="50136" y="46071"/>
                </a:lnTo>
                <a:lnTo>
                  <a:pt x="40800" y="51855"/>
                </a:lnTo>
                <a:lnTo>
                  <a:pt x="29368" y="53976"/>
                </a:lnTo>
                <a:lnTo>
                  <a:pt x="17937" y="51855"/>
                </a:lnTo>
                <a:lnTo>
                  <a:pt x="8601" y="46071"/>
                </a:lnTo>
                <a:lnTo>
                  <a:pt x="2307" y="37492"/>
                </a:lnTo>
                <a:lnTo>
                  <a:pt x="0" y="26987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5" name="object 58"/>
          <p:cNvSpPr/>
          <p:nvPr/>
        </p:nvSpPr>
        <p:spPr>
          <a:xfrm>
            <a:off x="3248661" y="2680335"/>
            <a:ext cx="59055" cy="53975"/>
          </a:xfrm>
          <a:custGeom>
            <a:avLst/>
            <a:gdLst/>
            <a:ahLst/>
            <a:cxnLst/>
            <a:rect l="l" t="t" r="r" b="b"/>
            <a:pathLst>
              <a:path w="59055" h="53975">
                <a:moveTo>
                  <a:pt x="29368" y="0"/>
                </a:moveTo>
                <a:lnTo>
                  <a:pt x="17936" y="2120"/>
                </a:lnTo>
                <a:lnTo>
                  <a:pt x="8601" y="7904"/>
                </a:lnTo>
                <a:lnTo>
                  <a:pt x="2307" y="16483"/>
                </a:lnTo>
                <a:lnTo>
                  <a:pt x="0" y="26988"/>
                </a:lnTo>
                <a:lnTo>
                  <a:pt x="2307" y="37493"/>
                </a:lnTo>
                <a:lnTo>
                  <a:pt x="8601" y="46071"/>
                </a:lnTo>
                <a:lnTo>
                  <a:pt x="17936" y="51855"/>
                </a:lnTo>
                <a:lnTo>
                  <a:pt x="29368" y="53976"/>
                </a:lnTo>
                <a:lnTo>
                  <a:pt x="40800" y="51855"/>
                </a:lnTo>
                <a:lnTo>
                  <a:pt x="50135" y="46071"/>
                </a:lnTo>
                <a:lnTo>
                  <a:pt x="56429" y="37493"/>
                </a:lnTo>
                <a:lnTo>
                  <a:pt x="58737" y="26988"/>
                </a:lnTo>
                <a:lnTo>
                  <a:pt x="56429" y="16483"/>
                </a:lnTo>
                <a:lnTo>
                  <a:pt x="50135" y="7904"/>
                </a:lnTo>
                <a:lnTo>
                  <a:pt x="40800" y="2120"/>
                </a:lnTo>
                <a:lnTo>
                  <a:pt x="29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6" name="object 59"/>
          <p:cNvSpPr/>
          <p:nvPr/>
        </p:nvSpPr>
        <p:spPr>
          <a:xfrm>
            <a:off x="3248661" y="2680335"/>
            <a:ext cx="59055" cy="53975"/>
          </a:xfrm>
          <a:custGeom>
            <a:avLst/>
            <a:gdLst/>
            <a:ahLst/>
            <a:cxnLst/>
            <a:rect l="l" t="t" r="r" b="b"/>
            <a:pathLst>
              <a:path w="59055" h="53975">
                <a:moveTo>
                  <a:pt x="0" y="26987"/>
                </a:moveTo>
                <a:lnTo>
                  <a:pt x="2307" y="16483"/>
                </a:lnTo>
                <a:lnTo>
                  <a:pt x="8601" y="7904"/>
                </a:lnTo>
                <a:lnTo>
                  <a:pt x="17937" y="2120"/>
                </a:lnTo>
                <a:lnTo>
                  <a:pt x="29368" y="0"/>
                </a:lnTo>
                <a:lnTo>
                  <a:pt x="40800" y="2120"/>
                </a:lnTo>
                <a:lnTo>
                  <a:pt x="50136" y="7904"/>
                </a:lnTo>
                <a:lnTo>
                  <a:pt x="56430" y="16483"/>
                </a:lnTo>
                <a:lnTo>
                  <a:pt x="58738" y="26987"/>
                </a:lnTo>
                <a:lnTo>
                  <a:pt x="56430" y="37492"/>
                </a:lnTo>
                <a:lnTo>
                  <a:pt x="50136" y="46071"/>
                </a:lnTo>
                <a:lnTo>
                  <a:pt x="40800" y="51855"/>
                </a:lnTo>
                <a:lnTo>
                  <a:pt x="29368" y="53976"/>
                </a:lnTo>
                <a:lnTo>
                  <a:pt x="17937" y="51855"/>
                </a:lnTo>
                <a:lnTo>
                  <a:pt x="8601" y="46071"/>
                </a:lnTo>
                <a:lnTo>
                  <a:pt x="2307" y="37492"/>
                </a:lnTo>
                <a:lnTo>
                  <a:pt x="0" y="26987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7" name="object 60"/>
          <p:cNvSpPr/>
          <p:nvPr/>
        </p:nvSpPr>
        <p:spPr>
          <a:xfrm>
            <a:off x="5052061" y="3794760"/>
            <a:ext cx="55880" cy="60325"/>
          </a:xfrm>
          <a:custGeom>
            <a:avLst/>
            <a:gdLst/>
            <a:ahLst/>
            <a:cxnLst/>
            <a:rect l="l" t="t" r="r" b="b"/>
            <a:pathLst>
              <a:path w="55879" h="60325">
                <a:moveTo>
                  <a:pt x="27781" y="0"/>
                </a:moveTo>
                <a:lnTo>
                  <a:pt x="16967" y="2370"/>
                </a:lnTo>
                <a:lnTo>
                  <a:pt x="8137" y="8834"/>
                </a:lnTo>
                <a:lnTo>
                  <a:pt x="2183" y="18422"/>
                </a:lnTo>
                <a:lnTo>
                  <a:pt x="0" y="30163"/>
                </a:lnTo>
                <a:lnTo>
                  <a:pt x="2183" y="41904"/>
                </a:lnTo>
                <a:lnTo>
                  <a:pt x="8137" y="51491"/>
                </a:lnTo>
                <a:lnTo>
                  <a:pt x="16967" y="57955"/>
                </a:lnTo>
                <a:lnTo>
                  <a:pt x="27781" y="60326"/>
                </a:lnTo>
                <a:lnTo>
                  <a:pt x="38595" y="57955"/>
                </a:lnTo>
                <a:lnTo>
                  <a:pt x="47426" y="51491"/>
                </a:lnTo>
                <a:lnTo>
                  <a:pt x="53380" y="41904"/>
                </a:lnTo>
                <a:lnTo>
                  <a:pt x="55563" y="30163"/>
                </a:lnTo>
                <a:lnTo>
                  <a:pt x="53380" y="18422"/>
                </a:lnTo>
                <a:lnTo>
                  <a:pt x="47426" y="8834"/>
                </a:lnTo>
                <a:lnTo>
                  <a:pt x="38595" y="2370"/>
                </a:lnTo>
                <a:lnTo>
                  <a:pt x="277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8" name="object 61"/>
          <p:cNvSpPr/>
          <p:nvPr/>
        </p:nvSpPr>
        <p:spPr>
          <a:xfrm>
            <a:off x="5052060" y="3794760"/>
            <a:ext cx="55880" cy="60325"/>
          </a:xfrm>
          <a:custGeom>
            <a:avLst/>
            <a:gdLst/>
            <a:ahLst/>
            <a:cxnLst/>
            <a:rect l="l" t="t" r="r" b="b"/>
            <a:pathLst>
              <a:path w="55879" h="60325">
                <a:moveTo>
                  <a:pt x="0" y="30162"/>
                </a:moveTo>
                <a:lnTo>
                  <a:pt x="2183" y="18422"/>
                </a:lnTo>
                <a:lnTo>
                  <a:pt x="8137" y="8834"/>
                </a:lnTo>
                <a:lnTo>
                  <a:pt x="16967" y="2370"/>
                </a:lnTo>
                <a:lnTo>
                  <a:pt x="27782" y="0"/>
                </a:lnTo>
                <a:lnTo>
                  <a:pt x="38596" y="2370"/>
                </a:lnTo>
                <a:lnTo>
                  <a:pt x="47426" y="8834"/>
                </a:lnTo>
                <a:lnTo>
                  <a:pt x="53380" y="18422"/>
                </a:lnTo>
                <a:lnTo>
                  <a:pt x="55564" y="30162"/>
                </a:lnTo>
                <a:lnTo>
                  <a:pt x="53380" y="41903"/>
                </a:lnTo>
                <a:lnTo>
                  <a:pt x="47426" y="51491"/>
                </a:lnTo>
                <a:lnTo>
                  <a:pt x="38596" y="57955"/>
                </a:lnTo>
                <a:lnTo>
                  <a:pt x="27782" y="60326"/>
                </a:lnTo>
                <a:lnTo>
                  <a:pt x="16967" y="57955"/>
                </a:lnTo>
                <a:lnTo>
                  <a:pt x="8137" y="51491"/>
                </a:lnTo>
                <a:lnTo>
                  <a:pt x="2183" y="41903"/>
                </a:lnTo>
                <a:lnTo>
                  <a:pt x="0" y="30162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9" name="object 62"/>
          <p:cNvSpPr/>
          <p:nvPr/>
        </p:nvSpPr>
        <p:spPr>
          <a:xfrm>
            <a:off x="5091748" y="3428048"/>
            <a:ext cx="60325" cy="59055"/>
          </a:xfrm>
          <a:custGeom>
            <a:avLst/>
            <a:gdLst/>
            <a:ahLst/>
            <a:cxnLst/>
            <a:rect l="l" t="t" r="r" b="b"/>
            <a:pathLst>
              <a:path w="60325" h="59055">
                <a:moveTo>
                  <a:pt x="30162" y="0"/>
                </a:moveTo>
                <a:lnTo>
                  <a:pt x="18422" y="2307"/>
                </a:lnTo>
                <a:lnTo>
                  <a:pt x="8834" y="8601"/>
                </a:lnTo>
                <a:lnTo>
                  <a:pt x="2370" y="17936"/>
                </a:lnTo>
                <a:lnTo>
                  <a:pt x="0" y="29368"/>
                </a:lnTo>
                <a:lnTo>
                  <a:pt x="2370" y="40800"/>
                </a:lnTo>
                <a:lnTo>
                  <a:pt x="8834" y="50135"/>
                </a:lnTo>
                <a:lnTo>
                  <a:pt x="18422" y="56429"/>
                </a:lnTo>
                <a:lnTo>
                  <a:pt x="30162" y="58737"/>
                </a:lnTo>
                <a:lnTo>
                  <a:pt x="41903" y="56429"/>
                </a:lnTo>
                <a:lnTo>
                  <a:pt x="51491" y="50135"/>
                </a:lnTo>
                <a:lnTo>
                  <a:pt x="57955" y="40800"/>
                </a:lnTo>
                <a:lnTo>
                  <a:pt x="60326" y="29368"/>
                </a:lnTo>
                <a:lnTo>
                  <a:pt x="57955" y="17936"/>
                </a:lnTo>
                <a:lnTo>
                  <a:pt x="51491" y="8601"/>
                </a:lnTo>
                <a:lnTo>
                  <a:pt x="41903" y="2307"/>
                </a:lnTo>
                <a:lnTo>
                  <a:pt x="301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0" name="object 63"/>
          <p:cNvSpPr/>
          <p:nvPr/>
        </p:nvSpPr>
        <p:spPr>
          <a:xfrm>
            <a:off x="5091748" y="3428048"/>
            <a:ext cx="60325" cy="59055"/>
          </a:xfrm>
          <a:custGeom>
            <a:avLst/>
            <a:gdLst/>
            <a:ahLst/>
            <a:cxnLst/>
            <a:rect l="l" t="t" r="r" b="b"/>
            <a:pathLst>
              <a:path w="60325" h="59055">
                <a:moveTo>
                  <a:pt x="0" y="29369"/>
                </a:moveTo>
                <a:lnTo>
                  <a:pt x="2370" y="17937"/>
                </a:lnTo>
                <a:lnTo>
                  <a:pt x="8834" y="8601"/>
                </a:lnTo>
                <a:lnTo>
                  <a:pt x="18422" y="2307"/>
                </a:lnTo>
                <a:lnTo>
                  <a:pt x="30162" y="0"/>
                </a:lnTo>
                <a:lnTo>
                  <a:pt x="41903" y="2307"/>
                </a:lnTo>
                <a:lnTo>
                  <a:pt x="51491" y="8601"/>
                </a:lnTo>
                <a:lnTo>
                  <a:pt x="57955" y="17937"/>
                </a:lnTo>
                <a:lnTo>
                  <a:pt x="60326" y="29369"/>
                </a:lnTo>
                <a:lnTo>
                  <a:pt x="57955" y="40800"/>
                </a:lnTo>
                <a:lnTo>
                  <a:pt x="51491" y="50135"/>
                </a:lnTo>
                <a:lnTo>
                  <a:pt x="41903" y="56429"/>
                </a:lnTo>
                <a:lnTo>
                  <a:pt x="30162" y="58737"/>
                </a:lnTo>
                <a:lnTo>
                  <a:pt x="18422" y="56429"/>
                </a:lnTo>
                <a:lnTo>
                  <a:pt x="8834" y="50135"/>
                </a:lnTo>
                <a:lnTo>
                  <a:pt x="2370" y="40800"/>
                </a:lnTo>
                <a:lnTo>
                  <a:pt x="0" y="29369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1" name="object 64"/>
          <p:cNvSpPr/>
          <p:nvPr/>
        </p:nvSpPr>
        <p:spPr>
          <a:xfrm>
            <a:off x="5628323" y="3864610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5">
                <a:moveTo>
                  <a:pt x="29368" y="0"/>
                </a:moveTo>
                <a:lnTo>
                  <a:pt x="17936" y="2308"/>
                </a:lnTo>
                <a:lnTo>
                  <a:pt x="8601" y="8602"/>
                </a:lnTo>
                <a:lnTo>
                  <a:pt x="2307" y="17937"/>
                </a:lnTo>
                <a:lnTo>
                  <a:pt x="0" y="29370"/>
                </a:lnTo>
                <a:lnTo>
                  <a:pt x="2307" y="40801"/>
                </a:lnTo>
                <a:lnTo>
                  <a:pt x="8601" y="50136"/>
                </a:lnTo>
                <a:lnTo>
                  <a:pt x="17936" y="56430"/>
                </a:lnTo>
                <a:lnTo>
                  <a:pt x="29368" y="58738"/>
                </a:lnTo>
                <a:lnTo>
                  <a:pt x="40800" y="56430"/>
                </a:lnTo>
                <a:lnTo>
                  <a:pt x="50135" y="50136"/>
                </a:lnTo>
                <a:lnTo>
                  <a:pt x="56429" y="40801"/>
                </a:lnTo>
                <a:lnTo>
                  <a:pt x="58737" y="29370"/>
                </a:lnTo>
                <a:lnTo>
                  <a:pt x="56429" y="17937"/>
                </a:lnTo>
                <a:lnTo>
                  <a:pt x="50135" y="8602"/>
                </a:lnTo>
                <a:lnTo>
                  <a:pt x="40800" y="2308"/>
                </a:lnTo>
                <a:lnTo>
                  <a:pt x="29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2" name="object 65"/>
          <p:cNvSpPr/>
          <p:nvPr/>
        </p:nvSpPr>
        <p:spPr>
          <a:xfrm>
            <a:off x="5628323" y="3864610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5">
                <a:moveTo>
                  <a:pt x="0" y="29369"/>
                </a:moveTo>
                <a:lnTo>
                  <a:pt x="2307" y="17937"/>
                </a:lnTo>
                <a:lnTo>
                  <a:pt x="8601" y="8601"/>
                </a:lnTo>
                <a:lnTo>
                  <a:pt x="17937" y="2307"/>
                </a:lnTo>
                <a:lnTo>
                  <a:pt x="29369" y="0"/>
                </a:lnTo>
                <a:lnTo>
                  <a:pt x="40800" y="2307"/>
                </a:lnTo>
                <a:lnTo>
                  <a:pt x="50135" y="8601"/>
                </a:lnTo>
                <a:lnTo>
                  <a:pt x="56429" y="17937"/>
                </a:lnTo>
                <a:lnTo>
                  <a:pt x="58737" y="29369"/>
                </a:lnTo>
                <a:lnTo>
                  <a:pt x="56429" y="40800"/>
                </a:lnTo>
                <a:lnTo>
                  <a:pt x="50135" y="50135"/>
                </a:lnTo>
                <a:lnTo>
                  <a:pt x="40800" y="56429"/>
                </a:lnTo>
                <a:lnTo>
                  <a:pt x="29369" y="58737"/>
                </a:lnTo>
                <a:lnTo>
                  <a:pt x="17937" y="56429"/>
                </a:lnTo>
                <a:lnTo>
                  <a:pt x="8601" y="50135"/>
                </a:lnTo>
                <a:lnTo>
                  <a:pt x="2307" y="40800"/>
                </a:lnTo>
                <a:lnTo>
                  <a:pt x="0" y="29369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3" name="object 66"/>
          <p:cNvSpPr/>
          <p:nvPr/>
        </p:nvSpPr>
        <p:spPr>
          <a:xfrm>
            <a:off x="4664711" y="3855085"/>
            <a:ext cx="60325" cy="59055"/>
          </a:xfrm>
          <a:custGeom>
            <a:avLst/>
            <a:gdLst/>
            <a:ahLst/>
            <a:cxnLst/>
            <a:rect l="l" t="t" r="r" b="b"/>
            <a:pathLst>
              <a:path w="60325" h="59055">
                <a:moveTo>
                  <a:pt x="30162" y="0"/>
                </a:moveTo>
                <a:lnTo>
                  <a:pt x="18421" y="2308"/>
                </a:lnTo>
                <a:lnTo>
                  <a:pt x="8834" y="8602"/>
                </a:lnTo>
                <a:lnTo>
                  <a:pt x="2370" y="17937"/>
                </a:lnTo>
                <a:lnTo>
                  <a:pt x="0" y="29370"/>
                </a:lnTo>
                <a:lnTo>
                  <a:pt x="2370" y="40801"/>
                </a:lnTo>
                <a:lnTo>
                  <a:pt x="8834" y="50136"/>
                </a:lnTo>
                <a:lnTo>
                  <a:pt x="18421" y="56430"/>
                </a:lnTo>
                <a:lnTo>
                  <a:pt x="30162" y="58738"/>
                </a:lnTo>
                <a:lnTo>
                  <a:pt x="41903" y="56430"/>
                </a:lnTo>
                <a:lnTo>
                  <a:pt x="51491" y="50136"/>
                </a:lnTo>
                <a:lnTo>
                  <a:pt x="57955" y="40801"/>
                </a:lnTo>
                <a:lnTo>
                  <a:pt x="60326" y="29370"/>
                </a:lnTo>
                <a:lnTo>
                  <a:pt x="57955" y="17937"/>
                </a:lnTo>
                <a:lnTo>
                  <a:pt x="51491" y="8602"/>
                </a:lnTo>
                <a:lnTo>
                  <a:pt x="41903" y="2308"/>
                </a:lnTo>
                <a:lnTo>
                  <a:pt x="301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4" name="object 67"/>
          <p:cNvSpPr/>
          <p:nvPr/>
        </p:nvSpPr>
        <p:spPr>
          <a:xfrm>
            <a:off x="4664711" y="3855085"/>
            <a:ext cx="60325" cy="59055"/>
          </a:xfrm>
          <a:custGeom>
            <a:avLst/>
            <a:gdLst/>
            <a:ahLst/>
            <a:cxnLst/>
            <a:rect l="l" t="t" r="r" b="b"/>
            <a:pathLst>
              <a:path w="60325" h="59055">
                <a:moveTo>
                  <a:pt x="0" y="29369"/>
                </a:moveTo>
                <a:lnTo>
                  <a:pt x="2370" y="17937"/>
                </a:lnTo>
                <a:lnTo>
                  <a:pt x="8834" y="8601"/>
                </a:lnTo>
                <a:lnTo>
                  <a:pt x="18422" y="2307"/>
                </a:lnTo>
                <a:lnTo>
                  <a:pt x="30162" y="0"/>
                </a:lnTo>
                <a:lnTo>
                  <a:pt x="41903" y="2307"/>
                </a:lnTo>
                <a:lnTo>
                  <a:pt x="51491" y="8601"/>
                </a:lnTo>
                <a:lnTo>
                  <a:pt x="57955" y="17937"/>
                </a:lnTo>
                <a:lnTo>
                  <a:pt x="60326" y="29369"/>
                </a:lnTo>
                <a:lnTo>
                  <a:pt x="57955" y="40800"/>
                </a:lnTo>
                <a:lnTo>
                  <a:pt x="51491" y="50135"/>
                </a:lnTo>
                <a:lnTo>
                  <a:pt x="41903" y="56429"/>
                </a:lnTo>
                <a:lnTo>
                  <a:pt x="30162" y="58737"/>
                </a:lnTo>
                <a:lnTo>
                  <a:pt x="18422" y="56429"/>
                </a:lnTo>
                <a:lnTo>
                  <a:pt x="8834" y="50135"/>
                </a:lnTo>
                <a:lnTo>
                  <a:pt x="2370" y="40800"/>
                </a:lnTo>
                <a:lnTo>
                  <a:pt x="0" y="29369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5" name="object 68"/>
          <p:cNvSpPr/>
          <p:nvPr/>
        </p:nvSpPr>
        <p:spPr>
          <a:xfrm>
            <a:off x="7133273" y="2972435"/>
            <a:ext cx="53975" cy="59055"/>
          </a:xfrm>
          <a:custGeom>
            <a:avLst/>
            <a:gdLst/>
            <a:ahLst/>
            <a:cxnLst/>
            <a:rect l="l" t="t" r="r" b="b"/>
            <a:pathLst>
              <a:path w="53975" h="59055">
                <a:moveTo>
                  <a:pt x="26988" y="0"/>
                </a:moveTo>
                <a:lnTo>
                  <a:pt x="16483" y="2308"/>
                </a:lnTo>
                <a:lnTo>
                  <a:pt x="7904" y="8602"/>
                </a:lnTo>
                <a:lnTo>
                  <a:pt x="2120" y="17937"/>
                </a:lnTo>
                <a:lnTo>
                  <a:pt x="0" y="29370"/>
                </a:lnTo>
                <a:lnTo>
                  <a:pt x="2120" y="40801"/>
                </a:lnTo>
                <a:lnTo>
                  <a:pt x="7904" y="50136"/>
                </a:lnTo>
                <a:lnTo>
                  <a:pt x="16483" y="56430"/>
                </a:lnTo>
                <a:lnTo>
                  <a:pt x="26988" y="58738"/>
                </a:lnTo>
                <a:lnTo>
                  <a:pt x="37492" y="56430"/>
                </a:lnTo>
                <a:lnTo>
                  <a:pt x="46071" y="50136"/>
                </a:lnTo>
                <a:lnTo>
                  <a:pt x="51855" y="40801"/>
                </a:lnTo>
                <a:lnTo>
                  <a:pt x="53976" y="29370"/>
                </a:lnTo>
                <a:lnTo>
                  <a:pt x="51855" y="17937"/>
                </a:lnTo>
                <a:lnTo>
                  <a:pt x="46071" y="8602"/>
                </a:lnTo>
                <a:lnTo>
                  <a:pt x="37492" y="2308"/>
                </a:lnTo>
                <a:lnTo>
                  <a:pt x="269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6" name="object 69"/>
          <p:cNvSpPr/>
          <p:nvPr/>
        </p:nvSpPr>
        <p:spPr>
          <a:xfrm>
            <a:off x="7133273" y="2972435"/>
            <a:ext cx="53975" cy="59055"/>
          </a:xfrm>
          <a:custGeom>
            <a:avLst/>
            <a:gdLst/>
            <a:ahLst/>
            <a:cxnLst/>
            <a:rect l="l" t="t" r="r" b="b"/>
            <a:pathLst>
              <a:path w="53975" h="59055">
                <a:moveTo>
                  <a:pt x="0" y="29369"/>
                </a:moveTo>
                <a:lnTo>
                  <a:pt x="2120" y="17937"/>
                </a:lnTo>
                <a:lnTo>
                  <a:pt x="7904" y="8601"/>
                </a:lnTo>
                <a:lnTo>
                  <a:pt x="16483" y="2307"/>
                </a:lnTo>
                <a:lnTo>
                  <a:pt x="26988" y="0"/>
                </a:lnTo>
                <a:lnTo>
                  <a:pt x="37492" y="2307"/>
                </a:lnTo>
                <a:lnTo>
                  <a:pt x="46071" y="8601"/>
                </a:lnTo>
                <a:lnTo>
                  <a:pt x="51854" y="17937"/>
                </a:lnTo>
                <a:lnTo>
                  <a:pt x="53975" y="29369"/>
                </a:lnTo>
                <a:lnTo>
                  <a:pt x="51854" y="40800"/>
                </a:lnTo>
                <a:lnTo>
                  <a:pt x="46071" y="50135"/>
                </a:lnTo>
                <a:lnTo>
                  <a:pt x="37492" y="56429"/>
                </a:lnTo>
                <a:lnTo>
                  <a:pt x="26988" y="58737"/>
                </a:lnTo>
                <a:lnTo>
                  <a:pt x="16483" y="56429"/>
                </a:lnTo>
                <a:lnTo>
                  <a:pt x="7904" y="50135"/>
                </a:lnTo>
                <a:lnTo>
                  <a:pt x="2120" y="40800"/>
                </a:lnTo>
                <a:lnTo>
                  <a:pt x="0" y="29369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7" name="object 70"/>
          <p:cNvSpPr/>
          <p:nvPr/>
        </p:nvSpPr>
        <p:spPr>
          <a:xfrm>
            <a:off x="5245734" y="4156710"/>
            <a:ext cx="53975" cy="60325"/>
          </a:xfrm>
          <a:custGeom>
            <a:avLst/>
            <a:gdLst/>
            <a:ahLst/>
            <a:cxnLst/>
            <a:rect l="l" t="t" r="r" b="b"/>
            <a:pathLst>
              <a:path w="53975" h="60325">
                <a:moveTo>
                  <a:pt x="26988" y="0"/>
                </a:moveTo>
                <a:lnTo>
                  <a:pt x="16483" y="2370"/>
                </a:lnTo>
                <a:lnTo>
                  <a:pt x="7905" y="8834"/>
                </a:lnTo>
                <a:lnTo>
                  <a:pt x="2121" y="18422"/>
                </a:lnTo>
                <a:lnTo>
                  <a:pt x="0" y="30163"/>
                </a:lnTo>
                <a:lnTo>
                  <a:pt x="2121" y="41904"/>
                </a:lnTo>
                <a:lnTo>
                  <a:pt x="7905" y="51491"/>
                </a:lnTo>
                <a:lnTo>
                  <a:pt x="16483" y="57955"/>
                </a:lnTo>
                <a:lnTo>
                  <a:pt x="26988" y="60326"/>
                </a:lnTo>
                <a:lnTo>
                  <a:pt x="37493" y="57955"/>
                </a:lnTo>
                <a:lnTo>
                  <a:pt x="46071" y="51491"/>
                </a:lnTo>
                <a:lnTo>
                  <a:pt x="51855" y="41904"/>
                </a:lnTo>
                <a:lnTo>
                  <a:pt x="53976" y="30163"/>
                </a:lnTo>
                <a:lnTo>
                  <a:pt x="51855" y="18422"/>
                </a:lnTo>
                <a:lnTo>
                  <a:pt x="46071" y="8834"/>
                </a:lnTo>
                <a:lnTo>
                  <a:pt x="37493" y="2370"/>
                </a:lnTo>
                <a:lnTo>
                  <a:pt x="269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8" name="object 71"/>
          <p:cNvSpPr/>
          <p:nvPr/>
        </p:nvSpPr>
        <p:spPr>
          <a:xfrm>
            <a:off x="5245734" y="4156710"/>
            <a:ext cx="53975" cy="60325"/>
          </a:xfrm>
          <a:custGeom>
            <a:avLst/>
            <a:gdLst/>
            <a:ahLst/>
            <a:cxnLst/>
            <a:rect l="l" t="t" r="r" b="b"/>
            <a:pathLst>
              <a:path w="53975" h="60325">
                <a:moveTo>
                  <a:pt x="0" y="30162"/>
                </a:moveTo>
                <a:lnTo>
                  <a:pt x="2120" y="18422"/>
                </a:lnTo>
                <a:lnTo>
                  <a:pt x="7904" y="8834"/>
                </a:lnTo>
                <a:lnTo>
                  <a:pt x="16483" y="2370"/>
                </a:lnTo>
                <a:lnTo>
                  <a:pt x="26987" y="0"/>
                </a:lnTo>
                <a:lnTo>
                  <a:pt x="37492" y="2370"/>
                </a:lnTo>
                <a:lnTo>
                  <a:pt x="46071" y="8834"/>
                </a:lnTo>
                <a:lnTo>
                  <a:pt x="51855" y="18422"/>
                </a:lnTo>
                <a:lnTo>
                  <a:pt x="53976" y="30162"/>
                </a:lnTo>
                <a:lnTo>
                  <a:pt x="51855" y="41903"/>
                </a:lnTo>
                <a:lnTo>
                  <a:pt x="46071" y="51491"/>
                </a:lnTo>
                <a:lnTo>
                  <a:pt x="37492" y="57955"/>
                </a:lnTo>
                <a:lnTo>
                  <a:pt x="26987" y="60326"/>
                </a:lnTo>
                <a:lnTo>
                  <a:pt x="16483" y="57955"/>
                </a:lnTo>
                <a:lnTo>
                  <a:pt x="7904" y="51491"/>
                </a:lnTo>
                <a:lnTo>
                  <a:pt x="2120" y="41903"/>
                </a:lnTo>
                <a:lnTo>
                  <a:pt x="0" y="30162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9" name="object 72"/>
          <p:cNvSpPr/>
          <p:nvPr/>
        </p:nvSpPr>
        <p:spPr>
          <a:xfrm>
            <a:off x="1618299" y="2962910"/>
            <a:ext cx="1297305" cy="748030"/>
          </a:xfrm>
          <a:custGeom>
            <a:avLst/>
            <a:gdLst/>
            <a:ahLst/>
            <a:cxnLst/>
            <a:rect l="l" t="t" r="r" b="b"/>
            <a:pathLst>
              <a:path w="1297305" h="748030">
                <a:moveTo>
                  <a:pt x="1296986" y="0"/>
                </a:moveTo>
                <a:lnTo>
                  <a:pt x="0" y="747712"/>
                </a:lnTo>
              </a:path>
            </a:pathLst>
          </a:custGeom>
          <a:ln w="19049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0" name="object 73"/>
          <p:cNvSpPr/>
          <p:nvPr/>
        </p:nvSpPr>
        <p:spPr>
          <a:xfrm>
            <a:off x="7428229" y="2724785"/>
            <a:ext cx="1182371" cy="134937"/>
          </a:xfrm>
          <a:custGeom>
            <a:avLst/>
            <a:gdLst/>
            <a:ahLst/>
            <a:cxnLst/>
            <a:rect l="l" t="t" r="r" b="b"/>
            <a:pathLst>
              <a:path w="1513204" h="244475">
                <a:moveTo>
                  <a:pt x="1512886" y="244474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1" name="object 38"/>
          <p:cNvSpPr txBox="1"/>
          <p:nvPr/>
        </p:nvSpPr>
        <p:spPr>
          <a:xfrm>
            <a:off x="7985561" y="3789998"/>
            <a:ext cx="1667351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 marR="5080" indent="-76200">
              <a:lnSpc>
                <a:spcPts val="2800"/>
              </a:lnSpc>
            </a:pPr>
            <a:r>
              <a:rPr lang="en-US" sz="2400" spc="-5" dirty="0" err="1" smtClean="0">
                <a:solidFill>
                  <a:srgbClr val="024CD6"/>
                </a:solidFill>
                <a:latin typeface="Arial"/>
                <a:cs typeface="Arial"/>
              </a:rPr>
              <a:t>pointcuts</a:t>
            </a:r>
            <a:r>
              <a:rPr lang="en-US" sz="2400" spc="-5" dirty="0" smtClean="0">
                <a:solidFill>
                  <a:srgbClr val="024CD6"/>
                </a:solidFill>
                <a:latin typeface="Arial"/>
                <a:cs typeface="Arial"/>
              </a:rPr>
              <a:t>  or </a:t>
            </a:r>
          </a:p>
          <a:p>
            <a:pPr marL="88900" marR="5080" indent="-76200">
              <a:lnSpc>
                <a:spcPts val="2800"/>
              </a:lnSpc>
            </a:pPr>
            <a:r>
              <a:rPr lang="en-US" sz="2400" spc="-5" dirty="0" smtClean="0">
                <a:solidFill>
                  <a:srgbClr val="024CD6"/>
                </a:solidFill>
                <a:latin typeface="Arial"/>
                <a:cs typeface="Arial"/>
              </a:rPr>
              <a:t>methods</a:t>
            </a:r>
            <a:endParaRPr sz="2400" dirty="0">
              <a:solidFill>
                <a:srgbClr val="024CD6"/>
              </a:solidFill>
              <a:latin typeface="Arial"/>
              <a:cs typeface="Arial"/>
            </a:endParaRPr>
          </a:p>
        </p:txBody>
      </p:sp>
      <p:sp>
        <p:nvSpPr>
          <p:cNvPr id="92" name="object 73"/>
          <p:cNvSpPr/>
          <p:nvPr/>
        </p:nvSpPr>
        <p:spPr>
          <a:xfrm>
            <a:off x="7244399" y="3051493"/>
            <a:ext cx="1038540" cy="694689"/>
          </a:xfrm>
          <a:custGeom>
            <a:avLst/>
            <a:gdLst/>
            <a:ahLst/>
            <a:cxnLst/>
            <a:rect l="l" t="t" r="r" b="b"/>
            <a:pathLst>
              <a:path w="1513204" h="244475">
                <a:moveTo>
                  <a:pt x="1512886" y="244474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3" name="object 38"/>
          <p:cNvSpPr txBox="1"/>
          <p:nvPr/>
        </p:nvSpPr>
        <p:spPr>
          <a:xfrm>
            <a:off x="731055" y="3758616"/>
            <a:ext cx="1667351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 marR="5080" indent="-76200">
              <a:lnSpc>
                <a:spcPts val="2800"/>
              </a:lnSpc>
            </a:pPr>
            <a:r>
              <a:rPr lang="en-US" sz="2400" spc="-5" dirty="0" err="1">
                <a:solidFill>
                  <a:srgbClr val="024CD6"/>
                </a:solidFill>
                <a:latin typeface="Arial"/>
                <a:cs typeface="Arial"/>
              </a:rPr>
              <a:t>pointcuts</a:t>
            </a:r>
            <a:r>
              <a:rPr lang="en-US" sz="2400" spc="-5" dirty="0">
                <a:solidFill>
                  <a:srgbClr val="024CD6"/>
                </a:solidFill>
                <a:latin typeface="Arial"/>
                <a:cs typeface="Arial"/>
              </a:rPr>
              <a:t>  or </a:t>
            </a:r>
          </a:p>
          <a:p>
            <a:pPr marL="88900" marR="5080" indent="-76200">
              <a:lnSpc>
                <a:spcPts val="2800"/>
              </a:lnSpc>
            </a:pPr>
            <a:r>
              <a:rPr lang="en-US" sz="2400" spc="-5" dirty="0">
                <a:solidFill>
                  <a:srgbClr val="024CD6"/>
                </a:solidFill>
                <a:latin typeface="Arial"/>
                <a:cs typeface="Arial"/>
              </a:rPr>
              <a:t>methods</a:t>
            </a:r>
            <a:endParaRPr sz="2400" spc="-5" dirty="0">
              <a:solidFill>
                <a:srgbClr val="024CD6"/>
              </a:solidFill>
              <a:latin typeface="Arial"/>
              <a:cs typeface="Arial"/>
            </a:endParaRPr>
          </a:p>
        </p:txBody>
      </p:sp>
      <p:sp>
        <p:nvSpPr>
          <p:cNvPr id="94" name="object 32"/>
          <p:cNvSpPr txBox="1"/>
          <p:nvPr/>
        </p:nvSpPr>
        <p:spPr>
          <a:xfrm>
            <a:off x="3642175" y="5257800"/>
            <a:ext cx="3292025" cy="528349"/>
          </a:xfrm>
          <a:prstGeom prst="rect">
            <a:avLst/>
          </a:prstGeom>
          <a:solidFill>
            <a:srgbClr val="5F605F"/>
          </a:solidFill>
        </p:spPr>
        <p:txBody>
          <a:bodyPr vert="horz" wrap="square" lIns="0" tIns="45719" rIns="0" bIns="0" rtlCol="0">
            <a:spAutoFit/>
          </a:bodyPr>
          <a:lstStyle/>
          <a:p>
            <a:pPr marL="91440">
              <a:spcBef>
                <a:spcPts val="359"/>
              </a:spcBef>
            </a:pPr>
            <a:r>
              <a:rPr sz="1400" b="1" spc="-5" dirty="0">
                <a:solidFill>
                  <a:srgbClr val="FFFFFF"/>
                </a:solidFill>
                <a:latin typeface="Courier New"/>
                <a:cs typeface="Courier New"/>
              </a:rPr>
              <a:t>pointcut</a:t>
            </a:r>
            <a:r>
              <a:rPr sz="1400" b="1" spc="-9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ourier New"/>
                <a:cs typeface="Courier New"/>
              </a:rPr>
              <a:t>change</a:t>
            </a:r>
            <a:r>
              <a:rPr sz="1400" b="1" spc="-5" dirty="0" smtClean="0">
                <a:solidFill>
                  <a:srgbClr val="FFFFFF"/>
                </a:solidFill>
                <a:latin typeface="Courier New"/>
                <a:cs typeface="Courier New"/>
              </a:rPr>
              <a:t>()</a:t>
            </a:r>
            <a:r>
              <a:rPr lang="en-US" sz="1400" b="1" spc="-5" dirty="0" smtClean="0">
                <a:solidFill>
                  <a:srgbClr val="FFFFFF"/>
                </a:solidFill>
                <a:latin typeface="Courier New"/>
                <a:cs typeface="Courier New"/>
              </a:rPr>
              <a:t>: </a:t>
            </a:r>
          </a:p>
          <a:p>
            <a:pPr marL="91440">
              <a:spcBef>
                <a:spcPts val="359"/>
              </a:spcBef>
            </a:pPr>
            <a:r>
              <a:rPr sz="1400" b="1" spc="-5" dirty="0" smtClean="0">
                <a:solidFill>
                  <a:srgbClr val="FFFFFF"/>
                </a:solidFill>
                <a:latin typeface="Courier New"/>
                <a:cs typeface="Courier New"/>
              </a:rPr>
              <a:t>call(</a:t>
            </a:r>
            <a:r>
              <a:rPr lang="en-US" sz="1400" b="1" spc="-5" dirty="0" smtClean="0">
                <a:solidFill>
                  <a:srgbClr val="FFFFFF"/>
                </a:solidFill>
                <a:latin typeface="Courier New"/>
                <a:cs typeface="Courier New"/>
              </a:rPr>
              <a:t>void </a:t>
            </a:r>
            <a:r>
              <a:rPr sz="1400" b="1" spc="-5" dirty="0" err="1" smtClean="0">
                <a:solidFill>
                  <a:srgbClr val="FFFFFF"/>
                </a:solidFill>
                <a:latin typeface="Courier New"/>
                <a:cs typeface="Courier New"/>
              </a:rPr>
              <a:t>Point.set</a:t>
            </a:r>
            <a:r>
              <a:rPr lang="en-US" sz="1400" b="1" spc="-5" dirty="0" smtClean="0">
                <a:solidFill>
                  <a:srgbClr val="FFFFFF"/>
                </a:solidFill>
                <a:latin typeface="Courier New"/>
                <a:cs typeface="Courier New"/>
              </a:rPr>
              <a:t>*</a:t>
            </a:r>
            <a:r>
              <a:rPr sz="1400" b="1" spc="-5" dirty="0" smtClean="0">
                <a:solidFill>
                  <a:srgbClr val="FFFFFF"/>
                </a:solidFill>
                <a:latin typeface="Courier New"/>
                <a:cs typeface="Courier New"/>
              </a:rPr>
              <a:t>(</a:t>
            </a:r>
            <a:r>
              <a:rPr lang="en-US" sz="1400" b="1" spc="-5" dirty="0" smtClean="0">
                <a:solidFill>
                  <a:srgbClr val="FFFFFF"/>
                </a:solidFill>
                <a:latin typeface="Courier New"/>
                <a:cs typeface="Courier New"/>
              </a:rPr>
              <a:t>*</a:t>
            </a:r>
            <a:r>
              <a:rPr sz="1400" b="1" spc="-5" dirty="0" smtClean="0">
                <a:solidFill>
                  <a:srgbClr val="FFFFFF"/>
                </a:solidFill>
                <a:latin typeface="Courier New"/>
                <a:cs typeface="Courier New"/>
              </a:rPr>
              <a:t>))</a:t>
            </a:r>
            <a:r>
              <a:rPr lang="en-US" sz="1400" b="1" spc="-5" dirty="0" smtClean="0">
                <a:solidFill>
                  <a:srgbClr val="FFFFFF"/>
                </a:solidFill>
                <a:latin typeface="Courier New"/>
                <a:cs typeface="Courier New"/>
              </a:rPr>
              <a:t> || …</a:t>
            </a:r>
          </a:p>
        </p:txBody>
      </p:sp>
      <p:sp>
        <p:nvSpPr>
          <p:cNvPr id="96" name="object 32"/>
          <p:cNvSpPr txBox="1"/>
          <p:nvPr/>
        </p:nvSpPr>
        <p:spPr>
          <a:xfrm>
            <a:off x="4267200" y="5943600"/>
            <a:ext cx="2193097" cy="795088"/>
          </a:xfrm>
          <a:prstGeom prst="rect">
            <a:avLst/>
          </a:prstGeom>
          <a:solidFill>
            <a:srgbClr val="5F605F"/>
          </a:solidFill>
        </p:spPr>
        <p:txBody>
          <a:bodyPr vert="horz" wrap="square" lIns="0" tIns="45719" rIns="0" bIns="0" rtlCol="0">
            <a:spAutoFit/>
          </a:bodyPr>
          <a:lstStyle/>
          <a:p>
            <a:pPr marL="91440">
              <a:spcBef>
                <a:spcPts val="359"/>
              </a:spcBef>
            </a:pPr>
            <a:r>
              <a:rPr lang="en-US" sz="1400" b="1" spc="-5" dirty="0" smtClean="0">
                <a:solidFill>
                  <a:srgbClr val="FFFFFF"/>
                </a:solidFill>
                <a:latin typeface="Courier New"/>
                <a:cs typeface="Courier New"/>
              </a:rPr>
              <a:t>void </a:t>
            </a:r>
            <a:r>
              <a:rPr lang="en-US" sz="1400" b="1" spc="-5" dirty="0" err="1">
                <a:solidFill>
                  <a:srgbClr val="FFFFFF"/>
                </a:solidFill>
                <a:latin typeface="Courier New"/>
                <a:cs typeface="Courier New"/>
              </a:rPr>
              <a:t>setX</a:t>
            </a:r>
            <a:r>
              <a:rPr lang="en-US" sz="1400" b="1" spc="-5" dirty="0">
                <a:solidFill>
                  <a:srgbClr val="FFFFFF"/>
                </a:solidFill>
                <a:latin typeface="Courier New"/>
                <a:cs typeface="Courier New"/>
              </a:rPr>
              <a:t>(</a:t>
            </a:r>
            <a:r>
              <a:rPr lang="en-US" sz="1400" b="1" spc="-5" dirty="0" err="1">
                <a:solidFill>
                  <a:srgbClr val="FFFFFF"/>
                </a:solidFill>
                <a:latin typeface="Courier New"/>
                <a:cs typeface="Courier New"/>
              </a:rPr>
              <a:t>int</a:t>
            </a:r>
            <a:r>
              <a:rPr lang="en-US" sz="1400" b="1" spc="-5" dirty="0">
                <a:solidFill>
                  <a:srgbClr val="FFFFFF"/>
                </a:solidFill>
                <a:latin typeface="Courier New"/>
                <a:cs typeface="Courier New"/>
              </a:rPr>
              <a:t> x) </a:t>
            </a:r>
            <a:r>
              <a:rPr lang="en-US" sz="1400" b="1" spc="-5" dirty="0" smtClean="0">
                <a:solidFill>
                  <a:srgbClr val="FFFFFF"/>
                </a:solidFill>
                <a:latin typeface="Courier New"/>
                <a:cs typeface="Courier New"/>
              </a:rPr>
              <a:t>{</a:t>
            </a:r>
            <a:endParaRPr lang="en-US" sz="1400" b="1" spc="-5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pPr marL="91440">
              <a:spcBef>
                <a:spcPts val="359"/>
              </a:spcBef>
            </a:pPr>
            <a:r>
              <a:rPr lang="en-US" sz="1400" b="1" spc="-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lang="en-US" sz="1400" b="1" spc="-5" dirty="0" err="1">
                <a:solidFill>
                  <a:srgbClr val="FFFFFF"/>
                </a:solidFill>
                <a:latin typeface="Courier New"/>
                <a:cs typeface="Courier New"/>
              </a:rPr>
              <a:t>this.x</a:t>
            </a:r>
            <a:r>
              <a:rPr lang="en-US" sz="1400" b="1" spc="-5" dirty="0">
                <a:solidFill>
                  <a:srgbClr val="FFFFFF"/>
                </a:solidFill>
                <a:latin typeface="Courier New"/>
                <a:cs typeface="Courier New"/>
              </a:rPr>
              <a:t> = x</a:t>
            </a:r>
            <a:r>
              <a:rPr lang="en-US" sz="1400" b="1" spc="-5" dirty="0" smtClean="0">
                <a:solidFill>
                  <a:srgbClr val="FFFFFF"/>
                </a:solidFill>
                <a:latin typeface="Courier New"/>
                <a:cs typeface="Courier New"/>
              </a:rPr>
              <a:t>;</a:t>
            </a:r>
          </a:p>
          <a:p>
            <a:pPr marL="91440">
              <a:spcBef>
                <a:spcPts val="359"/>
              </a:spcBef>
            </a:pPr>
            <a:r>
              <a:rPr lang="en-US" sz="1400" b="1" spc="-5" dirty="0">
                <a:solidFill>
                  <a:srgbClr val="FFFFFF"/>
                </a:solidFill>
                <a:latin typeface="Courier New"/>
                <a:cs typeface="Courier New"/>
              </a:rPr>
              <a:t>}</a:t>
            </a:r>
            <a:endParaRPr sz="1400" dirty="0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97" name="object 34"/>
          <p:cNvSpPr txBox="1"/>
          <p:nvPr/>
        </p:nvSpPr>
        <p:spPr>
          <a:xfrm>
            <a:off x="7312659" y="5921827"/>
            <a:ext cx="2681701" cy="523220"/>
          </a:xfrm>
          <a:prstGeom prst="rect">
            <a:avLst/>
          </a:prstGeom>
          <a:solidFill>
            <a:srgbClr val="E0E0E0"/>
          </a:solidFill>
          <a:ln w="9524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223520">
              <a:lnSpc>
                <a:spcPct val="100000"/>
              </a:lnSpc>
              <a:spcBef>
                <a:spcPts val="320"/>
              </a:spcBef>
            </a:pPr>
            <a:r>
              <a:rPr sz="1400" b="1" spc="-5" dirty="0">
                <a:latin typeface="Courier New"/>
                <a:cs typeface="Courier New"/>
              </a:rPr>
              <a:t>after</a:t>
            </a:r>
            <a:r>
              <a:rPr sz="1400" b="1" spc="-5" dirty="0" smtClean="0">
                <a:latin typeface="Courier New"/>
                <a:cs typeface="Courier New"/>
              </a:rPr>
              <a:t>(): </a:t>
            </a:r>
            <a:r>
              <a:rPr sz="1400" b="1" spc="-5" dirty="0">
                <a:latin typeface="Courier New"/>
                <a:cs typeface="Courier New"/>
              </a:rPr>
              <a:t>change</a:t>
            </a:r>
            <a:r>
              <a:rPr sz="1400" b="1" spc="-5" dirty="0" smtClean="0">
                <a:latin typeface="Courier New"/>
                <a:cs typeface="Courier New"/>
              </a:rPr>
              <a:t>()</a:t>
            </a:r>
            <a:endParaRPr sz="1400" dirty="0">
              <a:latin typeface="Courier New"/>
              <a:cs typeface="Courier New"/>
            </a:endParaRPr>
          </a:p>
          <a:p>
            <a:pPr marL="360680">
              <a:lnSpc>
                <a:spcPct val="100000"/>
              </a:lnSpc>
              <a:spcBef>
                <a:spcPts val="370"/>
              </a:spcBef>
              <a:tabLst>
                <a:tab pos="3104515" algn="l"/>
              </a:tabLst>
            </a:pPr>
            <a:r>
              <a:rPr sz="1400" b="1" dirty="0">
                <a:latin typeface="Courier New"/>
                <a:cs typeface="Courier New"/>
              </a:rPr>
              <a:t>{</a:t>
            </a:r>
            <a:r>
              <a:rPr sz="1400" b="1" spc="5" dirty="0">
                <a:latin typeface="Courier New"/>
                <a:cs typeface="Courier New"/>
              </a:rPr>
              <a:t> </a:t>
            </a:r>
            <a:r>
              <a:rPr sz="1400" b="1" spc="-5" dirty="0" err="1">
                <a:latin typeface="Courier New"/>
                <a:cs typeface="Courier New"/>
              </a:rPr>
              <a:t>Display.update</a:t>
            </a:r>
            <a:r>
              <a:rPr sz="1400" b="1" spc="-5" dirty="0" smtClean="0">
                <a:latin typeface="Courier New"/>
                <a:cs typeface="Courier New"/>
              </a:rPr>
              <a:t>();</a:t>
            </a:r>
            <a:r>
              <a:rPr sz="1400" b="1" dirty="0" smtClean="0">
                <a:latin typeface="Courier New"/>
                <a:cs typeface="Courier New"/>
              </a:rPr>
              <a:t>}</a:t>
            </a:r>
            <a:endParaRPr sz="14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24906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28800" y="917012"/>
            <a:ext cx="6623896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Modular reasoning definition</a:t>
            </a:r>
            <a:endParaRPr spc="-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object 35"/>
          <p:cNvSpPr/>
          <p:nvPr/>
        </p:nvSpPr>
        <p:spPr>
          <a:xfrm>
            <a:off x="304799" y="2209799"/>
            <a:ext cx="9448801" cy="3968573"/>
          </a:xfrm>
          <a:custGeom>
            <a:avLst/>
            <a:gdLst/>
            <a:ahLst/>
            <a:cxnLst/>
            <a:rect l="l" t="t" r="r" b="b"/>
            <a:pathLst>
              <a:path w="8425180" h="3025775">
                <a:moveTo>
                  <a:pt x="0" y="0"/>
                </a:moveTo>
                <a:lnTo>
                  <a:pt x="8424860" y="0"/>
                </a:lnTo>
                <a:lnTo>
                  <a:pt x="8424860" y="3025774"/>
                </a:lnTo>
                <a:lnTo>
                  <a:pt x="0" y="3025774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7" name="object 36"/>
          <p:cNvSpPr txBox="1"/>
          <p:nvPr/>
        </p:nvSpPr>
        <p:spPr>
          <a:xfrm>
            <a:off x="381000" y="2362200"/>
            <a:ext cx="9372600" cy="3816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i="1" dirty="0">
                <a:solidFill>
                  <a:srgbClr val="FF7C00"/>
                </a:solidFill>
                <a:latin typeface="Arial"/>
                <a:cs typeface="Arial"/>
              </a:rPr>
              <a:t>Modular </a:t>
            </a:r>
            <a:r>
              <a:rPr sz="2400" b="1" i="1" spc="-5" dirty="0">
                <a:solidFill>
                  <a:srgbClr val="FF7C00"/>
                </a:solidFill>
                <a:latin typeface="Arial"/>
                <a:cs typeface="Arial"/>
              </a:rPr>
              <a:t>reasoning</a:t>
            </a:r>
            <a:r>
              <a:rPr sz="2400" b="1" spc="-5" dirty="0">
                <a:solidFill>
                  <a:srgbClr val="FF7C00"/>
                </a:solidFill>
                <a:latin typeface="Arial"/>
                <a:cs typeface="Arial"/>
              </a:rPr>
              <a:t>: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make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decisions about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a module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by </a:t>
            </a:r>
            <a:endParaRPr lang="en-US" sz="2400" spc="-5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tabLst>
                <a:tab pos="354965" algn="l"/>
                <a:tab pos="355600" algn="l"/>
              </a:tabLst>
            </a:pPr>
            <a:r>
              <a:rPr lang="en-US" sz="24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400" spc="-5" dirty="0" smtClean="0">
                <a:solidFill>
                  <a:prstClr val="black"/>
                </a:solidFill>
                <a:latin typeface="Arial"/>
                <a:cs typeface="Arial"/>
              </a:rPr>
              <a:t>   </a:t>
            </a:r>
            <a:r>
              <a:rPr sz="2400" dirty="0" smtClean="0">
                <a:solidFill>
                  <a:prstClr val="black"/>
                </a:solidFill>
                <a:latin typeface="Arial"/>
                <a:cs typeface="Arial"/>
              </a:rPr>
              <a:t>studying</a:t>
            </a:r>
            <a:r>
              <a:rPr sz="2400" spc="-7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only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755650" lvl="1" indent="-285750">
              <a:spcBef>
                <a:spcPts val="480"/>
              </a:spcBef>
              <a:buFontTx/>
              <a:buChar char="–"/>
              <a:tabLst>
                <a:tab pos="755015" algn="l"/>
                <a:tab pos="755650" algn="l"/>
              </a:tabLst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its </a:t>
            </a:r>
            <a:r>
              <a:rPr sz="2400" spc="-5" dirty="0" smtClean="0">
                <a:solidFill>
                  <a:prstClr val="black"/>
                </a:solidFill>
                <a:latin typeface="Arial"/>
                <a:cs typeface="Arial"/>
              </a:rPr>
              <a:t>implementation</a:t>
            </a:r>
            <a:r>
              <a:rPr lang="en-US" sz="2400" spc="-5" dirty="0" smtClean="0">
                <a:solidFill>
                  <a:prstClr val="black"/>
                </a:solidFill>
                <a:latin typeface="Arial"/>
                <a:cs typeface="Arial"/>
              </a:rPr>
              <a:t>/specs</a:t>
            </a:r>
            <a:r>
              <a:rPr sz="2400" spc="-5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sz="2400" spc="-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interface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755650" lvl="1" indent="-285750">
              <a:spcBef>
                <a:spcPts val="400"/>
              </a:spcBef>
              <a:buFontTx/>
              <a:buChar char="–"/>
              <a:tabLst>
                <a:tab pos="755015" algn="l"/>
                <a:tab pos="755650" algn="l"/>
              </a:tabLst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interfaces of other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modules</a:t>
            </a:r>
            <a:r>
              <a:rPr sz="2400" spc="-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referenced</a:t>
            </a:r>
          </a:p>
          <a:p>
            <a:pPr marL="749300">
              <a:spcBef>
                <a:spcPts val="20"/>
              </a:spcBef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in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module’s </a:t>
            </a:r>
            <a:r>
              <a:rPr sz="2400" spc="-5" dirty="0" smtClean="0">
                <a:solidFill>
                  <a:prstClr val="black"/>
                </a:solidFill>
                <a:latin typeface="Arial"/>
                <a:cs typeface="Arial"/>
              </a:rPr>
              <a:t>implementation</a:t>
            </a:r>
            <a:r>
              <a:rPr lang="en-US" sz="2400" spc="-5" dirty="0" smtClean="0">
                <a:solidFill>
                  <a:prstClr val="black"/>
                </a:solidFill>
                <a:latin typeface="Arial"/>
                <a:cs typeface="Arial"/>
              </a:rPr>
              <a:t>/specs</a:t>
            </a:r>
            <a:r>
              <a:rPr sz="2400" spc="-5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sz="2400" spc="-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interface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30"/>
              </a:spcBef>
            </a:pP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824230" indent="-342900">
              <a:lnSpc>
                <a:spcPct val="1008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i="1" dirty="0">
                <a:solidFill>
                  <a:srgbClr val="FF7C00"/>
                </a:solidFill>
                <a:latin typeface="Arial"/>
                <a:cs typeface="Arial"/>
              </a:rPr>
              <a:t>Expanded </a:t>
            </a:r>
            <a:r>
              <a:rPr sz="2400" b="1" i="1" spc="-5" dirty="0">
                <a:solidFill>
                  <a:srgbClr val="FF7C00"/>
                </a:solidFill>
                <a:latin typeface="Arial"/>
                <a:cs typeface="Arial"/>
              </a:rPr>
              <a:t>modular reasoning</a:t>
            </a:r>
            <a:r>
              <a:rPr sz="2400" b="1" spc="-5" dirty="0">
                <a:solidFill>
                  <a:srgbClr val="FF7C00"/>
                </a:solidFill>
                <a:latin typeface="Arial"/>
                <a:cs typeface="Arial"/>
              </a:rPr>
              <a:t>: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also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study </a:t>
            </a:r>
            <a:r>
              <a:rPr sz="2400" spc="-5" dirty="0" smtClean="0">
                <a:solidFill>
                  <a:prstClr val="black"/>
                </a:solidFill>
                <a:latin typeface="Arial"/>
                <a:cs typeface="Arial"/>
              </a:rPr>
              <a:t>implementations</a:t>
            </a:r>
            <a:r>
              <a:rPr lang="en-US" sz="2400" spc="-5" dirty="0" smtClean="0">
                <a:solidFill>
                  <a:prstClr val="black"/>
                </a:solidFill>
                <a:latin typeface="Arial"/>
                <a:cs typeface="Arial"/>
              </a:rPr>
              <a:t>/specs</a:t>
            </a:r>
            <a:r>
              <a:rPr sz="2400" spc="-5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sz="2400" dirty="0" smtClean="0">
                <a:solidFill>
                  <a:prstClr val="black"/>
                </a:solidFill>
                <a:latin typeface="Arial"/>
                <a:cs typeface="Arial"/>
              </a:rPr>
              <a:t>referenced</a:t>
            </a:r>
            <a:r>
              <a:rPr sz="2400" spc="-105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modules</a:t>
            </a:r>
          </a:p>
          <a:p>
            <a:pPr>
              <a:spcBef>
                <a:spcPts val="45"/>
              </a:spcBef>
              <a:buClr>
                <a:srgbClr val="FF7C00"/>
              </a:buClr>
              <a:buFont typeface="Arial"/>
              <a:buChar char="•"/>
            </a:pP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i="1" dirty="0">
                <a:solidFill>
                  <a:srgbClr val="FF7C00"/>
                </a:solidFill>
                <a:latin typeface="Arial"/>
                <a:cs typeface="Arial"/>
              </a:rPr>
              <a:t>Global </a:t>
            </a:r>
            <a:r>
              <a:rPr sz="2400" b="1" i="1" spc="-5" dirty="0">
                <a:solidFill>
                  <a:srgbClr val="FF7C00"/>
                </a:solidFill>
                <a:latin typeface="Arial"/>
                <a:cs typeface="Arial"/>
              </a:rPr>
              <a:t>reasoning: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have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examine all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the modules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in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400" spc="-7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system</a:t>
            </a:r>
          </a:p>
        </p:txBody>
      </p:sp>
    </p:spTree>
    <p:extLst>
      <p:ext uri="{BB962C8B-B14F-4D97-AF65-F5344CB8AC3E}">
        <p14:creationId xmlns:p14="http://schemas.microsoft.com/office/powerpoint/2010/main" val="189577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28800" y="533400"/>
            <a:ext cx="6623896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Modular reasoning</a:t>
            </a:r>
            <a:endParaRPr spc="-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33"/>
          <p:cNvSpPr/>
          <p:nvPr/>
        </p:nvSpPr>
        <p:spPr>
          <a:xfrm>
            <a:off x="594360" y="1447800"/>
            <a:ext cx="8778240" cy="1583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4"/>
          <p:cNvSpPr txBox="1"/>
          <p:nvPr/>
        </p:nvSpPr>
        <p:spPr>
          <a:xfrm>
            <a:off x="715010" y="1583574"/>
            <a:ext cx="8399780" cy="1336263"/>
          </a:xfrm>
          <a:prstGeom prst="rect">
            <a:avLst/>
          </a:prstGeom>
          <a:solidFill>
            <a:srgbClr val="E0E0E0"/>
          </a:solidFill>
          <a:ln w="9524">
            <a:solidFill>
              <a:srgbClr val="737373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429259" indent="-342900">
              <a:lnSpc>
                <a:spcPct val="100000"/>
              </a:lnSpc>
              <a:spcBef>
                <a:spcPts val="395"/>
              </a:spcBef>
              <a:buChar char="•"/>
              <a:tabLst>
                <a:tab pos="429259" algn="l"/>
                <a:tab pos="429895" algn="l"/>
              </a:tabLst>
            </a:pPr>
            <a:r>
              <a:rPr sz="2000" dirty="0" smtClean="0">
                <a:latin typeface="Arial"/>
                <a:cs typeface="Arial"/>
              </a:rPr>
              <a:t>The</a:t>
            </a:r>
            <a:r>
              <a:rPr sz="2000" spc="-20" dirty="0" smtClean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programmer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decides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reason about the control flow effects of method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lang="en-US" sz="2000" b="1" dirty="0" err="1" smtClean="0">
                <a:solidFill>
                  <a:srgbClr val="4452FF"/>
                </a:solidFill>
                <a:latin typeface="Courier New"/>
                <a:cs typeface="Courier New"/>
              </a:rPr>
              <a:t>setX</a:t>
            </a:r>
            <a:r>
              <a:rPr sz="2000" spc="-5" dirty="0" smtClean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429259" indent="-342900">
              <a:lnSpc>
                <a:spcPct val="100000"/>
              </a:lnSpc>
              <a:spcBef>
                <a:spcPts val="495"/>
              </a:spcBef>
              <a:buChar char="•"/>
              <a:tabLst>
                <a:tab pos="429259" algn="l"/>
                <a:tab pos="429895" algn="l"/>
              </a:tabLst>
            </a:pPr>
            <a:r>
              <a:rPr sz="2000" dirty="0">
                <a:latin typeface="Arial"/>
                <a:cs typeface="Arial"/>
              </a:rPr>
              <a:t>When </a:t>
            </a:r>
            <a:r>
              <a:rPr sz="2000" spc="-5" dirty="0">
                <a:latin typeface="Arial"/>
                <a:cs typeface="Arial"/>
              </a:rPr>
              <a:t>doing </a:t>
            </a:r>
            <a:r>
              <a:rPr sz="2000" dirty="0">
                <a:latin typeface="Arial"/>
                <a:cs typeface="Arial"/>
              </a:rPr>
              <a:t>this (s)he must </a:t>
            </a:r>
            <a:r>
              <a:rPr sz="2000" spc="-5" dirty="0">
                <a:latin typeface="Arial"/>
                <a:cs typeface="Arial"/>
              </a:rPr>
              <a:t>ensure </a:t>
            </a:r>
            <a:r>
              <a:rPr lang="en-US" sz="2000" dirty="0" smtClean="0">
                <a:latin typeface="Arial"/>
                <a:cs typeface="Arial"/>
              </a:rPr>
              <a:t>to refer to indirect modules as needed</a:t>
            </a:r>
            <a:r>
              <a:rPr sz="2000" spc="-5" dirty="0" smtClean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0" name="object 37"/>
          <p:cNvSpPr txBox="1"/>
          <p:nvPr/>
        </p:nvSpPr>
        <p:spPr>
          <a:xfrm>
            <a:off x="323850" y="3451007"/>
            <a:ext cx="3024505" cy="232410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330200" marR="1334770" indent="-244475">
              <a:lnSpc>
                <a:spcPct val="125000"/>
              </a:lnSpc>
              <a:spcBef>
                <a:spcPts val="320"/>
              </a:spcBef>
            </a:pPr>
            <a:r>
              <a:rPr sz="1600" b="1" spc="-5" dirty="0">
                <a:solidFill>
                  <a:prstClr val="black"/>
                </a:solidFill>
                <a:latin typeface="Courier New"/>
                <a:cs typeface="Courier New"/>
              </a:rPr>
              <a:t>class Point </a:t>
            </a:r>
            <a:r>
              <a:rPr sz="1600" b="1" dirty="0">
                <a:solidFill>
                  <a:prstClr val="black"/>
                </a:solidFill>
                <a:latin typeface="Courier New"/>
                <a:cs typeface="Courier New"/>
              </a:rPr>
              <a:t>{  </a:t>
            </a:r>
            <a:r>
              <a:rPr sz="1600" b="1" spc="-5" dirty="0">
                <a:solidFill>
                  <a:prstClr val="black"/>
                </a:solidFill>
                <a:latin typeface="Courier New"/>
                <a:cs typeface="Courier New"/>
              </a:rPr>
              <a:t>int x,</a:t>
            </a:r>
            <a:r>
              <a:rPr sz="1600" b="1" spc="-90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Courier New"/>
                <a:cs typeface="Courier New"/>
              </a:rPr>
              <a:t>y;</a:t>
            </a:r>
            <a:endParaRPr sz="1600" dirty="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429259">
              <a:spcBef>
                <a:spcPts val="575"/>
              </a:spcBef>
            </a:pPr>
            <a:r>
              <a:rPr sz="1600" b="1" spc="-5" dirty="0">
                <a:solidFill>
                  <a:prstClr val="black"/>
                </a:solidFill>
                <a:latin typeface="Courier New"/>
                <a:cs typeface="Courier New"/>
              </a:rPr>
              <a:t>...</a:t>
            </a:r>
            <a:endParaRPr sz="1600" dirty="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551180" marR="359410" indent="-220979">
              <a:lnSpc>
                <a:spcPct val="130200"/>
              </a:lnSpc>
            </a:pPr>
            <a:r>
              <a:rPr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void </a:t>
            </a:r>
            <a:r>
              <a:rPr sz="1600" b="1" spc="-5" dirty="0" err="1">
                <a:solidFill>
                  <a:srgbClr val="FF7C00"/>
                </a:solidFill>
                <a:latin typeface="Courier New"/>
                <a:cs typeface="Courier New"/>
              </a:rPr>
              <a:t>setX</a:t>
            </a:r>
            <a:r>
              <a:rPr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(</a:t>
            </a:r>
            <a:r>
              <a:rPr sz="1600" b="1" spc="-5" dirty="0" err="1">
                <a:solidFill>
                  <a:srgbClr val="FF7C00"/>
                </a:solidFill>
                <a:latin typeface="Courier New"/>
                <a:cs typeface="Courier New"/>
              </a:rPr>
              <a:t>int</a:t>
            </a:r>
            <a:r>
              <a:rPr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 </a:t>
            </a:r>
            <a:r>
              <a:rPr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x</a:t>
            </a:r>
            <a:r>
              <a:rPr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) </a:t>
            </a:r>
            <a:r>
              <a:rPr sz="1600" b="1" dirty="0">
                <a:solidFill>
                  <a:srgbClr val="FF7C00"/>
                </a:solidFill>
                <a:latin typeface="Courier New"/>
                <a:cs typeface="Courier New"/>
              </a:rPr>
              <a:t>{  </a:t>
            </a:r>
            <a:r>
              <a:rPr lang="en-US" sz="1600" b="1" dirty="0" err="1" smtClean="0">
                <a:solidFill>
                  <a:srgbClr val="FF7C00"/>
                </a:solidFill>
                <a:latin typeface="Courier New"/>
                <a:cs typeface="Courier New"/>
              </a:rPr>
              <a:t>this.</a:t>
            </a:r>
            <a:r>
              <a:rPr sz="1600" b="1" dirty="0" err="1" smtClean="0">
                <a:solidFill>
                  <a:srgbClr val="FF7C00"/>
                </a:solidFill>
                <a:latin typeface="Courier New"/>
                <a:cs typeface="Courier New"/>
              </a:rPr>
              <a:t>x</a:t>
            </a:r>
            <a:r>
              <a:rPr sz="1600" b="1" dirty="0" smtClean="0">
                <a:solidFill>
                  <a:srgbClr val="FF7C00"/>
                </a:solidFill>
                <a:latin typeface="Courier New"/>
                <a:cs typeface="Courier New"/>
              </a:rPr>
              <a:t> </a:t>
            </a:r>
            <a:r>
              <a:rPr sz="1600" b="1" dirty="0">
                <a:solidFill>
                  <a:srgbClr val="FF7C00"/>
                </a:solidFill>
                <a:latin typeface="Courier New"/>
                <a:cs typeface="Courier New"/>
              </a:rPr>
              <a:t>=</a:t>
            </a:r>
            <a:r>
              <a:rPr sz="1600" b="1" spc="-95" dirty="0">
                <a:solidFill>
                  <a:srgbClr val="FF7C00"/>
                </a:solidFill>
                <a:latin typeface="Courier New"/>
                <a:cs typeface="Courier New"/>
              </a:rPr>
              <a:t> </a:t>
            </a:r>
            <a:r>
              <a:rPr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x</a:t>
            </a:r>
            <a:r>
              <a:rPr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;</a:t>
            </a:r>
            <a:endParaRPr sz="1600" dirty="0">
              <a:solidFill>
                <a:srgbClr val="FF7C00"/>
              </a:solidFill>
              <a:latin typeface="Courier New"/>
              <a:cs typeface="Courier New"/>
            </a:endParaRPr>
          </a:p>
          <a:p>
            <a:pPr marL="330200">
              <a:spcBef>
                <a:spcPts val="580"/>
              </a:spcBef>
            </a:pPr>
            <a:r>
              <a:rPr sz="1600" b="1" dirty="0">
                <a:solidFill>
                  <a:srgbClr val="FF7C00"/>
                </a:solidFill>
                <a:latin typeface="Courier New"/>
                <a:cs typeface="Courier New"/>
              </a:rPr>
              <a:t>}</a:t>
            </a:r>
            <a:endParaRPr sz="1600" dirty="0">
              <a:solidFill>
                <a:srgbClr val="FF7C00"/>
              </a:solidFill>
              <a:latin typeface="Courier New"/>
              <a:cs typeface="Courier New"/>
            </a:endParaRPr>
          </a:p>
          <a:p>
            <a:pPr marL="86360">
              <a:spcBef>
                <a:spcPts val="575"/>
              </a:spcBef>
            </a:pPr>
            <a:r>
              <a:rPr sz="1600" b="1" dirty="0">
                <a:solidFill>
                  <a:prstClr val="black"/>
                </a:solidFill>
                <a:latin typeface="Courier New"/>
                <a:cs typeface="Courier New"/>
              </a:rPr>
              <a:t>}</a:t>
            </a:r>
            <a:endParaRPr sz="1600" dirty="0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11" name="object 36"/>
          <p:cNvSpPr txBox="1"/>
          <p:nvPr/>
        </p:nvSpPr>
        <p:spPr>
          <a:xfrm>
            <a:off x="4419600" y="3276600"/>
            <a:ext cx="3463923" cy="348813"/>
          </a:xfrm>
          <a:prstGeom prst="rect">
            <a:avLst/>
          </a:prstGeom>
          <a:ln w="9524">
            <a:solidFill>
              <a:srgbClr val="5F605F"/>
            </a:solidFill>
          </a:ln>
        </p:spPr>
        <p:txBody>
          <a:bodyPr vert="horz" wrap="square" lIns="0" tIns="10160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800"/>
              </a:spcBef>
            </a:pPr>
            <a:r>
              <a:rPr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aspect </a:t>
            </a:r>
            <a:r>
              <a:rPr sz="1600" b="1" spc="-5" dirty="0" err="1">
                <a:solidFill>
                  <a:srgbClr val="FF7C00"/>
                </a:solidFill>
                <a:latin typeface="Courier New"/>
                <a:cs typeface="Courier New"/>
              </a:rPr>
              <a:t>UpdateSignaling</a:t>
            </a:r>
            <a:r>
              <a:rPr sz="1600" b="1" spc="-85" dirty="0">
                <a:solidFill>
                  <a:srgbClr val="FF7C00"/>
                </a:solidFill>
                <a:latin typeface="Courier New"/>
                <a:cs typeface="Courier New"/>
              </a:rPr>
              <a:t> </a:t>
            </a:r>
            <a:r>
              <a:rPr sz="1600" b="1" dirty="0" smtClean="0">
                <a:solidFill>
                  <a:srgbClr val="FF7C00"/>
                </a:solidFill>
                <a:latin typeface="Courier New"/>
                <a:cs typeface="Courier New"/>
              </a:rPr>
              <a:t>{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…</a:t>
            </a:r>
            <a:r>
              <a:rPr sz="1600" b="1" dirty="0" smtClean="0">
                <a:solidFill>
                  <a:srgbClr val="FF7C00"/>
                </a:solidFill>
                <a:latin typeface="Courier New"/>
                <a:cs typeface="Courier New"/>
              </a:rPr>
              <a:t>}</a:t>
            </a:r>
            <a:endParaRPr sz="1600" dirty="0">
              <a:latin typeface="Courier New"/>
              <a:cs typeface="Courier New"/>
            </a:endParaRPr>
          </a:p>
        </p:txBody>
      </p:sp>
      <p:sp>
        <p:nvSpPr>
          <p:cNvPr id="12" name="object 36"/>
          <p:cNvSpPr txBox="1"/>
          <p:nvPr/>
        </p:nvSpPr>
        <p:spPr>
          <a:xfrm>
            <a:off x="4419600" y="3973732"/>
            <a:ext cx="3463923" cy="348813"/>
          </a:xfrm>
          <a:prstGeom prst="rect">
            <a:avLst/>
          </a:prstGeom>
          <a:ln w="9524">
            <a:solidFill>
              <a:srgbClr val="5F605F"/>
            </a:solidFill>
          </a:ln>
        </p:spPr>
        <p:txBody>
          <a:bodyPr vert="horz" wrap="square" lIns="0" tIns="10160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800"/>
              </a:spcBef>
            </a:pPr>
            <a:r>
              <a:rPr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aspect 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Logging</a:t>
            </a:r>
            <a:r>
              <a:rPr sz="1600" b="1" spc="-85" dirty="0" smtClean="0">
                <a:solidFill>
                  <a:srgbClr val="FF7C00"/>
                </a:solidFill>
                <a:latin typeface="Courier New"/>
                <a:cs typeface="Courier New"/>
              </a:rPr>
              <a:t> </a:t>
            </a:r>
            <a:r>
              <a:rPr sz="1600" b="1" dirty="0" smtClean="0">
                <a:solidFill>
                  <a:srgbClr val="FF7C00"/>
                </a:solidFill>
                <a:latin typeface="Courier New"/>
                <a:cs typeface="Courier New"/>
              </a:rPr>
              <a:t>{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…</a:t>
            </a:r>
            <a:r>
              <a:rPr sz="1600" b="1" dirty="0" smtClean="0">
                <a:solidFill>
                  <a:srgbClr val="FF7C00"/>
                </a:solidFill>
                <a:latin typeface="Courier New"/>
                <a:cs typeface="Courier New"/>
              </a:rPr>
              <a:t>}</a:t>
            </a:r>
            <a:endParaRPr sz="1600" dirty="0">
              <a:latin typeface="Courier New"/>
              <a:cs typeface="Courier New"/>
            </a:endParaRPr>
          </a:p>
        </p:txBody>
      </p:sp>
      <p:sp>
        <p:nvSpPr>
          <p:cNvPr id="13" name="object 36"/>
          <p:cNvSpPr txBox="1"/>
          <p:nvPr/>
        </p:nvSpPr>
        <p:spPr>
          <a:xfrm>
            <a:off x="4419600" y="5573932"/>
            <a:ext cx="3810000" cy="348813"/>
          </a:xfrm>
          <a:prstGeom prst="rect">
            <a:avLst/>
          </a:prstGeom>
          <a:ln w="9524">
            <a:solidFill>
              <a:srgbClr val="5F605F"/>
            </a:solidFill>
          </a:ln>
        </p:spPr>
        <p:txBody>
          <a:bodyPr vert="horz" wrap="square" lIns="0" tIns="10160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800"/>
              </a:spcBef>
            </a:pPr>
            <a:r>
              <a:rPr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aspect </a:t>
            </a:r>
            <a:r>
              <a:rPr lang="en-US" sz="1600" b="1" spc="-5" dirty="0" err="1" smtClean="0">
                <a:solidFill>
                  <a:srgbClr val="FF7C00"/>
                </a:solidFill>
                <a:latin typeface="Courier New"/>
                <a:cs typeface="Courier New"/>
              </a:rPr>
              <a:t>ContractEnforcement</a:t>
            </a:r>
            <a:r>
              <a:rPr sz="1600" b="1" spc="-85" dirty="0" smtClean="0">
                <a:solidFill>
                  <a:srgbClr val="FF7C00"/>
                </a:solidFill>
                <a:latin typeface="Courier New"/>
                <a:cs typeface="Courier New"/>
              </a:rPr>
              <a:t> </a:t>
            </a:r>
            <a:r>
              <a:rPr sz="1600" b="1" dirty="0" smtClean="0">
                <a:solidFill>
                  <a:srgbClr val="FF7C00"/>
                </a:solidFill>
                <a:latin typeface="Courier New"/>
                <a:cs typeface="Courier New"/>
              </a:rPr>
              <a:t>{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…</a:t>
            </a:r>
            <a:r>
              <a:rPr sz="1600" b="1" dirty="0" smtClean="0">
                <a:solidFill>
                  <a:srgbClr val="FF7C00"/>
                </a:solidFill>
                <a:latin typeface="Courier New"/>
                <a:cs typeface="Courier New"/>
              </a:rPr>
              <a:t>}</a:t>
            </a:r>
            <a:endParaRPr sz="1600" dirty="0">
              <a:latin typeface="Courier New"/>
              <a:cs typeface="Courier New"/>
            </a:endParaRPr>
          </a:p>
        </p:txBody>
      </p:sp>
      <p:sp>
        <p:nvSpPr>
          <p:cNvPr id="14" name="object 54"/>
          <p:cNvSpPr txBox="1"/>
          <p:nvPr/>
        </p:nvSpPr>
        <p:spPr>
          <a:xfrm rot="5400000">
            <a:off x="5698894" y="5165278"/>
            <a:ext cx="474446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6565265" algn="l"/>
              </a:tabLst>
            </a:pPr>
            <a:r>
              <a:rPr lang="en-US" sz="2800" dirty="0" smtClean="0">
                <a:solidFill>
                  <a:srgbClr val="FF7C00"/>
                </a:solidFill>
                <a:latin typeface="Arial"/>
                <a:cs typeface="Arial"/>
              </a:rPr>
              <a:t>…</a:t>
            </a:r>
            <a:endParaRPr sz="2800" dirty="0">
              <a:solidFill>
                <a:srgbClr val="FF7C00"/>
              </a:solidFill>
              <a:latin typeface="Arial"/>
              <a:cs typeface="Arial"/>
            </a:endParaRPr>
          </a:p>
        </p:txBody>
      </p:sp>
      <p:sp>
        <p:nvSpPr>
          <p:cNvPr id="15" name="object 36"/>
          <p:cNvSpPr txBox="1"/>
          <p:nvPr/>
        </p:nvSpPr>
        <p:spPr>
          <a:xfrm>
            <a:off x="4419600" y="4659532"/>
            <a:ext cx="3463923" cy="348813"/>
          </a:xfrm>
          <a:prstGeom prst="rect">
            <a:avLst/>
          </a:prstGeom>
          <a:ln w="9524">
            <a:solidFill>
              <a:srgbClr val="5F605F"/>
            </a:solidFill>
          </a:ln>
        </p:spPr>
        <p:txBody>
          <a:bodyPr vert="horz" wrap="square" lIns="0" tIns="10160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800"/>
              </a:spcBef>
            </a:pPr>
            <a:r>
              <a:rPr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aspect </a:t>
            </a:r>
            <a:r>
              <a:rPr lang="en-US" sz="1600" b="1" spc="-5" dirty="0" err="1" smtClean="0">
                <a:solidFill>
                  <a:srgbClr val="FF7C00"/>
                </a:solidFill>
                <a:latin typeface="Courier New"/>
                <a:cs typeface="Courier New"/>
              </a:rPr>
              <a:t>ErrorHandling</a:t>
            </a:r>
            <a:r>
              <a:rPr sz="1600" b="1" spc="-85" dirty="0" smtClean="0">
                <a:solidFill>
                  <a:srgbClr val="FF7C00"/>
                </a:solidFill>
                <a:latin typeface="Courier New"/>
                <a:cs typeface="Courier New"/>
              </a:rPr>
              <a:t> </a:t>
            </a:r>
            <a:r>
              <a:rPr sz="1600" b="1" dirty="0" smtClean="0">
                <a:solidFill>
                  <a:srgbClr val="FF7C00"/>
                </a:solidFill>
                <a:latin typeface="Courier New"/>
                <a:cs typeface="Courier New"/>
              </a:rPr>
              <a:t>{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…</a:t>
            </a:r>
            <a:r>
              <a:rPr sz="1600" b="1" dirty="0" smtClean="0">
                <a:solidFill>
                  <a:srgbClr val="FF7C00"/>
                </a:solidFill>
                <a:latin typeface="Courier New"/>
                <a:cs typeface="Courier New"/>
              </a:rPr>
              <a:t>}</a:t>
            </a:r>
            <a:endParaRPr sz="1600" dirty="0">
              <a:latin typeface="Courier New"/>
              <a:cs typeface="Courier New"/>
            </a:endParaRPr>
          </a:p>
        </p:txBody>
      </p:sp>
      <p:sp>
        <p:nvSpPr>
          <p:cNvPr id="16" name="object 36"/>
          <p:cNvSpPr txBox="1"/>
          <p:nvPr/>
        </p:nvSpPr>
        <p:spPr>
          <a:xfrm>
            <a:off x="961073" y="6477000"/>
            <a:ext cx="7702550" cy="779701"/>
          </a:xfrm>
          <a:prstGeom prst="rect">
            <a:avLst/>
          </a:prstGeom>
          <a:solidFill>
            <a:srgbClr val="FFFED5"/>
          </a:solidFill>
          <a:ln w="9524">
            <a:solidFill>
              <a:srgbClr val="000000"/>
            </a:solidFill>
          </a:ln>
        </p:spPr>
        <p:txBody>
          <a:bodyPr vert="horz" wrap="square" lIns="0" tIns="60960" rIns="0" bIns="0" rtlCol="0">
            <a:spAutoFit/>
          </a:bodyPr>
          <a:lstStyle/>
          <a:p>
            <a:pPr marL="531495" marR="134620" indent="-383540">
              <a:lnSpc>
                <a:spcPts val="2800"/>
              </a:lnSpc>
              <a:spcBef>
                <a:spcPts val="480"/>
              </a:spcBef>
            </a:pPr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For each join point shadow, all applicable aspect should be considered (</a:t>
            </a:r>
            <a:r>
              <a:rPr lang="en-US" sz="2400" dirty="0" smtClean="0">
                <a:solidFill>
                  <a:srgbClr val="FF7C00"/>
                </a:solidFill>
                <a:latin typeface="Arial"/>
                <a:cs typeface="Arial"/>
              </a:rPr>
              <a:t>global reasoning</a:t>
            </a:r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7" name="object 34"/>
          <p:cNvSpPr/>
          <p:nvPr/>
        </p:nvSpPr>
        <p:spPr>
          <a:xfrm>
            <a:off x="1295400" y="7280711"/>
            <a:ext cx="7010400" cy="2726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529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28800" y="533400"/>
            <a:ext cx="6623896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Modular reasoning</a:t>
            </a:r>
            <a:endParaRPr spc="-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33"/>
          <p:cNvSpPr/>
          <p:nvPr/>
        </p:nvSpPr>
        <p:spPr>
          <a:xfrm>
            <a:off x="594360" y="1447800"/>
            <a:ext cx="8778240" cy="1583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4"/>
          <p:cNvSpPr txBox="1"/>
          <p:nvPr/>
        </p:nvSpPr>
        <p:spPr>
          <a:xfrm>
            <a:off x="715010" y="1583574"/>
            <a:ext cx="8399780" cy="1336263"/>
          </a:xfrm>
          <a:prstGeom prst="rect">
            <a:avLst/>
          </a:prstGeom>
          <a:solidFill>
            <a:srgbClr val="E0E0E0"/>
          </a:solidFill>
          <a:ln w="9524">
            <a:solidFill>
              <a:srgbClr val="737373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429259" indent="-342900">
              <a:lnSpc>
                <a:spcPct val="100000"/>
              </a:lnSpc>
              <a:spcBef>
                <a:spcPts val="395"/>
              </a:spcBef>
              <a:buChar char="•"/>
              <a:tabLst>
                <a:tab pos="429259" algn="l"/>
                <a:tab pos="429895" algn="l"/>
              </a:tabLst>
            </a:pPr>
            <a:r>
              <a:rPr sz="2000" dirty="0" smtClean="0">
                <a:latin typeface="Arial"/>
                <a:cs typeface="Arial"/>
              </a:rPr>
              <a:t>The</a:t>
            </a:r>
            <a:r>
              <a:rPr sz="2000" spc="-20" dirty="0" smtClean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programmer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decides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reason about the control flow effects of method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lang="en-US" sz="2000" b="1" dirty="0" err="1" smtClean="0">
                <a:solidFill>
                  <a:srgbClr val="4452FF"/>
                </a:solidFill>
                <a:latin typeface="Courier New"/>
                <a:cs typeface="Courier New"/>
              </a:rPr>
              <a:t>setX</a:t>
            </a:r>
            <a:r>
              <a:rPr sz="2000" spc="-5" dirty="0" smtClean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429259" indent="-342900">
              <a:lnSpc>
                <a:spcPct val="100000"/>
              </a:lnSpc>
              <a:spcBef>
                <a:spcPts val="495"/>
              </a:spcBef>
              <a:buChar char="•"/>
              <a:tabLst>
                <a:tab pos="429259" algn="l"/>
                <a:tab pos="429895" algn="l"/>
              </a:tabLst>
            </a:pPr>
            <a:r>
              <a:rPr sz="2000" dirty="0">
                <a:latin typeface="Arial"/>
                <a:cs typeface="Arial"/>
              </a:rPr>
              <a:t>When </a:t>
            </a:r>
            <a:r>
              <a:rPr sz="2000" spc="-5" dirty="0">
                <a:latin typeface="Arial"/>
                <a:cs typeface="Arial"/>
              </a:rPr>
              <a:t>doing </a:t>
            </a:r>
            <a:r>
              <a:rPr sz="2000" dirty="0">
                <a:latin typeface="Arial"/>
                <a:cs typeface="Arial"/>
              </a:rPr>
              <a:t>this (s)he must </a:t>
            </a:r>
            <a:r>
              <a:rPr sz="2000" spc="-5" dirty="0">
                <a:latin typeface="Arial"/>
                <a:cs typeface="Arial"/>
              </a:rPr>
              <a:t>ensure </a:t>
            </a:r>
            <a:r>
              <a:rPr lang="en-US" sz="2000" dirty="0" smtClean="0">
                <a:latin typeface="Arial"/>
                <a:cs typeface="Arial"/>
              </a:rPr>
              <a:t>to refer to indirect modules as needed</a:t>
            </a:r>
            <a:r>
              <a:rPr sz="2000" spc="-5" dirty="0" smtClean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0" name="object 37"/>
          <p:cNvSpPr txBox="1"/>
          <p:nvPr/>
        </p:nvSpPr>
        <p:spPr>
          <a:xfrm>
            <a:off x="323850" y="3451007"/>
            <a:ext cx="3024505" cy="232410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330200" marR="1334770" indent="-244475">
              <a:lnSpc>
                <a:spcPct val="125000"/>
              </a:lnSpc>
              <a:spcBef>
                <a:spcPts val="320"/>
              </a:spcBef>
            </a:pPr>
            <a:r>
              <a:rPr sz="1600" b="1" spc="-5" dirty="0">
                <a:solidFill>
                  <a:prstClr val="black"/>
                </a:solidFill>
                <a:latin typeface="Courier New"/>
                <a:cs typeface="Courier New"/>
              </a:rPr>
              <a:t>class Point </a:t>
            </a:r>
            <a:r>
              <a:rPr sz="1600" b="1" dirty="0">
                <a:solidFill>
                  <a:prstClr val="black"/>
                </a:solidFill>
                <a:latin typeface="Courier New"/>
                <a:cs typeface="Courier New"/>
              </a:rPr>
              <a:t>{  </a:t>
            </a:r>
            <a:r>
              <a:rPr sz="1600" b="1" spc="-5" dirty="0">
                <a:solidFill>
                  <a:prstClr val="black"/>
                </a:solidFill>
                <a:latin typeface="Courier New"/>
                <a:cs typeface="Courier New"/>
              </a:rPr>
              <a:t>int x,</a:t>
            </a:r>
            <a:r>
              <a:rPr sz="1600" b="1" spc="-90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Courier New"/>
                <a:cs typeface="Courier New"/>
              </a:rPr>
              <a:t>y;</a:t>
            </a:r>
            <a:endParaRPr sz="1600" dirty="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429259">
              <a:spcBef>
                <a:spcPts val="575"/>
              </a:spcBef>
            </a:pPr>
            <a:r>
              <a:rPr sz="1600" b="1" spc="-5" dirty="0">
                <a:solidFill>
                  <a:prstClr val="black"/>
                </a:solidFill>
                <a:latin typeface="Courier New"/>
                <a:cs typeface="Courier New"/>
              </a:rPr>
              <a:t>...</a:t>
            </a:r>
            <a:endParaRPr sz="1600" dirty="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551180" marR="359410" indent="-220979">
              <a:lnSpc>
                <a:spcPct val="130200"/>
              </a:lnSpc>
            </a:pPr>
            <a:r>
              <a:rPr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void </a:t>
            </a:r>
            <a:r>
              <a:rPr sz="1600" b="1" spc="-5" dirty="0" err="1">
                <a:solidFill>
                  <a:srgbClr val="FF7C00"/>
                </a:solidFill>
                <a:latin typeface="Courier New"/>
                <a:cs typeface="Courier New"/>
              </a:rPr>
              <a:t>setX</a:t>
            </a:r>
            <a:r>
              <a:rPr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(</a:t>
            </a:r>
            <a:r>
              <a:rPr sz="1600" b="1" spc="-5" dirty="0" err="1">
                <a:solidFill>
                  <a:srgbClr val="FF7C00"/>
                </a:solidFill>
                <a:latin typeface="Courier New"/>
                <a:cs typeface="Courier New"/>
              </a:rPr>
              <a:t>int</a:t>
            </a:r>
            <a:r>
              <a:rPr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 </a:t>
            </a:r>
            <a:r>
              <a:rPr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x</a:t>
            </a:r>
            <a:r>
              <a:rPr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) </a:t>
            </a:r>
            <a:r>
              <a:rPr sz="1600" b="1" dirty="0">
                <a:solidFill>
                  <a:srgbClr val="FF7C00"/>
                </a:solidFill>
                <a:latin typeface="Courier New"/>
                <a:cs typeface="Courier New"/>
              </a:rPr>
              <a:t>{  </a:t>
            </a:r>
            <a:r>
              <a:rPr lang="en-US" sz="1600" b="1" dirty="0" err="1" smtClean="0">
                <a:solidFill>
                  <a:srgbClr val="FF7C00"/>
                </a:solidFill>
                <a:latin typeface="Courier New"/>
                <a:cs typeface="Courier New"/>
              </a:rPr>
              <a:t>this.</a:t>
            </a:r>
            <a:r>
              <a:rPr sz="1600" b="1" dirty="0" err="1" smtClean="0">
                <a:solidFill>
                  <a:srgbClr val="FF7C00"/>
                </a:solidFill>
                <a:latin typeface="Courier New"/>
                <a:cs typeface="Courier New"/>
              </a:rPr>
              <a:t>x</a:t>
            </a:r>
            <a:r>
              <a:rPr sz="1600" b="1" dirty="0" smtClean="0">
                <a:solidFill>
                  <a:srgbClr val="FF7C00"/>
                </a:solidFill>
                <a:latin typeface="Courier New"/>
                <a:cs typeface="Courier New"/>
              </a:rPr>
              <a:t> </a:t>
            </a:r>
            <a:r>
              <a:rPr sz="1600" b="1" dirty="0">
                <a:solidFill>
                  <a:srgbClr val="FF7C00"/>
                </a:solidFill>
                <a:latin typeface="Courier New"/>
                <a:cs typeface="Courier New"/>
              </a:rPr>
              <a:t>=</a:t>
            </a:r>
            <a:r>
              <a:rPr sz="1600" b="1" spc="-95" dirty="0">
                <a:solidFill>
                  <a:srgbClr val="FF7C00"/>
                </a:solidFill>
                <a:latin typeface="Courier New"/>
                <a:cs typeface="Courier New"/>
              </a:rPr>
              <a:t> </a:t>
            </a:r>
            <a:r>
              <a:rPr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x</a:t>
            </a:r>
            <a:r>
              <a:rPr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;</a:t>
            </a:r>
            <a:endParaRPr sz="1600" dirty="0">
              <a:solidFill>
                <a:srgbClr val="FF7C00"/>
              </a:solidFill>
              <a:latin typeface="Courier New"/>
              <a:cs typeface="Courier New"/>
            </a:endParaRPr>
          </a:p>
          <a:p>
            <a:pPr marL="330200">
              <a:spcBef>
                <a:spcPts val="580"/>
              </a:spcBef>
            </a:pPr>
            <a:r>
              <a:rPr sz="1600" b="1" dirty="0">
                <a:solidFill>
                  <a:srgbClr val="FF7C00"/>
                </a:solidFill>
                <a:latin typeface="Courier New"/>
                <a:cs typeface="Courier New"/>
              </a:rPr>
              <a:t>}</a:t>
            </a:r>
            <a:endParaRPr sz="1600" dirty="0">
              <a:solidFill>
                <a:srgbClr val="FF7C00"/>
              </a:solidFill>
              <a:latin typeface="Courier New"/>
              <a:cs typeface="Courier New"/>
            </a:endParaRPr>
          </a:p>
          <a:p>
            <a:pPr marL="86360">
              <a:spcBef>
                <a:spcPts val="575"/>
              </a:spcBef>
            </a:pPr>
            <a:r>
              <a:rPr sz="1600" b="1" dirty="0">
                <a:solidFill>
                  <a:prstClr val="black"/>
                </a:solidFill>
                <a:latin typeface="Courier New"/>
                <a:cs typeface="Courier New"/>
              </a:rPr>
              <a:t>}</a:t>
            </a:r>
            <a:endParaRPr sz="1600" dirty="0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11" name="object 36"/>
          <p:cNvSpPr txBox="1"/>
          <p:nvPr/>
        </p:nvSpPr>
        <p:spPr>
          <a:xfrm>
            <a:off x="4419600" y="3276600"/>
            <a:ext cx="3463923" cy="348813"/>
          </a:xfrm>
          <a:prstGeom prst="rect">
            <a:avLst/>
          </a:prstGeom>
          <a:ln w="9524">
            <a:solidFill>
              <a:srgbClr val="5F605F"/>
            </a:solidFill>
          </a:ln>
        </p:spPr>
        <p:txBody>
          <a:bodyPr vert="horz" wrap="square" lIns="0" tIns="10160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800"/>
              </a:spcBef>
            </a:pPr>
            <a:r>
              <a:rPr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aspect </a:t>
            </a:r>
            <a:r>
              <a:rPr sz="1600" b="1" spc="-5" dirty="0" err="1">
                <a:solidFill>
                  <a:srgbClr val="FF7C00"/>
                </a:solidFill>
                <a:latin typeface="Courier New"/>
                <a:cs typeface="Courier New"/>
              </a:rPr>
              <a:t>UpdateSignaling</a:t>
            </a:r>
            <a:r>
              <a:rPr sz="1600" b="1" spc="-85" dirty="0">
                <a:solidFill>
                  <a:srgbClr val="FF7C00"/>
                </a:solidFill>
                <a:latin typeface="Courier New"/>
                <a:cs typeface="Courier New"/>
              </a:rPr>
              <a:t> </a:t>
            </a:r>
            <a:r>
              <a:rPr sz="1600" b="1" dirty="0" smtClean="0">
                <a:solidFill>
                  <a:srgbClr val="FF7C00"/>
                </a:solidFill>
                <a:latin typeface="Courier New"/>
                <a:cs typeface="Courier New"/>
              </a:rPr>
              <a:t>{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…</a:t>
            </a:r>
            <a:r>
              <a:rPr sz="1600" b="1" dirty="0" smtClean="0">
                <a:solidFill>
                  <a:srgbClr val="FF7C00"/>
                </a:solidFill>
                <a:latin typeface="Courier New"/>
                <a:cs typeface="Courier New"/>
              </a:rPr>
              <a:t>}</a:t>
            </a:r>
            <a:endParaRPr sz="1600" dirty="0">
              <a:latin typeface="Courier New"/>
              <a:cs typeface="Courier New"/>
            </a:endParaRPr>
          </a:p>
        </p:txBody>
      </p:sp>
      <p:sp>
        <p:nvSpPr>
          <p:cNvPr id="12" name="object 36"/>
          <p:cNvSpPr txBox="1"/>
          <p:nvPr/>
        </p:nvSpPr>
        <p:spPr>
          <a:xfrm>
            <a:off x="4419600" y="3973732"/>
            <a:ext cx="3463923" cy="348813"/>
          </a:xfrm>
          <a:prstGeom prst="rect">
            <a:avLst/>
          </a:prstGeom>
          <a:ln w="9524">
            <a:solidFill>
              <a:srgbClr val="5F605F"/>
            </a:solidFill>
          </a:ln>
        </p:spPr>
        <p:txBody>
          <a:bodyPr vert="horz" wrap="square" lIns="0" tIns="10160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800"/>
              </a:spcBef>
            </a:pPr>
            <a:r>
              <a:rPr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aspect 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Logging</a:t>
            </a:r>
            <a:r>
              <a:rPr sz="1600" b="1" spc="-85" dirty="0" smtClean="0">
                <a:solidFill>
                  <a:srgbClr val="FF7C00"/>
                </a:solidFill>
                <a:latin typeface="Courier New"/>
                <a:cs typeface="Courier New"/>
              </a:rPr>
              <a:t> </a:t>
            </a:r>
            <a:r>
              <a:rPr sz="1600" b="1" dirty="0" smtClean="0">
                <a:solidFill>
                  <a:srgbClr val="FF7C00"/>
                </a:solidFill>
                <a:latin typeface="Courier New"/>
                <a:cs typeface="Courier New"/>
              </a:rPr>
              <a:t>{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…</a:t>
            </a:r>
            <a:r>
              <a:rPr sz="1600" b="1" dirty="0" smtClean="0">
                <a:solidFill>
                  <a:srgbClr val="FF7C00"/>
                </a:solidFill>
                <a:latin typeface="Courier New"/>
                <a:cs typeface="Courier New"/>
              </a:rPr>
              <a:t>}</a:t>
            </a:r>
            <a:endParaRPr sz="1600" dirty="0">
              <a:latin typeface="Courier New"/>
              <a:cs typeface="Courier New"/>
            </a:endParaRPr>
          </a:p>
        </p:txBody>
      </p:sp>
      <p:sp>
        <p:nvSpPr>
          <p:cNvPr id="13" name="object 36"/>
          <p:cNvSpPr txBox="1"/>
          <p:nvPr/>
        </p:nvSpPr>
        <p:spPr>
          <a:xfrm>
            <a:off x="4419600" y="5573932"/>
            <a:ext cx="3810000" cy="348813"/>
          </a:xfrm>
          <a:prstGeom prst="rect">
            <a:avLst/>
          </a:prstGeom>
          <a:ln w="9524">
            <a:solidFill>
              <a:srgbClr val="5F605F"/>
            </a:solidFill>
          </a:ln>
        </p:spPr>
        <p:txBody>
          <a:bodyPr vert="horz" wrap="square" lIns="0" tIns="10160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800"/>
              </a:spcBef>
            </a:pPr>
            <a:r>
              <a:rPr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aspect </a:t>
            </a:r>
            <a:r>
              <a:rPr lang="en-US" sz="1600" b="1" spc="-5" dirty="0" err="1" smtClean="0">
                <a:solidFill>
                  <a:srgbClr val="FF7C00"/>
                </a:solidFill>
                <a:latin typeface="Courier New"/>
                <a:cs typeface="Courier New"/>
              </a:rPr>
              <a:t>ContractEnforcement</a:t>
            </a:r>
            <a:r>
              <a:rPr sz="1600" b="1" spc="-85" dirty="0" smtClean="0">
                <a:solidFill>
                  <a:srgbClr val="FF7C00"/>
                </a:solidFill>
                <a:latin typeface="Courier New"/>
                <a:cs typeface="Courier New"/>
              </a:rPr>
              <a:t> </a:t>
            </a:r>
            <a:r>
              <a:rPr sz="1600" b="1" dirty="0" smtClean="0">
                <a:solidFill>
                  <a:srgbClr val="FF7C00"/>
                </a:solidFill>
                <a:latin typeface="Courier New"/>
                <a:cs typeface="Courier New"/>
              </a:rPr>
              <a:t>{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…</a:t>
            </a:r>
            <a:r>
              <a:rPr sz="1600" b="1" dirty="0" smtClean="0">
                <a:solidFill>
                  <a:srgbClr val="FF7C00"/>
                </a:solidFill>
                <a:latin typeface="Courier New"/>
                <a:cs typeface="Courier New"/>
              </a:rPr>
              <a:t>}</a:t>
            </a:r>
            <a:endParaRPr sz="1600" dirty="0">
              <a:latin typeface="Courier New"/>
              <a:cs typeface="Courier New"/>
            </a:endParaRPr>
          </a:p>
        </p:txBody>
      </p:sp>
      <p:sp>
        <p:nvSpPr>
          <p:cNvPr id="14" name="object 54"/>
          <p:cNvSpPr txBox="1"/>
          <p:nvPr/>
        </p:nvSpPr>
        <p:spPr>
          <a:xfrm rot="5400000">
            <a:off x="5698894" y="5165278"/>
            <a:ext cx="474446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6565265" algn="l"/>
              </a:tabLst>
            </a:pPr>
            <a:r>
              <a:rPr lang="en-US" sz="2800" dirty="0" smtClean="0">
                <a:solidFill>
                  <a:srgbClr val="FF7C00"/>
                </a:solidFill>
                <a:latin typeface="Arial"/>
                <a:cs typeface="Arial"/>
              </a:rPr>
              <a:t>…</a:t>
            </a:r>
            <a:endParaRPr sz="2800" dirty="0">
              <a:solidFill>
                <a:srgbClr val="FF7C00"/>
              </a:solidFill>
              <a:latin typeface="Arial"/>
              <a:cs typeface="Arial"/>
            </a:endParaRPr>
          </a:p>
        </p:txBody>
      </p:sp>
      <p:sp>
        <p:nvSpPr>
          <p:cNvPr id="15" name="object 36"/>
          <p:cNvSpPr txBox="1"/>
          <p:nvPr/>
        </p:nvSpPr>
        <p:spPr>
          <a:xfrm>
            <a:off x="4419600" y="4659532"/>
            <a:ext cx="3463923" cy="348813"/>
          </a:xfrm>
          <a:prstGeom prst="rect">
            <a:avLst/>
          </a:prstGeom>
          <a:ln w="9524">
            <a:solidFill>
              <a:srgbClr val="5F605F"/>
            </a:solidFill>
          </a:ln>
        </p:spPr>
        <p:txBody>
          <a:bodyPr vert="horz" wrap="square" lIns="0" tIns="10160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800"/>
              </a:spcBef>
            </a:pPr>
            <a:r>
              <a:rPr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aspect </a:t>
            </a:r>
            <a:r>
              <a:rPr lang="en-US" sz="1600" b="1" spc="-5" dirty="0" err="1" smtClean="0">
                <a:solidFill>
                  <a:srgbClr val="FF7C00"/>
                </a:solidFill>
                <a:latin typeface="Courier New"/>
                <a:cs typeface="Courier New"/>
              </a:rPr>
              <a:t>ErrorHandling</a:t>
            </a:r>
            <a:r>
              <a:rPr sz="1600" b="1" spc="-85" dirty="0" smtClean="0">
                <a:solidFill>
                  <a:srgbClr val="FF7C00"/>
                </a:solidFill>
                <a:latin typeface="Courier New"/>
                <a:cs typeface="Courier New"/>
              </a:rPr>
              <a:t> </a:t>
            </a:r>
            <a:r>
              <a:rPr sz="1600" b="1" dirty="0" smtClean="0">
                <a:solidFill>
                  <a:srgbClr val="FF7C00"/>
                </a:solidFill>
                <a:latin typeface="Courier New"/>
                <a:cs typeface="Courier New"/>
              </a:rPr>
              <a:t>{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…</a:t>
            </a:r>
            <a:r>
              <a:rPr sz="1600" b="1" dirty="0" smtClean="0">
                <a:solidFill>
                  <a:srgbClr val="FF7C00"/>
                </a:solidFill>
                <a:latin typeface="Courier New"/>
                <a:cs typeface="Courier New"/>
              </a:rPr>
              <a:t>}</a:t>
            </a:r>
            <a:endParaRPr sz="1600" dirty="0">
              <a:latin typeface="Courier New"/>
              <a:cs typeface="Courier New"/>
            </a:endParaRPr>
          </a:p>
        </p:txBody>
      </p:sp>
      <p:sp>
        <p:nvSpPr>
          <p:cNvPr id="16" name="object 36"/>
          <p:cNvSpPr txBox="1"/>
          <p:nvPr/>
        </p:nvSpPr>
        <p:spPr>
          <a:xfrm>
            <a:off x="961073" y="6477000"/>
            <a:ext cx="7702550" cy="779701"/>
          </a:xfrm>
          <a:prstGeom prst="rect">
            <a:avLst/>
          </a:prstGeom>
          <a:solidFill>
            <a:srgbClr val="FFFED5"/>
          </a:solidFill>
          <a:ln w="9524">
            <a:solidFill>
              <a:srgbClr val="000000"/>
            </a:solidFill>
          </a:ln>
        </p:spPr>
        <p:txBody>
          <a:bodyPr vert="horz" wrap="square" lIns="0" tIns="60960" rIns="0" bIns="0" rtlCol="0">
            <a:spAutoFit/>
          </a:bodyPr>
          <a:lstStyle/>
          <a:p>
            <a:pPr marL="531495" marR="134620" indent="-383540">
              <a:lnSpc>
                <a:spcPts val="2800"/>
              </a:lnSpc>
              <a:spcBef>
                <a:spcPts val="480"/>
              </a:spcBef>
            </a:pPr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For each join point shadow, all applicable aspect should be considered (</a:t>
            </a:r>
            <a:r>
              <a:rPr lang="en-US" sz="2400" dirty="0" smtClean="0">
                <a:solidFill>
                  <a:srgbClr val="FF7C00"/>
                </a:solidFill>
                <a:latin typeface="Arial"/>
                <a:cs typeface="Arial"/>
              </a:rPr>
              <a:t>global reasoning</a:t>
            </a:r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7" name="object 34"/>
          <p:cNvSpPr/>
          <p:nvPr/>
        </p:nvSpPr>
        <p:spPr>
          <a:xfrm>
            <a:off x="1295400" y="7280711"/>
            <a:ext cx="7010400" cy="2726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Line Callout 3 (No Border) 17"/>
          <p:cNvSpPr/>
          <p:nvPr/>
        </p:nvSpPr>
        <p:spPr bwMode="auto">
          <a:xfrm>
            <a:off x="1981200" y="6012424"/>
            <a:ext cx="1981200" cy="312175"/>
          </a:xfrm>
          <a:prstGeom prst="callout3">
            <a:avLst>
              <a:gd name="adj1" fmla="val -1682"/>
              <a:gd name="adj2" fmla="val 10790"/>
              <a:gd name="adj3" fmla="val -1423"/>
              <a:gd name="adj4" fmla="val -842"/>
              <a:gd name="adj5" fmla="val 58359"/>
              <a:gd name="adj6" fmla="val -1012"/>
              <a:gd name="adj7" fmla="val -290831"/>
              <a:gd name="adj8" fmla="val -27219"/>
            </a:avLst>
          </a:prstGeom>
          <a:noFill/>
          <a:ln cmpd="tri">
            <a:solidFill>
              <a:srgbClr val="FF7C00">
                <a:alpha val="50000"/>
              </a:srgb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    Pervasive join points shadows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36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28800" y="533400"/>
            <a:ext cx="6623896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Modular reasoning</a:t>
            </a:r>
            <a:endParaRPr spc="-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33"/>
          <p:cNvSpPr/>
          <p:nvPr/>
        </p:nvSpPr>
        <p:spPr>
          <a:xfrm>
            <a:off x="594360" y="1447800"/>
            <a:ext cx="8778240" cy="1583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4"/>
          <p:cNvSpPr txBox="1"/>
          <p:nvPr/>
        </p:nvSpPr>
        <p:spPr>
          <a:xfrm>
            <a:off x="715010" y="1583574"/>
            <a:ext cx="8399780" cy="1336263"/>
          </a:xfrm>
          <a:prstGeom prst="rect">
            <a:avLst/>
          </a:prstGeom>
          <a:solidFill>
            <a:srgbClr val="E0E0E0"/>
          </a:solidFill>
          <a:ln w="9524">
            <a:solidFill>
              <a:srgbClr val="737373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429259" indent="-342900">
              <a:lnSpc>
                <a:spcPct val="100000"/>
              </a:lnSpc>
              <a:spcBef>
                <a:spcPts val="395"/>
              </a:spcBef>
              <a:buChar char="•"/>
              <a:tabLst>
                <a:tab pos="429259" algn="l"/>
                <a:tab pos="429895" algn="l"/>
              </a:tabLst>
            </a:pPr>
            <a:r>
              <a:rPr sz="2000" dirty="0" smtClean="0">
                <a:latin typeface="Arial"/>
                <a:cs typeface="Arial"/>
              </a:rPr>
              <a:t>The</a:t>
            </a:r>
            <a:r>
              <a:rPr sz="2000" spc="-20" dirty="0" smtClean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programmer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decides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reason about the control flow effects of method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lang="en-US" sz="2000" b="1" dirty="0" err="1" smtClean="0">
                <a:solidFill>
                  <a:srgbClr val="4452FF"/>
                </a:solidFill>
                <a:latin typeface="Courier New"/>
                <a:cs typeface="Courier New"/>
              </a:rPr>
              <a:t>setX</a:t>
            </a:r>
            <a:r>
              <a:rPr sz="2000" spc="-5" dirty="0" smtClean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429259" indent="-342900">
              <a:lnSpc>
                <a:spcPct val="100000"/>
              </a:lnSpc>
              <a:spcBef>
                <a:spcPts val="495"/>
              </a:spcBef>
              <a:buChar char="•"/>
              <a:tabLst>
                <a:tab pos="429259" algn="l"/>
                <a:tab pos="429895" algn="l"/>
              </a:tabLst>
            </a:pPr>
            <a:r>
              <a:rPr sz="2000" dirty="0">
                <a:latin typeface="Arial"/>
                <a:cs typeface="Arial"/>
              </a:rPr>
              <a:t>When </a:t>
            </a:r>
            <a:r>
              <a:rPr sz="2000" spc="-5" dirty="0">
                <a:latin typeface="Arial"/>
                <a:cs typeface="Arial"/>
              </a:rPr>
              <a:t>doing </a:t>
            </a:r>
            <a:r>
              <a:rPr sz="2000" dirty="0">
                <a:latin typeface="Arial"/>
                <a:cs typeface="Arial"/>
              </a:rPr>
              <a:t>this (s)he must </a:t>
            </a:r>
            <a:r>
              <a:rPr sz="2000" spc="-5" dirty="0">
                <a:latin typeface="Arial"/>
                <a:cs typeface="Arial"/>
              </a:rPr>
              <a:t>ensure </a:t>
            </a:r>
            <a:r>
              <a:rPr lang="en-US" sz="2000" dirty="0" smtClean="0">
                <a:latin typeface="Arial"/>
                <a:cs typeface="Arial"/>
              </a:rPr>
              <a:t>to refer to indirect modules as needed</a:t>
            </a:r>
            <a:r>
              <a:rPr sz="2000" spc="-5" dirty="0" smtClean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0" name="object 37"/>
          <p:cNvSpPr txBox="1"/>
          <p:nvPr/>
        </p:nvSpPr>
        <p:spPr>
          <a:xfrm>
            <a:off x="323850" y="3451007"/>
            <a:ext cx="3024505" cy="232410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330200" marR="1334770" indent="-244475">
              <a:lnSpc>
                <a:spcPct val="125000"/>
              </a:lnSpc>
              <a:spcBef>
                <a:spcPts val="320"/>
              </a:spcBef>
            </a:pPr>
            <a:r>
              <a:rPr sz="1600" b="1" spc="-5" dirty="0">
                <a:solidFill>
                  <a:prstClr val="black"/>
                </a:solidFill>
                <a:latin typeface="Courier New"/>
                <a:cs typeface="Courier New"/>
              </a:rPr>
              <a:t>class Point </a:t>
            </a:r>
            <a:r>
              <a:rPr sz="1600" b="1" dirty="0">
                <a:solidFill>
                  <a:prstClr val="black"/>
                </a:solidFill>
                <a:latin typeface="Courier New"/>
                <a:cs typeface="Courier New"/>
              </a:rPr>
              <a:t>{  </a:t>
            </a:r>
            <a:r>
              <a:rPr sz="1600" b="1" spc="-5" dirty="0">
                <a:solidFill>
                  <a:prstClr val="black"/>
                </a:solidFill>
                <a:latin typeface="Courier New"/>
                <a:cs typeface="Courier New"/>
              </a:rPr>
              <a:t>int x,</a:t>
            </a:r>
            <a:r>
              <a:rPr sz="1600" b="1" spc="-90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Courier New"/>
                <a:cs typeface="Courier New"/>
              </a:rPr>
              <a:t>y;</a:t>
            </a:r>
            <a:endParaRPr sz="1600" dirty="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429259">
              <a:spcBef>
                <a:spcPts val="575"/>
              </a:spcBef>
            </a:pPr>
            <a:r>
              <a:rPr sz="1600" b="1" spc="-5" dirty="0">
                <a:solidFill>
                  <a:prstClr val="black"/>
                </a:solidFill>
                <a:latin typeface="Courier New"/>
                <a:cs typeface="Courier New"/>
              </a:rPr>
              <a:t>...</a:t>
            </a:r>
            <a:endParaRPr sz="1600" dirty="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551180" marR="359410" indent="-220979">
              <a:lnSpc>
                <a:spcPct val="130200"/>
              </a:lnSpc>
            </a:pPr>
            <a:r>
              <a:rPr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void </a:t>
            </a:r>
            <a:r>
              <a:rPr sz="1600" b="1" spc="-5" dirty="0" err="1">
                <a:solidFill>
                  <a:srgbClr val="FF7C00"/>
                </a:solidFill>
                <a:latin typeface="Courier New"/>
                <a:cs typeface="Courier New"/>
              </a:rPr>
              <a:t>setX</a:t>
            </a:r>
            <a:r>
              <a:rPr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(</a:t>
            </a:r>
            <a:r>
              <a:rPr sz="1600" b="1" spc="-5" dirty="0" err="1">
                <a:solidFill>
                  <a:srgbClr val="FF7C00"/>
                </a:solidFill>
                <a:latin typeface="Courier New"/>
                <a:cs typeface="Courier New"/>
              </a:rPr>
              <a:t>int</a:t>
            </a:r>
            <a:r>
              <a:rPr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 </a:t>
            </a:r>
            <a:r>
              <a:rPr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x</a:t>
            </a:r>
            <a:r>
              <a:rPr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) </a:t>
            </a:r>
            <a:r>
              <a:rPr sz="1600" b="1" dirty="0">
                <a:solidFill>
                  <a:srgbClr val="FF7C00"/>
                </a:solidFill>
                <a:latin typeface="Courier New"/>
                <a:cs typeface="Courier New"/>
              </a:rPr>
              <a:t>{  </a:t>
            </a:r>
            <a:r>
              <a:rPr lang="en-US" sz="1600" b="1" dirty="0" err="1" smtClean="0">
                <a:solidFill>
                  <a:srgbClr val="FF7C00"/>
                </a:solidFill>
                <a:latin typeface="Courier New"/>
                <a:cs typeface="Courier New"/>
              </a:rPr>
              <a:t>this.</a:t>
            </a:r>
            <a:r>
              <a:rPr sz="1600" b="1" dirty="0" err="1" smtClean="0">
                <a:solidFill>
                  <a:srgbClr val="FF7C00"/>
                </a:solidFill>
                <a:latin typeface="Courier New"/>
                <a:cs typeface="Courier New"/>
              </a:rPr>
              <a:t>x</a:t>
            </a:r>
            <a:r>
              <a:rPr sz="1600" b="1" dirty="0" smtClean="0">
                <a:solidFill>
                  <a:srgbClr val="FF7C00"/>
                </a:solidFill>
                <a:latin typeface="Courier New"/>
                <a:cs typeface="Courier New"/>
              </a:rPr>
              <a:t> </a:t>
            </a:r>
            <a:r>
              <a:rPr sz="1600" b="1" dirty="0">
                <a:solidFill>
                  <a:srgbClr val="FF7C00"/>
                </a:solidFill>
                <a:latin typeface="Courier New"/>
                <a:cs typeface="Courier New"/>
              </a:rPr>
              <a:t>=</a:t>
            </a:r>
            <a:r>
              <a:rPr sz="1600" b="1" spc="-95" dirty="0">
                <a:solidFill>
                  <a:srgbClr val="FF7C00"/>
                </a:solidFill>
                <a:latin typeface="Courier New"/>
                <a:cs typeface="Courier New"/>
              </a:rPr>
              <a:t> </a:t>
            </a:r>
            <a:r>
              <a:rPr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x</a:t>
            </a:r>
            <a:r>
              <a:rPr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;</a:t>
            </a:r>
            <a:endParaRPr sz="1600" dirty="0">
              <a:solidFill>
                <a:srgbClr val="FF7C00"/>
              </a:solidFill>
              <a:latin typeface="Courier New"/>
              <a:cs typeface="Courier New"/>
            </a:endParaRPr>
          </a:p>
          <a:p>
            <a:pPr marL="330200">
              <a:spcBef>
                <a:spcPts val="580"/>
              </a:spcBef>
            </a:pPr>
            <a:r>
              <a:rPr sz="1600" b="1" dirty="0">
                <a:solidFill>
                  <a:srgbClr val="FF7C00"/>
                </a:solidFill>
                <a:latin typeface="Courier New"/>
                <a:cs typeface="Courier New"/>
              </a:rPr>
              <a:t>}</a:t>
            </a:r>
            <a:endParaRPr sz="1600" dirty="0">
              <a:solidFill>
                <a:srgbClr val="FF7C00"/>
              </a:solidFill>
              <a:latin typeface="Courier New"/>
              <a:cs typeface="Courier New"/>
            </a:endParaRPr>
          </a:p>
          <a:p>
            <a:pPr marL="86360">
              <a:spcBef>
                <a:spcPts val="575"/>
              </a:spcBef>
            </a:pPr>
            <a:r>
              <a:rPr sz="1600" b="1" dirty="0">
                <a:solidFill>
                  <a:prstClr val="black"/>
                </a:solidFill>
                <a:latin typeface="Courier New"/>
                <a:cs typeface="Courier New"/>
              </a:rPr>
              <a:t>}</a:t>
            </a:r>
            <a:endParaRPr sz="1600" dirty="0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11" name="object 36"/>
          <p:cNvSpPr txBox="1"/>
          <p:nvPr/>
        </p:nvSpPr>
        <p:spPr>
          <a:xfrm>
            <a:off x="4419600" y="3276600"/>
            <a:ext cx="3463923" cy="348813"/>
          </a:xfrm>
          <a:prstGeom prst="rect">
            <a:avLst/>
          </a:prstGeom>
          <a:ln w="9524">
            <a:solidFill>
              <a:srgbClr val="5F605F"/>
            </a:solidFill>
          </a:ln>
        </p:spPr>
        <p:txBody>
          <a:bodyPr vert="horz" wrap="square" lIns="0" tIns="10160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800"/>
              </a:spcBef>
            </a:pPr>
            <a:r>
              <a:rPr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aspect </a:t>
            </a:r>
            <a:r>
              <a:rPr sz="1600" b="1" spc="-5" dirty="0" err="1">
                <a:solidFill>
                  <a:srgbClr val="FF7C00"/>
                </a:solidFill>
                <a:latin typeface="Courier New"/>
                <a:cs typeface="Courier New"/>
              </a:rPr>
              <a:t>UpdateSignaling</a:t>
            </a:r>
            <a:r>
              <a:rPr sz="1600" b="1" spc="-85" dirty="0">
                <a:solidFill>
                  <a:srgbClr val="FF7C00"/>
                </a:solidFill>
                <a:latin typeface="Courier New"/>
                <a:cs typeface="Courier New"/>
              </a:rPr>
              <a:t> </a:t>
            </a:r>
            <a:r>
              <a:rPr sz="1600" b="1" dirty="0" smtClean="0">
                <a:solidFill>
                  <a:srgbClr val="FF7C00"/>
                </a:solidFill>
                <a:latin typeface="Courier New"/>
                <a:cs typeface="Courier New"/>
              </a:rPr>
              <a:t>{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…</a:t>
            </a:r>
            <a:r>
              <a:rPr sz="1600" b="1" dirty="0" smtClean="0">
                <a:solidFill>
                  <a:srgbClr val="FF7C00"/>
                </a:solidFill>
                <a:latin typeface="Courier New"/>
                <a:cs typeface="Courier New"/>
              </a:rPr>
              <a:t>}</a:t>
            </a:r>
            <a:endParaRPr sz="1600" dirty="0">
              <a:latin typeface="Courier New"/>
              <a:cs typeface="Courier New"/>
            </a:endParaRPr>
          </a:p>
        </p:txBody>
      </p:sp>
      <p:sp>
        <p:nvSpPr>
          <p:cNvPr id="12" name="object 36"/>
          <p:cNvSpPr txBox="1"/>
          <p:nvPr/>
        </p:nvSpPr>
        <p:spPr>
          <a:xfrm>
            <a:off x="4419600" y="3973732"/>
            <a:ext cx="3463923" cy="348813"/>
          </a:xfrm>
          <a:prstGeom prst="rect">
            <a:avLst/>
          </a:prstGeom>
          <a:ln w="9524">
            <a:solidFill>
              <a:srgbClr val="5F605F"/>
            </a:solidFill>
          </a:ln>
        </p:spPr>
        <p:txBody>
          <a:bodyPr vert="horz" wrap="square" lIns="0" tIns="10160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800"/>
              </a:spcBef>
            </a:pPr>
            <a:r>
              <a:rPr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aspect 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Logging</a:t>
            </a:r>
            <a:r>
              <a:rPr sz="1600" b="1" spc="-85" dirty="0" smtClean="0">
                <a:solidFill>
                  <a:srgbClr val="FF7C00"/>
                </a:solidFill>
                <a:latin typeface="Courier New"/>
                <a:cs typeface="Courier New"/>
              </a:rPr>
              <a:t> </a:t>
            </a:r>
            <a:r>
              <a:rPr sz="1600" b="1" dirty="0" smtClean="0">
                <a:solidFill>
                  <a:srgbClr val="FF7C00"/>
                </a:solidFill>
                <a:latin typeface="Courier New"/>
                <a:cs typeface="Courier New"/>
              </a:rPr>
              <a:t>{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…</a:t>
            </a:r>
            <a:r>
              <a:rPr sz="1600" b="1" dirty="0" smtClean="0">
                <a:solidFill>
                  <a:srgbClr val="FF7C00"/>
                </a:solidFill>
                <a:latin typeface="Courier New"/>
                <a:cs typeface="Courier New"/>
              </a:rPr>
              <a:t>}</a:t>
            </a:r>
            <a:endParaRPr sz="1600" dirty="0">
              <a:latin typeface="Courier New"/>
              <a:cs typeface="Courier New"/>
            </a:endParaRPr>
          </a:p>
        </p:txBody>
      </p:sp>
      <p:sp>
        <p:nvSpPr>
          <p:cNvPr id="13" name="object 36"/>
          <p:cNvSpPr txBox="1"/>
          <p:nvPr/>
        </p:nvSpPr>
        <p:spPr>
          <a:xfrm>
            <a:off x="4419600" y="5573932"/>
            <a:ext cx="3810000" cy="348813"/>
          </a:xfrm>
          <a:prstGeom prst="rect">
            <a:avLst/>
          </a:prstGeom>
          <a:ln w="9524">
            <a:solidFill>
              <a:srgbClr val="5F605F"/>
            </a:solidFill>
          </a:ln>
        </p:spPr>
        <p:txBody>
          <a:bodyPr vert="horz" wrap="square" lIns="0" tIns="10160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800"/>
              </a:spcBef>
            </a:pPr>
            <a:r>
              <a:rPr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aspect </a:t>
            </a:r>
            <a:r>
              <a:rPr lang="en-US" sz="1600" b="1" spc="-5" dirty="0" err="1" smtClean="0">
                <a:solidFill>
                  <a:srgbClr val="FF7C00"/>
                </a:solidFill>
                <a:latin typeface="Courier New"/>
                <a:cs typeface="Courier New"/>
              </a:rPr>
              <a:t>ContractEnforcement</a:t>
            </a:r>
            <a:r>
              <a:rPr sz="1600" b="1" spc="-85" dirty="0" smtClean="0">
                <a:solidFill>
                  <a:srgbClr val="FF7C00"/>
                </a:solidFill>
                <a:latin typeface="Courier New"/>
                <a:cs typeface="Courier New"/>
              </a:rPr>
              <a:t> </a:t>
            </a:r>
            <a:r>
              <a:rPr sz="1600" b="1" dirty="0" smtClean="0">
                <a:solidFill>
                  <a:srgbClr val="FF7C00"/>
                </a:solidFill>
                <a:latin typeface="Courier New"/>
                <a:cs typeface="Courier New"/>
              </a:rPr>
              <a:t>{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…</a:t>
            </a:r>
            <a:r>
              <a:rPr sz="1600" b="1" dirty="0" smtClean="0">
                <a:solidFill>
                  <a:srgbClr val="FF7C00"/>
                </a:solidFill>
                <a:latin typeface="Courier New"/>
                <a:cs typeface="Courier New"/>
              </a:rPr>
              <a:t>}</a:t>
            </a:r>
            <a:endParaRPr sz="1600" dirty="0">
              <a:latin typeface="Courier New"/>
              <a:cs typeface="Courier New"/>
            </a:endParaRPr>
          </a:p>
        </p:txBody>
      </p:sp>
      <p:sp>
        <p:nvSpPr>
          <p:cNvPr id="14" name="object 54"/>
          <p:cNvSpPr txBox="1"/>
          <p:nvPr/>
        </p:nvSpPr>
        <p:spPr>
          <a:xfrm rot="5400000">
            <a:off x="5698894" y="5165278"/>
            <a:ext cx="474446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6565265" algn="l"/>
              </a:tabLst>
            </a:pPr>
            <a:r>
              <a:rPr lang="en-US" sz="2800" dirty="0" smtClean="0">
                <a:solidFill>
                  <a:srgbClr val="FF7C00"/>
                </a:solidFill>
                <a:latin typeface="Arial"/>
                <a:cs typeface="Arial"/>
              </a:rPr>
              <a:t>…</a:t>
            </a:r>
            <a:endParaRPr sz="2800" dirty="0">
              <a:solidFill>
                <a:srgbClr val="FF7C00"/>
              </a:solidFill>
              <a:latin typeface="Arial"/>
              <a:cs typeface="Arial"/>
            </a:endParaRPr>
          </a:p>
        </p:txBody>
      </p:sp>
      <p:sp>
        <p:nvSpPr>
          <p:cNvPr id="15" name="object 36"/>
          <p:cNvSpPr txBox="1"/>
          <p:nvPr/>
        </p:nvSpPr>
        <p:spPr>
          <a:xfrm>
            <a:off x="4419600" y="4659532"/>
            <a:ext cx="3463923" cy="348813"/>
          </a:xfrm>
          <a:prstGeom prst="rect">
            <a:avLst/>
          </a:prstGeom>
          <a:ln w="9524">
            <a:solidFill>
              <a:srgbClr val="5F605F"/>
            </a:solidFill>
          </a:ln>
        </p:spPr>
        <p:txBody>
          <a:bodyPr vert="horz" wrap="square" lIns="0" tIns="10160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800"/>
              </a:spcBef>
            </a:pPr>
            <a:r>
              <a:rPr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aspect </a:t>
            </a:r>
            <a:r>
              <a:rPr lang="en-US" sz="1600" b="1" spc="-5" dirty="0" err="1" smtClean="0">
                <a:solidFill>
                  <a:srgbClr val="FF7C00"/>
                </a:solidFill>
                <a:latin typeface="Courier New"/>
                <a:cs typeface="Courier New"/>
              </a:rPr>
              <a:t>ErrorHandling</a:t>
            </a:r>
            <a:r>
              <a:rPr sz="1600" b="1" spc="-85" dirty="0" smtClean="0">
                <a:solidFill>
                  <a:srgbClr val="FF7C00"/>
                </a:solidFill>
                <a:latin typeface="Courier New"/>
                <a:cs typeface="Courier New"/>
              </a:rPr>
              <a:t> </a:t>
            </a:r>
            <a:r>
              <a:rPr sz="1600" b="1" dirty="0" smtClean="0">
                <a:solidFill>
                  <a:srgbClr val="FF7C00"/>
                </a:solidFill>
                <a:latin typeface="Courier New"/>
                <a:cs typeface="Courier New"/>
              </a:rPr>
              <a:t>{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…</a:t>
            </a:r>
            <a:r>
              <a:rPr sz="1600" b="1" dirty="0" smtClean="0">
                <a:solidFill>
                  <a:srgbClr val="FF7C00"/>
                </a:solidFill>
                <a:latin typeface="Courier New"/>
                <a:cs typeface="Courier New"/>
              </a:rPr>
              <a:t>}</a:t>
            </a:r>
            <a:endParaRPr sz="1600" dirty="0">
              <a:latin typeface="Courier New"/>
              <a:cs typeface="Courier New"/>
            </a:endParaRPr>
          </a:p>
        </p:txBody>
      </p:sp>
      <p:sp>
        <p:nvSpPr>
          <p:cNvPr id="16" name="object 36"/>
          <p:cNvSpPr txBox="1"/>
          <p:nvPr/>
        </p:nvSpPr>
        <p:spPr>
          <a:xfrm>
            <a:off x="961073" y="6477000"/>
            <a:ext cx="7702550" cy="779701"/>
          </a:xfrm>
          <a:prstGeom prst="rect">
            <a:avLst/>
          </a:prstGeom>
          <a:solidFill>
            <a:srgbClr val="FFFED5"/>
          </a:solidFill>
          <a:ln w="9524">
            <a:solidFill>
              <a:srgbClr val="000000"/>
            </a:solidFill>
          </a:ln>
        </p:spPr>
        <p:txBody>
          <a:bodyPr vert="horz" wrap="square" lIns="0" tIns="60960" rIns="0" bIns="0" rtlCol="0">
            <a:spAutoFit/>
          </a:bodyPr>
          <a:lstStyle/>
          <a:p>
            <a:pPr marL="531495" marR="134620" indent="-383540">
              <a:lnSpc>
                <a:spcPts val="2800"/>
              </a:lnSpc>
              <a:spcBef>
                <a:spcPts val="480"/>
              </a:spcBef>
            </a:pPr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For each join point shadow, all applicable aspect should be considered (</a:t>
            </a:r>
            <a:r>
              <a:rPr lang="en-US" sz="2400" dirty="0" smtClean="0">
                <a:solidFill>
                  <a:srgbClr val="FF7C00"/>
                </a:solidFill>
                <a:latin typeface="Arial"/>
                <a:cs typeface="Arial"/>
              </a:rPr>
              <a:t>global reasoning</a:t>
            </a:r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7" name="object 34"/>
          <p:cNvSpPr/>
          <p:nvPr/>
        </p:nvSpPr>
        <p:spPr>
          <a:xfrm>
            <a:off x="1295400" y="7280711"/>
            <a:ext cx="7010400" cy="2726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Line Callout 3 (No Border) 17"/>
          <p:cNvSpPr/>
          <p:nvPr/>
        </p:nvSpPr>
        <p:spPr bwMode="auto">
          <a:xfrm>
            <a:off x="1981200" y="6012424"/>
            <a:ext cx="1981200" cy="312175"/>
          </a:xfrm>
          <a:prstGeom prst="callout3">
            <a:avLst>
              <a:gd name="adj1" fmla="val -1682"/>
              <a:gd name="adj2" fmla="val 10790"/>
              <a:gd name="adj3" fmla="val -1423"/>
              <a:gd name="adj4" fmla="val -842"/>
              <a:gd name="adj5" fmla="val 58359"/>
              <a:gd name="adj6" fmla="val -1012"/>
              <a:gd name="adj7" fmla="val -290831"/>
              <a:gd name="adj8" fmla="val -27219"/>
            </a:avLst>
          </a:prstGeom>
          <a:noFill/>
          <a:ln cmpd="tri">
            <a:solidFill>
              <a:srgbClr val="FF7C00">
                <a:alpha val="50000"/>
              </a:srgb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    Pervasive join points shadows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9" name="Line 1037"/>
          <p:cNvSpPr>
            <a:spLocks noChangeShapeType="1"/>
          </p:cNvSpPr>
          <p:nvPr/>
        </p:nvSpPr>
        <p:spPr bwMode="auto">
          <a:xfrm>
            <a:off x="2928938" y="4666004"/>
            <a:ext cx="1490662" cy="1044234"/>
          </a:xfrm>
          <a:prstGeom prst="line">
            <a:avLst/>
          </a:prstGeom>
          <a:noFill/>
          <a:ln w="38100">
            <a:solidFill>
              <a:srgbClr val="FF7C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" name="Line 1037"/>
          <p:cNvSpPr>
            <a:spLocks noChangeShapeType="1"/>
          </p:cNvSpPr>
          <p:nvPr/>
        </p:nvSpPr>
        <p:spPr bwMode="auto">
          <a:xfrm>
            <a:off x="2928938" y="4659532"/>
            <a:ext cx="1414462" cy="108700"/>
          </a:xfrm>
          <a:prstGeom prst="line">
            <a:avLst/>
          </a:prstGeom>
          <a:noFill/>
          <a:ln w="38100">
            <a:solidFill>
              <a:srgbClr val="FF7C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1" name="Line 1037"/>
          <p:cNvSpPr>
            <a:spLocks noChangeShapeType="1"/>
          </p:cNvSpPr>
          <p:nvPr/>
        </p:nvSpPr>
        <p:spPr bwMode="auto">
          <a:xfrm flipV="1">
            <a:off x="2928938" y="4114800"/>
            <a:ext cx="1414462" cy="544732"/>
          </a:xfrm>
          <a:prstGeom prst="line">
            <a:avLst/>
          </a:prstGeom>
          <a:noFill/>
          <a:ln w="38100">
            <a:solidFill>
              <a:srgbClr val="FF7C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2" name="Line 1037"/>
          <p:cNvSpPr>
            <a:spLocks noChangeShapeType="1"/>
          </p:cNvSpPr>
          <p:nvPr/>
        </p:nvSpPr>
        <p:spPr bwMode="auto">
          <a:xfrm flipV="1">
            <a:off x="2928938" y="3461808"/>
            <a:ext cx="1490662" cy="1204196"/>
          </a:xfrm>
          <a:prstGeom prst="line">
            <a:avLst/>
          </a:prstGeom>
          <a:noFill/>
          <a:ln w="38100">
            <a:solidFill>
              <a:srgbClr val="FF7C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56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24704" y="762000"/>
            <a:ext cx="7919296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Fragility &amp; quantification</a:t>
            </a:r>
            <a:endParaRPr spc="-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32"/>
          <p:cNvSpPr txBox="1"/>
          <p:nvPr/>
        </p:nvSpPr>
        <p:spPr>
          <a:xfrm>
            <a:off x="2175881" y="3665881"/>
            <a:ext cx="6480175" cy="1341392"/>
          </a:xfrm>
          <a:prstGeom prst="rect">
            <a:avLst/>
          </a:prstGeom>
          <a:solidFill>
            <a:srgbClr val="5F605F"/>
          </a:solidFill>
        </p:spPr>
        <p:txBody>
          <a:bodyPr vert="horz" wrap="square" lIns="0" tIns="45719" rIns="0" bIns="0" rtlCol="0">
            <a:spAutoFit/>
          </a:bodyPr>
          <a:lstStyle/>
          <a:p>
            <a:pPr marL="91440">
              <a:spcBef>
                <a:spcPts val="359"/>
              </a:spcBef>
            </a:pPr>
            <a:r>
              <a:rPr sz="2000" b="1" spc="-5" dirty="0">
                <a:solidFill>
                  <a:srgbClr val="FFFFFF"/>
                </a:solidFill>
                <a:latin typeface="Courier New"/>
                <a:cs typeface="Courier New"/>
              </a:rPr>
              <a:t>pointcut</a:t>
            </a:r>
            <a:r>
              <a:rPr sz="2000" b="1" spc="-9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urier New"/>
                <a:cs typeface="Courier New"/>
              </a:rPr>
              <a:t>change():</a:t>
            </a:r>
            <a:endParaRPr sz="2000" dirty="0">
              <a:solidFill>
                <a:prstClr val="black"/>
              </a:solidFill>
              <a:latin typeface="Courier New"/>
              <a:cs typeface="Courier New"/>
            </a:endParaRPr>
          </a:p>
          <a:p>
            <a:pPr marR="955040" algn="ctr">
              <a:lnSpc>
                <a:spcPts val="2360"/>
              </a:lnSpc>
              <a:spcBef>
                <a:spcPts val="480"/>
              </a:spcBef>
            </a:pPr>
            <a:r>
              <a:rPr lang="en-US" sz="2000" b="1" spc="-5" dirty="0" smtClean="0">
                <a:solidFill>
                  <a:srgbClr val="FFFFFF"/>
                </a:solidFill>
                <a:latin typeface="Courier New"/>
                <a:cs typeface="Courier New"/>
              </a:rPr>
              <a:t>  </a:t>
            </a:r>
            <a:r>
              <a:rPr sz="2000" b="1" spc="-5" dirty="0" smtClean="0">
                <a:solidFill>
                  <a:srgbClr val="FFFFFF"/>
                </a:solidFill>
                <a:latin typeface="Courier New"/>
                <a:cs typeface="Courier New"/>
              </a:rPr>
              <a:t>call(</a:t>
            </a:r>
            <a:r>
              <a:rPr lang="en-US" sz="2000" b="1" spc="-5" dirty="0" smtClean="0">
                <a:solidFill>
                  <a:srgbClr val="FFFFFF"/>
                </a:solidFill>
                <a:latin typeface="Courier New"/>
                <a:cs typeface="Courier New"/>
              </a:rPr>
              <a:t>void </a:t>
            </a:r>
            <a:r>
              <a:rPr sz="2000" b="1" spc="-5" dirty="0" err="1" smtClean="0">
                <a:solidFill>
                  <a:srgbClr val="FFFFFF"/>
                </a:solidFill>
                <a:latin typeface="Courier New"/>
                <a:cs typeface="Courier New"/>
              </a:rPr>
              <a:t>Point.set</a:t>
            </a:r>
            <a:r>
              <a:rPr lang="en-US" sz="2000" b="1" spc="-5" dirty="0" smtClean="0">
                <a:solidFill>
                  <a:srgbClr val="FFFFFF"/>
                </a:solidFill>
                <a:latin typeface="Courier New"/>
                <a:cs typeface="Courier New"/>
              </a:rPr>
              <a:t>*</a:t>
            </a:r>
            <a:r>
              <a:rPr sz="2000" b="1" spc="-5" dirty="0" smtClean="0">
                <a:solidFill>
                  <a:srgbClr val="FFFFFF"/>
                </a:solidFill>
                <a:latin typeface="Courier New"/>
                <a:cs typeface="Courier New"/>
              </a:rPr>
              <a:t>(</a:t>
            </a:r>
            <a:r>
              <a:rPr lang="en-US" sz="2000" b="1" spc="-5" dirty="0" smtClean="0">
                <a:solidFill>
                  <a:srgbClr val="FFFFFF"/>
                </a:solidFill>
                <a:latin typeface="Courier New"/>
                <a:cs typeface="Courier New"/>
              </a:rPr>
              <a:t>*</a:t>
            </a:r>
            <a:r>
              <a:rPr sz="2000" b="1" spc="-5" dirty="0" smtClean="0">
                <a:solidFill>
                  <a:srgbClr val="FFFFFF"/>
                </a:solidFill>
                <a:latin typeface="Courier New"/>
                <a:cs typeface="Courier New"/>
              </a:rPr>
              <a:t>))</a:t>
            </a:r>
            <a:endParaRPr sz="2000" dirty="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586740">
              <a:lnSpc>
                <a:spcPts val="2360"/>
              </a:lnSpc>
            </a:pPr>
            <a:r>
              <a:rPr sz="2000" b="1" spc="-5" dirty="0">
                <a:solidFill>
                  <a:srgbClr val="FFFFFF"/>
                </a:solidFill>
                <a:latin typeface="Courier New"/>
                <a:cs typeface="Courier New"/>
              </a:rPr>
              <a:t>|| call(void</a:t>
            </a:r>
            <a:r>
              <a:rPr sz="2000" b="1" spc="-7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lang="en-US" sz="2000" b="1" spc="-5" dirty="0" err="1" smtClean="0">
                <a:solidFill>
                  <a:srgbClr val="FFFFFF"/>
                </a:solidFill>
                <a:latin typeface="Courier New"/>
                <a:cs typeface="Courier New"/>
              </a:rPr>
              <a:t>Line</a:t>
            </a:r>
            <a:r>
              <a:rPr sz="2000" b="1" spc="-5" dirty="0" err="1" smtClean="0">
                <a:solidFill>
                  <a:srgbClr val="FFFFFF"/>
                </a:solidFill>
                <a:latin typeface="Courier New"/>
                <a:cs typeface="Courier New"/>
              </a:rPr>
              <a:t>.set</a:t>
            </a:r>
            <a:r>
              <a:rPr lang="en-US" sz="2000" b="1" spc="-5" dirty="0" smtClean="0">
                <a:solidFill>
                  <a:srgbClr val="FFFFFF"/>
                </a:solidFill>
                <a:latin typeface="Courier New"/>
                <a:cs typeface="Courier New"/>
              </a:rPr>
              <a:t>*</a:t>
            </a:r>
            <a:r>
              <a:rPr sz="2000" b="1" spc="-5" dirty="0" smtClean="0">
                <a:solidFill>
                  <a:srgbClr val="FFFFFF"/>
                </a:solidFill>
                <a:latin typeface="Courier New"/>
                <a:cs typeface="Courier New"/>
              </a:rPr>
              <a:t>(</a:t>
            </a:r>
            <a:r>
              <a:rPr lang="en-US" sz="2000" b="1" spc="-5" dirty="0">
                <a:solidFill>
                  <a:srgbClr val="FFFFFF"/>
                </a:solidFill>
                <a:latin typeface="Courier New"/>
                <a:cs typeface="Courier New"/>
              </a:rPr>
              <a:t>*</a:t>
            </a:r>
            <a:r>
              <a:rPr sz="2000" b="1" spc="-5" dirty="0" smtClean="0">
                <a:solidFill>
                  <a:srgbClr val="FFFFFF"/>
                </a:solidFill>
                <a:latin typeface="Courier New"/>
                <a:cs typeface="Courier New"/>
              </a:rPr>
              <a:t>))</a:t>
            </a:r>
            <a:endParaRPr sz="2000" dirty="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586740">
              <a:tabLst>
                <a:tab pos="5464175" algn="l"/>
              </a:tabLst>
            </a:pPr>
            <a:r>
              <a:rPr sz="2000" b="1" spc="-5" dirty="0">
                <a:solidFill>
                  <a:srgbClr val="FFFFFF"/>
                </a:solidFill>
                <a:latin typeface="Courier New"/>
                <a:cs typeface="Courier New"/>
              </a:rPr>
              <a:t>||</a:t>
            </a:r>
            <a:r>
              <a:rPr sz="2000" b="1" spc="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urier New"/>
                <a:cs typeface="Courier New"/>
              </a:rPr>
              <a:t>call(void</a:t>
            </a:r>
            <a:r>
              <a:rPr sz="2000" b="1" spc="1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urier New"/>
                <a:cs typeface="Courier New"/>
              </a:rPr>
              <a:t>Shape+.moveBy(int,	int));</a:t>
            </a:r>
            <a:endParaRPr sz="2000" dirty="0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8" name="object 33"/>
          <p:cNvSpPr txBox="1"/>
          <p:nvPr/>
        </p:nvSpPr>
        <p:spPr>
          <a:xfrm>
            <a:off x="2057400" y="2971800"/>
            <a:ext cx="7402936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0815">
              <a:lnSpc>
                <a:spcPts val="2840"/>
              </a:lnSpc>
            </a:pPr>
            <a:r>
              <a:rPr lang="en-US" sz="2400" spc="-5" dirty="0" smtClean="0">
                <a:latin typeface="Arial"/>
                <a:cs typeface="Arial"/>
              </a:rPr>
              <a:t>Quantification failure: consider the method “</a:t>
            </a:r>
            <a:r>
              <a:rPr lang="en-US" sz="2400" spc="-5" dirty="0" err="1" smtClean="0">
                <a:solidFill>
                  <a:srgbClr val="FF7C00"/>
                </a:solidFill>
                <a:latin typeface="Arial"/>
                <a:cs typeface="Arial"/>
              </a:rPr>
              <a:t>changeX</a:t>
            </a:r>
            <a:r>
              <a:rPr lang="en-US" sz="2400" spc="-5" dirty="0" smtClean="0">
                <a:latin typeface="Arial"/>
                <a:cs typeface="Arial"/>
              </a:rPr>
              <a:t>”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3" name="object 33"/>
          <p:cNvSpPr txBox="1"/>
          <p:nvPr/>
        </p:nvSpPr>
        <p:spPr>
          <a:xfrm>
            <a:off x="2068936" y="2362200"/>
            <a:ext cx="6717136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0815">
              <a:lnSpc>
                <a:spcPts val="2840"/>
              </a:lnSpc>
            </a:pPr>
            <a:r>
              <a:rPr lang="en-US" sz="2400" spc="-5" dirty="0" smtClean="0">
                <a:latin typeface="Arial"/>
                <a:cs typeface="Arial"/>
              </a:rPr>
              <a:t>Fragile </a:t>
            </a:r>
            <a:r>
              <a:rPr lang="en-US" sz="2400" spc="-5" dirty="0" err="1" smtClean="0">
                <a:latin typeface="Arial"/>
                <a:cs typeface="Arial"/>
              </a:rPr>
              <a:t>pointcuts</a:t>
            </a:r>
            <a:r>
              <a:rPr lang="en-US" sz="2400" spc="-5" dirty="0" smtClean="0">
                <a:latin typeface="Arial"/>
                <a:cs typeface="Arial"/>
              </a:rPr>
              <a:t>: consider the method “</a:t>
            </a:r>
            <a:r>
              <a:rPr lang="en-US" sz="2400" spc="-5" dirty="0" smtClean="0">
                <a:solidFill>
                  <a:srgbClr val="FF7C00"/>
                </a:solidFill>
                <a:latin typeface="Arial"/>
                <a:cs typeface="Arial"/>
              </a:rPr>
              <a:t>settled</a:t>
            </a:r>
            <a:r>
              <a:rPr lang="en-US" sz="2400" spc="-5" dirty="0" smtClean="0">
                <a:latin typeface="Arial"/>
                <a:cs typeface="Arial"/>
              </a:rPr>
              <a:t>”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957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24704" y="762000"/>
            <a:ext cx="7919296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Fragility &amp; quantification</a:t>
            </a:r>
            <a:endParaRPr spc="-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32"/>
          <p:cNvSpPr txBox="1"/>
          <p:nvPr/>
        </p:nvSpPr>
        <p:spPr>
          <a:xfrm>
            <a:off x="2175881" y="3665881"/>
            <a:ext cx="6480175" cy="1341392"/>
          </a:xfrm>
          <a:prstGeom prst="rect">
            <a:avLst/>
          </a:prstGeom>
          <a:solidFill>
            <a:srgbClr val="5F605F"/>
          </a:solidFill>
        </p:spPr>
        <p:txBody>
          <a:bodyPr vert="horz" wrap="square" lIns="0" tIns="45719" rIns="0" bIns="0" rtlCol="0">
            <a:spAutoFit/>
          </a:bodyPr>
          <a:lstStyle/>
          <a:p>
            <a:pPr marL="91440">
              <a:spcBef>
                <a:spcPts val="359"/>
              </a:spcBef>
            </a:pPr>
            <a:r>
              <a:rPr sz="2000" b="1" spc="-5" dirty="0">
                <a:solidFill>
                  <a:srgbClr val="FFFFFF"/>
                </a:solidFill>
                <a:latin typeface="Courier New"/>
                <a:cs typeface="Courier New"/>
              </a:rPr>
              <a:t>pointcut</a:t>
            </a:r>
            <a:r>
              <a:rPr sz="2000" b="1" spc="-9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urier New"/>
                <a:cs typeface="Courier New"/>
              </a:rPr>
              <a:t>change():</a:t>
            </a:r>
            <a:endParaRPr sz="2000" dirty="0">
              <a:solidFill>
                <a:prstClr val="black"/>
              </a:solidFill>
              <a:latin typeface="Courier New"/>
              <a:cs typeface="Courier New"/>
            </a:endParaRPr>
          </a:p>
          <a:p>
            <a:pPr marR="955040" algn="ctr">
              <a:lnSpc>
                <a:spcPts val="2360"/>
              </a:lnSpc>
              <a:spcBef>
                <a:spcPts val="480"/>
              </a:spcBef>
            </a:pPr>
            <a:r>
              <a:rPr lang="en-US" sz="2000" b="1" spc="-5" dirty="0" smtClean="0">
                <a:solidFill>
                  <a:srgbClr val="FFFFFF"/>
                </a:solidFill>
                <a:latin typeface="Courier New"/>
                <a:cs typeface="Courier New"/>
              </a:rPr>
              <a:t>  </a:t>
            </a:r>
            <a:r>
              <a:rPr sz="2000" b="1" spc="-5" dirty="0" smtClean="0">
                <a:solidFill>
                  <a:srgbClr val="FFFFFF"/>
                </a:solidFill>
                <a:latin typeface="Courier New"/>
                <a:cs typeface="Courier New"/>
              </a:rPr>
              <a:t>call(</a:t>
            </a:r>
            <a:r>
              <a:rPr lang="en-US" sz="2000" b="1" spc="-5" dirty="0" smtClean="0">
                <a:solidFill>
                  <a:srgbClr val="FFFFFF"/>
                </a:solidFill>
                <a:latin typeface="Courier New"/>
                <a:cs typeface="Courier New"/>
              </a:rPr>
              <a:t>void </a:t>
            </a:r>
            <a:r>
              <a:rPr sz="2000" b="1" spc="-5" dirty="0" err="1" smtClean="0">
                <a:solidFill>
                  <a:srgbClr val="FFFFFF"/>
                </a:solidFill>
                <a:latin typeface="Courier New"/>
                <a:cs typeface="Courier New"/>
              </a:rPr>
              <a:t>Point.set</a:t>
            </a:r>
            <a:r>
              <a:rPr lang="en-US" sz="2000" b="1" spc="-5" dirty="0" smtClean="0">
                <a:solidFill>
                  <a:srgbClr val="FFFFFF"/>
                </a:solidFill>
                <a:latin typeface="Courier New"/>
                <a:cs typeface="Courier New"/>
              </a:rPr>
              <a:t>*</a:t>
            </a:r>
            <a:r>
              <a:rPr sz="2000" b="1" spc="-5" dirty="0" smtClean="0">
                <a:solidFill>
                  <a:srgbClr val="FFFFFF"/>
                </a:solidFill>
                <a:latin typeface="Courier New"/>
                <a:cs typeface="Courier New"/>
              </a:rPr>
              <a:t>(</a:t>
            </a:r>
            <a:r>
              <a:rPr lang="en-US" sz="2000" b="1" spc="-5" dirty="0" smtClean="0">
                <a:solidFill>
                  <a:srgbClr val="FFFFFF"/>
                </a:solidFill>
                <a:latin typeface="Courier New"/>
                <a:cs typeface="Courier New"/>
              </a:rPr>
              <a:t>*</a:t>
            </a:r>
            <a:r>
              <a:rPr sz="2000" b="1" spc="-5" dirty="0" smtClean="0">
                <a:solidFill>
                  <a:srgbClr val="FFFFFF"/>
                </a:solidFill>
                <a:latin typeface="Courier New"/>
                <a:cs typeface="Courier New"/>
              </a:rPr>
              <a:t>))</a:t>
            </a:r>
            <a:endParaRPr sz="2000" dirty="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586740">
              <a:lnSpc>
                <a:spcPts val="2360"/>
              </a:lnSpc>
            </a:pPr>
            <a:r>
              <a:rPr sz="2000" b="1" spc="-5" dirty="0">
                <a:solidFill>
                  <a:srgbClr val="FFFFFF"/>
                </a:solidFill>
                <a:latin typeface="Courier New"/>
                <a:cs typeface="Courier New"/>
              </a:rPr>
              <a:t>|| call(void</a:t>
            </a:r>
            <a:r>
              <a:rPr sz="2000" b="1" spc="-7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lang="en-US" sz="2000" b="1" spc="-5" dirty="0" err="1" smtClean="0">
                <a:solidFill>
                  <a:srgbClr val="FFFFFF"/>
                </a:solidFill>
                <a:latin typeface="Courier New"/>
                <a:cs typeface="Courier New"/>
              </a:rPr>
              <a:t>Line</a:t>
            </a:r>
            <a:r>
              <a:rPr sz="2000" b="1" spc="-5" dirty="0" err="1" smtClean="0">
                <a:solidFill>
                  <a:srgbClr val="FFFFFF"/>
                </a:solidFill>
                <a:latin typeface="Courier New"/>
                <a:cs typeface="Courier New"/>
              </a:rPr>
              <a:t>.set</a:t>
            </a:r>
            <a:r>
              <a:rPr lang="en-US" sz="2000" b="1" spc="-5" dirty="0" smtClean="0">
                <a:solidFill>
                  <a:srgbClr val="FFFFFF"/>
                </a:solidFill>
                <a:latin typeface="Courier New"/>
                <a:cs typeface="Courier New"/>
              </a:rPr>
              <a:t>*</a:t>
            </a:r>
            <a:r>
              <a:rPr sz="2000" b="1" spc="-5" dirty="0" smtClean="0">
                <a:solidFill>
                  <a:srgbClr val="FFFFFF"/>
                </a:solidFill>
                <a:latin typeface="Courier New"/>
                <a:cs typeface="Courier New"/>
              </a:rPr>
              <a:t>(</a:t>
            </a:r>
            <a:r>
              <a:rPr lang="en-US" sz="2000" b="1" spc="-5" dirty="0">
                <a:solidFill>
                  <a:srgbClr val="FFFFFF"/>
                </a:solidFill>
                <a:latin typeface="Courier New"/>
                <a:cs typeface="Courier New"/>
              </a:rPr>
              <a:t>*</a:t>
            </a:r>
            <a:r>
              <a:rPr sz="2000" b="1" spc="-5" dirty="0" smtClean="0">
                <a:solidFill>
                  <a:srgbClr val="FFFFFF"/>
                </a:solidFill>
                <a:latin typeface="Courier New"/>
                <a:cs typeface="Courier New"/>
              </a:rPr>
              <a:t>))</a:t>
            </a:r>
            <a:endParaRPr sz="2000" dirty="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586740">
              <a:tabLst>
                <a:tab pos="5464175" algn="l"/>
              </a:tabLst>
            </a:pPr>
            <a:r>
              <a:rPr sz="2000" b="1" spc="-5" dirty="0">
                <a:solidFill>
                  <a:srgbClr val="FFFFFF"/>
                </a:solidFill>
                <a:latin typeface="Courier New"/>
                <a:cs typeface="Courier New"/>
              </a:rPr>
              <a:t>||</a:t>
            </a:r>
            <a:r>
              <a:rPr sz="2000" b="1" spc="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urier New"/>
                <a:cs typeface="Courier New"/>
              </a:rPr>
              <a:t>call(void</a:t>
            </a:r>
            <a:r>
              <a:rPr sz="2000" b="1" spc="1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urier New"/>
                <a:cs typeface="Courier New"/>
              </a:rPr>
              <a:t>Shape+.moveBy(int,	int));</a:t>
            </a:r>
            <a:endParaRPr sz="2000" dirty="0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8" name="object 33"/>
          <p:cNvSpPr txBox="1"/>
          <p:nvPr/>
        </p:nvSpPr>
        <p:spPr>
          <a:xfrm>
            <a:off x="2057400" y="2971800"/>
            <a:ext cx="7402936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0815">
              <a:lnSpc>
                <a:spcPts val="2840"/>
              </a:lnSpc>
            </a:pPr>
            <a:r>
              <a:rPr lang="en-US" sz="2400" spc="-5" dirty="0" smtClean="0">
                <a:latin typeface="Arial"/>
                <a:cs typeface="Arial"/>
              </a:rPr>
              <a:t>Quantification failure: consider the method “</a:t>
            </a:r>
            <a:r>
              <a:rPr lang="en-US" sz="2400" spc="-5" dirty="0" err="1" smtClean="0">
                <a:solidFill>
                  <a:srgbClr val="FF7C00"/>
                </a:solidFill>
                <a:latin typeface="Arial"/>
                <a:cs typeface="Arial"/>
              </a:rPr>
              <a:t>changeX</a:t>
            </a:r>
            <a:r>
              <a:rPr lang="en-US" sz="2400" spc="-5" dirty="0" smtClean="0">
                <a:latin typeface="Arial"/>
                <a:cs typeface="Arial"/>
              </a:rPr>
              <a:t>”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Line Callout 3 (No Border) 8"/>
          <p:cNvSpPr/>
          <p:nvPr/>
        </p:nvSpPr>
        <p:spPr bwMode="auto">
          <a:xfrm>
            <a:off x="7250536" y="5769273"/>
            <a:ext cx="2133600" cy="228600"/>
          </a:xfrm>
          <a:prstGeom prst="callout3">
            <a:avLst>
              <a:gd name="adj1" fmla="val -1682"/>
              <a:gd name="adj2" fmla="val 10790"/>
              <a:gd name="adj3" fmla="val -1423"/>
              <a:gd name="adj4" fmla="val -842"/>
              <a:gd name="adj5" fmla="val 98195"/>
              <a:gd name="adj6" fmla="val -274"/>
              <a:gd name="adj7" fmla="val -636053"/>
              <a:gd name="adj8" fmla="val -45918"/>
            </a:avLst>
          </a:prstGeom>
          <a:noFill/>
          <a:ln cmpd="tri">
            <a:solidFill>
              <a:srgbClr val="FF7C00">
                <a:alpha val="50000"/>
              </a:srgb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    </a:t>
            </a:r>
            <a:r>
              <a:rPr lang="en-US" sz="1400" b="1" dirty="0" err="1" smtClean="0">
                <a:solidFill>
                  <a:schemeClr val="tx1"/>
                </a:solidFill>
              </a:rPr>
              <a:t>Inadvertant</a:t>
            </a:r>
            <a:r>
              <a:rPr lang="en-US" sz="1400" b="1" dirty="0" smtClean="0">
                <a:solidFill>
                  <a:schemeClr val="tx1"/>
                </a:solidFill>
              </a:rPr>
              <a:t> match with regex-based </a:t>
            </a:r>
            <a:r>
              <a:rPr lang="en-US" sz="1400" b="1" dirty="0" err="1" smtClean="0">
                <a:solidFill>
                  <a:schemeClr val="tx1"/>
                </a:solidFill>
              </a:rPr>
              <a:t>pointcut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3" name="object 33"/>
          <p:cNvSpPr txBox="1"/>
          <p:nvPr/>
        </p:nvSpPr>
        <p:spPr>
          <a:xfrm>
            <a:off x="2068936" y="2362200"/>
            <a:ext cx="6717136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0815">
              <a:lnSpc>
                <a:spcPts val="2840"/>
              </a:lnSpc>
            </a:pPr>
            <a:r>
              <a:rPr lang="en-US" sz="2400" spc="-5" dirty="0" smtClean="0">
                <a:latin typeface="Arial"/>
                <a:cs typeface="Arial"/>
              </a:rPr>
              <a:t>Fragile </a:t>
            </a:r>
            <a:r>
              <a:rPr lang="en-US" sz="2400" spc="-5" dirty="0" err="1" smtClean="0">
                <a:latin typeface="Arial"/>
                <a:cs typeface="Arial"/>
              </a:rPr>
              <a:t>pointcuts</a:t>
            </a:r>
            <a:r>
              <a:rPr lang="en-US" sz="2400" spc="-5" dirty="0" smtClean="0">
                <a:latin typeface="Arial"/>
                <a:cs typeface="Arial"/>
              </a:rPr>
              <a:t>: consider the method “</a:t>
            </a:r>
            <a:r>
              <a:rPr lang="en-US" sz="2400" spc="-5" dirty="0" smtClean="0">
                <a:solidFill>
                  <a:srgbClr val="FF7C00"/>
                </a:solidFill>
                <a:latin typeface="Arial"/>
                <a:cs typeface="Arial"/>
              </a:rPr>
              <a:t>settled</a:t>
            </a:r>
            <a:r>
              <a:rPr lang="en-US" sz="2400" spc="-5" dirty="0" smtClean="0">
                <a:latin typeface="Arial"/>
                <a:cs typeface="Arial"/>
              </a:rPr>
              <a:t>”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123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63985" y="917012"/>
            <a:ext cx="3937635" cy="954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95" dirty="0" smtClean="0">
                <a:latin typeface="Arial"/>
                <a:cs typeface="Arial"/>
              </a:rPr>
              <a:t>The crosscutting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Kiczales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ECOOP 1997]</a:t>
            </a:r>
            <a:endParaRPr sz="2000" spc="-1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39025" y="2414614"/>
            <a:ext cx="6400165" cy="730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3370" indent="-280670">
              <a:lnSpc>
                <a:spcPct val="100000"/>
              </a:lnSpc>
              <a:buSzPct val="170212"/>
              <a:buChar char="•"/>
              <a:tabLst>
                <a:tab pos="294005" algn="l"/>
              </a:tabLst>
            </a:pPr>
            <a:r>
              <a:rPr lang="en-US" sz="2400" dirty="0">
                <a:solidFill>
                  <a:srgbClr val="FF7C00"/>
                </a:solidFill>
                <a:latin typeface="Arial"/>
                <a:cs typeface="Arial"/>
              </a:rPr>
              <a:t>Crosscutting concerns </a:t>
            </a:r>
            <a:r>
              <a:rPr lang="en-US" sz="2350" spc="-5" dirty="0" smtClean="0">
                <a:latin typeface="Arial"/>
                <a:cs typeface="Arial"/>
              </a:rPr>
              <a:t>as a fundamental problem of software development</a:t>
            </a:r>
            <a:endParaRPr sz="2350" dirty="0">
              <a:latin typeface="Arial"/>
              <a:cs typeface="Arial"/>
            </a:endParaRPr>
          </a:p>
        </p:txBody>
      </p:sp>
      <p:sp>
        <p:nvSpPr>
          <p:cNvPr id="6" name="Text Box 1027"/>
          <p:cNvSpPr txBox="1">
            <a:spLocks noChangeArrowheads="1"/>
          </p:cNvSpPr>
          <p:nvPr/>
        </p:nvSpPr>
        <p:spPr bwMode="auto">
          <a:xfrm>
            <a:off x="7799387" y="4770437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n-US" sz="2400" b="0">
                <a:latin typeface="Comic Sans MS" panose="030F0702030302020204" pitchFamily="66" charset="0"/>
              </a:rPr>
              <a:t>	</a:t>
            </a:r>
          </a:p>
        </p:txBody>
      </p:sp>
      <p:sp>
        <p:nvSpPr>
          <p:cNvPr id="7" name="Text Box 1028"/>
          <p:cNvSpPr txBox="1">
            <a:spLocks noChangeArrowheads="1"/>
          </p:cNvSpPr>
          <p:nvPr/>
        </p:nvSpPr>
        <p:spPr bwMode="auto">
          <a:xfrm>
            <a:off x="2176462" y="5181600"/>
            <a:ext cx="5730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en-US" sz="2400" b="0">
              <a:latin typeface="Comic Sans MS" panose="030F0702030302020204" pitchFamily="66" charset="0"/>
            </a:endParaRPr>
          </a:p>
        </p:txBody>
      </p:sp>
      <p:sp>
        <p:nvSpPr>
          <p:cNvPr id="8" name="Text Box 1031"/>
          <p:cNvSpPr txBox="1">
            <a:spLocks noChangeArrowheads="1"/>
          </p:cNvSpPr>
          <p:nvPr/>
        </p:nvSpPr>
        <p:spPr bwMode="auto">
          <a:xfrm>
            <a:off x="5697537" y="3459162"/>
            <a:ext cx="1515158" cy="2092881"/>
          </a:xfrm>
          <a:prstGeom prst="rect">
            <a:avLst/>
          </a:prstGeom>
          <a:solidFill>
            <a:srgbClr val="ECFD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latin typeface="Times New Roman" panose="02020603050405020304" pitchFamily="18" charset="0"/>
              </a:rPr>
              <a:t>public class CadastroContas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latin typeface="Times New Roman" panose="02020603050405020304" pitchFamily="18" charset="0"/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latin typeface="Times New Roman" panose="02020603050405020304" pitchFamily="18" charset="0"/>
              </a:rPr>
              <a:t>  private RepositorioContas contas;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latin typeface="Times New Roman" panose="02020603050405020304" pitchFamily="18" charset="0"/>
              </a:rPr>
              <a:t>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latin typeface="Times New Roman" panose="02020603050405020304" pitchFamily="18" charset="0"/>
              </a:rPr>
              <a:t>  public void Debitar(string numero, double valor)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latin typeface="Times New Roman" panose="02020603050405020304" pitchFamily="18" charset="0"/>
              </a:rPr>
              <a:t>   Conta c = contas.Procurar(numero);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latin typeface="Times New Roman" panose="02020603050405020304" pitchFamily="18" charset="0"/>
              </a:rPr>
              <a:t>   c.Debitar(valor);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  contas.Atualizar(c);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latin typeface="Times New Roman" panose="02020603050405020304" pitchFamily="18" charset="0"/>
              </a:rPr>
              <a:t>  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latin typeface="Times New Roman" panose="02020603050405020304" pitchFamily="18" charset="0"/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latin typeface="Times New Roman" panose="02020603050405020304" pitchFamily="18" charset="0"/>
              </a:rPr>
              <a:t>  public void Transferir(string numeroDe, string n</a:t>
            </a:r>
            <a:endParaRPr lang="en-US" altLang="en-US" sz="500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latin typeface="Times New Roman" panose="02020603050405020304" pitchFamily="18" charset="0"/>
              </a:rPr>
              <a:t>umeroPara, double valor)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latin typeface="Times New Roman" panose="02020603050405020304" pitchFamily="18" charset="0"/>
              </a:rPr>
              <a:t>   Conta de = contas.Procurar(numeroDe);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latin typeface="Times New Roman" panose="02020603050405020304" pitchFamily="18" charset="0"/>
              </a:rPr>
              <a:t>   Conta para = contas.Procurar(numeroPara);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latin typeface="Times New Roman" panose="02020603050405020304" pitchFamily="18" charset="0"/>
              </a:rPr>
              <a:t>   de.Debitar(valor);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latin typeface="Times New Roman" panose="02020603050405020304" pitchFamily="18" charset="0"/>
              </a:rPr>
              <a:t>   para.Creditar(valor);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latin typeface="Times New Roman" panose="02020603050405020304" pitchFamily="18" charset="0"/>
              </a:rPr>
              <a:t>   </a:t>
            </a:r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contas.Atualizar(de);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  contas.Atualizar(para);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latin typeface="Times New Roman" panose="02020603050405020304" pitchFamily="18" charset="0"/>
              </a:rPr>
              <a:t>  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latin typeface="Times New Roman" panose="02020603050405020304" pitchFamily="18" charset="0"/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latin typeface="Times New Roman" panose="02020603050405020304" pitchFamily="18" charset="0"/>
              </a:rPr>
              <a:t>  public double Saldo(string numero)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latin typeface="Times New Roman" panose="02020603050405020304" pitchFamily="18" charset="0"/>
              </a:rPr>
              <a:t>   Conta c = contas.Procurar(numero);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latin typeface="Times New Roman" panose="02020603050405020304" pitchFamily="18" charset="0"/>
              </a:rPr>
              <a:t>   return c.Saldo;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latin typeface="Times New Roman" panose="02020603050405020304" pitchFamily="18" charset="0"/>
              </a:rPr>
              <a:t>  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latin typeface="Times New Roman" panose="02020603050405020304" pitchFamily="18" charset="0"/>
              </a:rPr>
              <a:t> 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latin typeface="Times New Roman" panose="02020603050405020304" pitchFamily="18" charset="0"/>
              </a:rPr>
              <a:t>}</a:t>
            </a:r>
          </a:p>
        </p:txBody>
      </p:sp>
      <p:sp>
        <p:nvSpPr>
          <p:cNvPr id="9" name="Text Box 1032"/>
          <p:cNvSpPr txBox="1">
            <a:spLocks noChangeArrowheads="1"/>
          </p:cNvSpPr>
          <p:nvPr/>
        </p:nvSpPr>
        <p:spPr bwMode="auto">
          <a:xfrm>
            <a:off x="3944937" y="3459162"/>
            <a:ext cx="1519968" cy="2785378"/>
          </a:xfrm>
          <a:prstGeom prst="rect">
            <a:avLst/>
          </a:prstGeom>
          <a:solidFill>
            <a:srgbClr val="ECFD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latin typeface="Times New Roman" panose="02020603050405020304" pitchFamily="18" charset="0"/>
              </a:rPr>
              <a:t>public class Banco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latin typeface="Times New Roman" panose="02020603050405020304" pitchFamily="18" charset="0"/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latin typeface="Times New Roman" panose="02020603050405020304" pitchFamily="18" charset="0"/>
              </a:rPr>
              <a:t>  private CadastroContas contas;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latin typeface="Times New Roman" panose="02020603050405020304" pitchFamily="18" charset="0"/>
              </a:rPr>
              <a:t>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latin typeface="Times New Roman" panose="02020603050405020304" pitchFamily="18" charset="0"/>
              </a:rPr>
              <a:t>  private Banco()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latin typeface="Times New Roman" panose="02020603050405020304" pitchFamily="18" charset="0"/>
              </a:rPr>
              <a:t>   contas = new CadastroConta</a:t>
            </a:r>
            <a:endParaRPr lang="en-US" altLang="en-US" sz="500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500" dirty="0">
                <a:latin typeface="Times New Roman" panose="02020603050405020304" pitchFamily="18" charset="0"/>
              </a:rPr>
              <a:t>   </a:t>
            </a:r>
            <a:r>
              <a:rPr lang="pt-BR" altLang="en-US" sz="500" dirty="0">
                <a:latin typeface="Times New Roman" panose="02020603050405020304" pitchFamily="18" charset="0"/>
              </a:rPr>
              <a:t>(</a:t>
            </a:r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new RepositorioContasAccess());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latin typeface="Times New Roman" panose="02020603050405020304" pitchFamily="18" charset="0"/>
              </a:rPr>
              <a:t>  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latin typeface="Times New Roman" panose="02020603050405020304" pitchFamily="18" charset="0"/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latin typeface="Times New Roman" panose="02020603050405020304" pitchFamily="18" charset="0"/>
              </a:rPr>
              <a:t>public void Cadastrar(Conta conta)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  Persistence.DBHandler.StartTransaction();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  try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latin typeface="Times New Roman" panose="02020603050405020304" pitchFamily="18" charset="0"/>
              </a:rPr>
              <a:t>    contas.Cadastrar(conta);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latin typeface="Times New Roman" panose="02020603050405020304" pitchFamily="18" charset="0"/>
              </a:rPr>
              <a:t>    </a:t>
            </a:r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Persistence.DBHandler.CommitTransaction();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  } catch (System.Exception ex){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   Persistence.DBHandler.RollBackTransaction();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   throw ex;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  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latin typeface="Times New Roman" panose="02020603050405020304" pitchFamily="18" charset="0"/>
              </a:rPr>
              <a:t>  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latin typeface="Times New Roman" panose="02020603050405020304" pitchFamily="18" charset="0"/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latin typeface="Times New Roman" panose="02020603050405020304" pitchFamily="18" charset="0"/>
              </a:rPr>
              <a:t>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latin typeface="Times New Roman" panose="02020603050405020304" pitchFamily="18" charset="0"/>
              </a:rPr>
              <a:t>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latin typeface="Times New Roman" panose="02020603050405020304" pitchFamily="18" charset="0"/>
              </a:rPr>
              <a:t>  public void Transferir(string numeroDe, string n</a:t>
            </a:r>
            <a:endParaRPr lang="en-US" altLang="en-US" sz="500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latin typeface="Times New Roman" panose="02020603050405020304" pitchFamily="18" charset="0"/>
              </a:rPr>
              <a:t>umeroPara, double valor)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latin typeface="Times New Roman" panose="02020603050405020304" pitchFamily="18" charset="0"/>
              </a:rPr>
              <a:t>   </a:t>
            </a:r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Persistence.DBHandler.StartTransaction();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  try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latin typeface="Times New Roman" panose="02020603050405020304" pitchFamily="18" charset="0"/>
              </a:rPr>
              <a:t>    contas.Transferir(numeroDe, numeroPara, valor);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   Persistence.DBHandler.CommitTransaction();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  } catch (System.Exception ex){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   Persistence.DBHandler.RollBackTransaction();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   throw ex;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  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latin typeface="Times New Roman" panose="02020603050405020304" pitchFamily="18" charset="0"/>
              </a:rPr>
              <a:t>  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latin typeface="Times New Roman" panose="02020603050405020304" pitchFamily="18" charset="0"/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latin typeface="Times New Roman" panose="02020603050405020304" pitchFamily="18" charset="0"/>
              </a:rPr>
              <a:t>}</a:t>
            </a:r>
          </a:p>
        </p:txBody>
      </p:sp>
      <p:sp>
        <p:nvSpPr>
          <p:cNvPr id="10" name="Text Box 1033"/>
          <p:cNvSpPr txBox="1">
            <a:spLocks noChangeArrowheads="1"/>
          </p:cNvSpPr>
          <p:nvPr/>
        </p:nvSpPr>
        <p:spPr bwMode="auto">
          <a:xfrm>
            <a:off x="7358062" y="3429000"/>
            <a:ext cx="1709738" cy="2159000"/>
          </a:xfrm>
          <a:prstGeom prst="rect">
            <a:avLst/>
          </a:prstGeom>
          <a:solidFill>
            <a:srgbClr val="ECFD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public class DBHandler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 private static OleDbConnection connection;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 public static OleDbConnection Connection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  get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   if (connection == null)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    string dataSource = "BancoCS.mdb";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    string strConexao 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     "Provider= Microsoft.Jet.OLEDB.4.0; " +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     "Data Source=" + dataSource;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    connection = new OleDbConnection(strConexao);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   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   return connection;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  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 }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en-US" sz="500" dirty="0">
              <a:solidFill>
                <a:srgbClr val="FF7C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 public static OleDbConnection GetOpenConnection()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  Connection.Open();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  return Connection;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 }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en-US" sz="500" dirty="0">
              <a:solidFill>
                <a:srgbClr val="FF7C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 public static void StartTransaction()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  Connection.Open();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  transaction = Connection.BeginTransaction();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 }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en-US" sz="500" dirty="0">
              <a:solidFill>
                <a:srgbClr val="FF7C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}</a:t>
            </a:r>
          </a:p>
        </p:txBody>
      </p:sp>
      <p:sp>
        <p:nvSpPr>
          <p:cNvPr id="11" name="Text Box 1034"/>
          <p:cNvSpPr txBox="1">
            <a:spLocks noChangeArrowheads="1"/>
          </p:cNvSpPr>
          <p:nvPr/>
        </p:nvSpPr>
        <p:spPr bwMode="auto">
          <a:xfrm>
            <a:off x="5572124" y="6867525"/>
            <a:ext cx="2776538" cy="523875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c</a:t>
            </a:r>
            <a:r>
              <a:rPr lang="en-US" altLang="en-US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ode </a:t>
            </a:r>
            <a:r>
              <a:rPr lang="en-US" alt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s</a:t>
            </a:r>
            <a:r>
              <a:rPr lang="en-US" altLang="en-US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cattering</a:t>
            </a:r>
            <a:endParaRPr lang="pt-BR" altLang="en-US" sz="28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2" name="Line 1035"/>
          <p:cNvSpPr>
            <a:spLocks noChangeShapeType="1"/>
          </p:cNvSpPr>
          <p:nvPr/>
        </p:nvSpPr>
        <p:spPr bwMode="auto">
          <a:xfrm flipH="1" flipV="1">
            <a:off x="6367462" y="4953000"/>
            <a:ext cx="381000" cy="1828800"/>
          </a:xfrm>
          <a:prstGeom prst="line">
            <a:avLst/>
          </a:prstGeom>
          <a:noFill/>
          <a:ln w="38100">
            <a:solidFill>
              <a:srgbClr val="FF7C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" name="Line 1036"/>
          <p:cNvSpPr>
            <a:spLocks noChangeShapeType="1"/>
          </p:cNvSpPr>
          <p:nvPr/>
        </p:nvSpPr>
        <p:spPr bwMode="auto">
          <a:xfrm flipV="1">
            <a:off x="6748462" y="5334000"/>
            <a:ext cx="1447800" cy="1447800"/>
          </a:xfrm>
          <a:prstGeom prst="line">
            <a:avLst/>
          </a:prstGeom>
          <a:noFill/>
          <a:ln w="38100">
            <a:solidFill>
              <a:srgbClr val="FF7C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" name="Line 1037"/>
          <p:cNvSpPr>
            <a:spLocks noChangeShapeType="1"/>
          </p:cNvSpPr>
          <p:nvPr/>
        </p:nvSpPr>
        <p:spPr bwMode="auto">
          <a:xfrm flipH="1" flipV="1">
            <a:off x="5224462" y="5867400"/>
            <a:ext cx="1524000" cy="914400"/>
          </a:xfrm>
          <a:prstGeom prst="line">
            <a:avLst/>
          </a:prstGeom>
          <a:noFill/>
          <a:ln w="38100">
            <a:solidFill>
              <a:srgbClr val="FF7C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" name="Text Box 1038"/>
          <p:cNvSpPr txBox="1">
            <a:spLocks noChangeArrowheads="1"/>
          </p:cNvSpPr>
          <p:nvPr/>
        </p:nvSpPr>
        <p:spPr bwMode="auto">
          <a:xfrm>
            <a:off x="576262" y="5334000"/>
            <a:ext cx="2326278" cy="523220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c</a:t>
            </a:r>
            <a:r>
              <a:rPr lang="en-US" altLang="en-US" sz="2800" b="0" dirty="0" smtClean="0">
                <a:solidFill>
                  <a:srgbClr val="FF0000"/>
                </a:solidFill>
                <a:cs typeface="Arial" panose="020B0604020202020204" pitchFamily="34" charset="0"/>
              </a:rPr>
              <a:t>ode tangling</a:t>
            </a:r>
            <a:endParaRPr lang="pt-BR" altLang="en-US" sz="2800" b="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6" name="Line 1039"/>
          <p:cNvSpPr>
            <a:spLocks noChangeShapeType="1"/>
          </p:cNvSpPr>
          <p:nvPr/>
        </p:nvSpPr>
        <p:spPr bwMode="auto">
          <a:xfrm flipV="1">
            <a:off x="1795462" y="4343400"/>
            <a:ext cx="2286000" cy="990600"/>
          </a:xfrm>
          <a:prstGeom prst="line">
            <a:avLst/>
          </a:prstGeom>
          <a:noFill/>
          <a:ln w="38100">
            <a:solidFill>
              <a:srgbClr val="FF7C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" name="Line 1040"/>
          <p:cNvSpPr>
            <a:spLocks noChangeShapeType="1"/>
          </p:cNvSpPr>
          <p:nvPr/>
        </p:nvSpPr>
        <p:spPr bwMode="auto">
          <a:xfrm flipV="1">
            <a:off x="1947862" y="4495800"/>
            <a:ext cx="21336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44462" y="6324600"/>
            <a:ext cx="3352800" cy="1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D317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1050" dirty="0"/>
              <a:t>© Copyright </a:t>
            </a:r>
            <a:r>
              <a:rPr lang="en-US" altLang="en-US" sz="1050" dirty="0" smtClean="0"/>
              <a:t>2008, Paulo </a:t>
            </a:r>
            <a:r>
              <a:rPr lang="en-US" altLang="en-US" sz="1050" dirty="0" err="1" smtClean="0"/>
              <a:t>Borba’s</a:t>
            </a:r>
            <a:r>
              <a:rPr lang="en-US" altLang="en-US" sz="1050" dirty="0" smtClean="0"/>
              <a:t> slide. </a:t>
            </a:r>
            <a:r>
              <a:rPr lang="en-US" altLang="en-US" sz="1050" dirty="0"/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1283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24704" y="762000"/>
            <a:ext cx="7919296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Fragility &amp; quantification</a:t>
            </a:r>
            <a:endParaRPr spc="-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32"/>
          <p:cNvSpPr txBox="1"/>
          <p:nvPr/>
        </p:nvSpPr>
        <p:spPr>
          <a:xfrm>
            <a:off x="2175881" y="3665881"/>
            <a:ext cx="6480175" cy="1341392"/>
          </a:xfrm>
          <a:prstGeom prst="rect">
            <a:avLst/>
          </a:prstGeom>
          <a:solidFill>
            <a:srgbClr val="5F605F"/>
          </a:solidFill>
        </p:spPr>
        <p:txBody>
          <a:bodyPr vert="horz" wrap="square" lIns="0" tIns="45719" rIns="0" bIns="0" rtlCol="0">
            <a:spAutoFit/>
          </a:bodyPr>
          <a:lstStyle/>
          <a:p>
            <a:pPr marL="91440">
              <a:spcBef>
                <a:spcPts val="359"/>
              </a:spcBef>
            </a:pPr>
            <a:r>
              <a:rPr sz="2000" b="1" spc="-5" dirty="0">
                <a:solidFill>
                  <a:srgbClr val="FFFFFF"/>
                </a:solidFill>
                <a:latin typeface="Courier New"/>
                <a:cs typeface="Courier New"/>
              </a:rPr>
              <a:t>pointcut</a:t>
            </a:r>
            <a:r>
              <a:rPr sz="2000" b="1" spc="-9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urier New"/>
                <a:cs typeface="Courier New"/>
              </a:rPr>
              <a:t>change():</a:t>
            </a:r>
            <a:endParaRPr sz="2000" dirty="0">
              <a:solidFill>
                <a:prstClr val="black"/>
              </a:solidFill>
              <a:latin typeface="Courier New"/>
              <a:cs typeface="Courier New"/>
            </a:endParaRPr>
          </a:p>
          <a:p>
            <a:pPr marR="955040" algn="ctr">
              <a:lnSpc>
                <a:spcPts val="2360"/>
              </a:lnSpc>
              <a:spcBef>
                <a:spcPts val="480"/>
              </a:spcBef>
            </a:pPr>
            <a:r>
              <a:rPr lang="en-US" sz="2000" b="1" spc="-5" dirty="0" smtClean="0">
                <a:solidFill>
                  <a:srgbClr val="FFFFFF"/>
                </a:solidFill>
                <a:latin typeface="Courier New"/>
                <a:cs typeface="Courier New"/>
              </a:rPr>
              <a:t>  </a:t>
            </a:r>
            <a:r>
              <a:rPr sz="2000" b="1" spc="-5" dirty="0" smtClean="0">
                <a:solidFill>
                  <a:srgbClr val="FFFFFF"/>
                </a:solidFill>
                <a:latin typeface="Courier New"/>
                <a:cs typeface="Courier New"/>
              </a:rPr>
              <a:t>call(</a:t>
            </a:r>
            <a:r>
              <a:rPr lang="en-US" sz="2000" b="1" spc="-5" dirty="0" smtClean="0">
                <a:solidFill>
                  <a:srgbClr val="FFFFFF"/>
                </a:solidFill>
                <a:latin typeface="Courier New"/>
                <a:cs typeface="Courier New"/>
              </a:rPr>
              <a:t>void </a:t>
            </a:r>
            <a:r>
              <a:rPr sz="2000" b="1" spc="-5" dirty="0" err="1" smtClean="0">
                <a:solidFill>
                  <a:srgbClr val="FFFFFF"/>
                </a:solidFill>
                <a:latin typeface="Courier New"/>
                <a:cs typeface="Courier New"/>
              </a:rPr>
              <a:t>Point.set</a:t>
            </a:r>
            <a:r>
              <a:rPr lang="en-US" sz="2000" b="1" spc="-5" dirty="0" smtClean="0">
                <a:solidFill>
                  <a:srgbClr val="FFFFFF"/>
                </a:solidFill>
                <a:latin typeface="Courier New"/>
                <a:cs typeface="Courier New"/>
              </a:rPr>
              <a:t>*</a:t>
            </a:r>
            <a:r>
              <a:rPr sz="2000" b="1" spc="-5" dirty="0" smtClean="0">
                <a:solidFill>
                  <a:srgbClr val="FFFFFF"/>
                </a:solidFill>
                <a:latin typeface="Courier New"/>
                <a:cs typeface="Courier New"/>
              </a:rPr>
              <a:t>(</a:t>
            </a:r>
            <a:r>
              <a:rPr lang="en-US" sz="2000" b="1" spc="-5" dirty="0" smtClean="0">
                <a:solidFill>
                  <a:srgbClr val="FFFFFF"/>
                </a:solidFill>
                <a:latin typeface="Courier New"/>
                <a:cs typeface="Courier New"/>
              </a:rPr>
              <a:t>*</a:t>
            </a:r>
            <a:r>
              <a:rPr sz="2000" b="1" spc="-5" dirty="0" smtClean="0">
                <a:solidFill>
                  <a:srgbClr val="FFFFFF"/>
                </a:solidFill>
                <a:latin typeface="Courier New"/>
                <a:cs typeface="Courier New"/>
              </a:rPr>
              <a:t>))</a:t>
            </a:r>
            <a:endParaRPr sz="2000" dirty="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586740">
              <a:lnSpc>
                <a:spcPts val="2360"/>
              </a:lnSpc>
            </a:pPr>
            <a:r>
              <a:rPr sz="2000" b="1" spc="-5" dirty="0">
                <a:solidFill>
                  <a:srgbClr val="FFFFFF"/>
                </a:solidFill>
                <a:latin typeface="Courier New"/>
                <a:cs typeface="Courier New"/>
              </a:rPr>
              <a:t>|| call(void</a:t>
            </a:r>
            <a:r>
              <a:rPr sz="2000" b="1" spc="-7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lang="en-US" sz="2000" b="1" spc="-5" dirty="0" err="1" smtClean="0">
                <a:solidFill>
                  <a:srgbClr val="FFFFFF"/>
                </a:solidFill>
                <a:latin typeface="Courier New"/>
                <a:cs typeface="Courier New"/>
              </a:rPr>
              <a:t>Line</a:t>
            </a:r>
            <a:r>
              <a:rPr sz="2000" b="1" spc="-5" dirty="0" err="1" smtClean="0">
                <a:solidFill>
                  <a:srgbClr val="FFFFFF"/>
                </a:solidFill>
                <a:latin typeface="Courier New"/>
                <a:cs typeface="Courier New"/>
              </a:rPr>
              <a:t>.set</a:t>
            </a:r>
            <a:r>
              <a:rPr lang="en-US" sz="2000" b="1" spc="-5" dirty="0" smtClean="0">
                <a:solidFill>
                  <a:srgbClr val="FFFFFF"/>
                </a:solidFill>
                <a:latin typeface="Courier New"/>
                <a:cs typeface="Courier New"/>
              </a:rPr>
              <a:t>*</a:t>
            </a:r>
            <a:r>
              <a:rPr sz="2000" b="1" spc="-5" dirty="0" smtClean="0">
                <a:solidFill>
                  <a:srgbClr val="FFFFFF"/>
                </a:solidFill>
                <a:latin typeface="Courier New"/>
                <a:cs typeface="Courier New"/>
              </a:rPr>
              <a:t>(</a:t>
            </a:r>
            <a:r>
              <a:rPr lang="en-US" sz="2000" b="1" spc="-5" dirty="0">
                <a:solidFill>
                  <a:srgbClr val="FFFFFF"/>
                </a:solidFill>
                <a:latin typeface="Courier New"/>
                <a:cs typeface="Courier New"/>
              </a:rPr>
              <a:t>*</a:t>
            </a:r>
            <a:r>
              <a:rPr sz="2000" b="1" spc="-5" dirty="0" smtClean="0">
                <a:solidFill>
                  <a:srgbClr val="FFFFFF"/>
                </a:solidFill>
                <a:latin typeface="Courier New"/>
                <a:cs typeface="Courier New"/>
              </a:rPr>
              <a:t>))</a:t>
            </a:r>
            <a:endParaRPr sz="2000" dirty="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586740">
              <a:tabLst>
                <a:tab pos="5464175" algn="l"/>
              </a:tabLst>
            </a:pPr>
            <a:r>
              <a:rPr sz="2000" b="1" spc="-5" dirty="0">
                <a:solidFill>
                  <a:srgbClr val="FFFFFF"/>
                </a:solidFill>
                <a:latin typeface="Courier New"/>
                <a:cs typeface="Courier New"/>
              </a:rPr>
              <a:t>||</a:t>
            </a:r>
            <a:r>
              <a:rPr sz="2000" b="1" spc="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urier New"/>
                <a:cs typeface="Courier New"/>
              </a:rPr>
              <a:t>call(void</a:t>
            </a:r>
            <a:r>
              <a:rPr sz="2000" b="1" spc="1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urier New"/>
                <a:cs typeface="Courier New"/>
              </a:rPr>
              <a:t>Shape+.moveBy(int,	int));</a:t>
            </a:r>
            <a:endParaRPr sz="2000" dirty="0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8" name="object 33"/>
          <p:cNvSpPr txBox="1"/>
          <p:nvPr/>
        </p:nvSpPr>
        <p:spPr>
          <a:xfrm>
            <a:off x="2057400" y="2971800"/>
            <a:ext cx="7402936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0815">
              <a:lnSpc>
                <a:spcPts val="2840"/>
              </a:lnSpc>
            </a:pPr>
            <a:r>
              <a:rPr lang="en-US" sz="2400" spc="-5" dirty="0" smtClean="0">
                <a:latin typeface="Arial"/>
                <a:cs typeface="Arial"/>
              </a:rPr>
              <a:t>Quantification failure: consider the method “</a:t>
            </a:r>
            <a:r>
              <a:rPr lang="en-US" sz="2400" spc="-5" dirty="0" err="1" smtClean="0">
                <a:solidFill>
                  <a:srgbClr val="FF7C00"/>
                </a:solidFill>
                <a:latin typeface="Arial"/>
                <a:cs typeface="Arial"/>
              </a:rPr>
              <a:t>changeX</a:t>
            </a:r>
            <a:r>
              <a:rPr lang="en-US" sz="2400" spc="-5" dirty="0" smtClean="0">
                <a:latin typeface="Arial"/>
                <a:cs typeface="Arial"/>
              </a:rPr>
              <a:t>”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Line Callout 3 (No Border) 8"/>
          <p:cNvSpPr/>
          <p:nvPr/>
        </p:nvSpPr>
        <p:spPr bwMode="auto">
          <a:xfrm>
            <a:off x="7250536" y="5769273"/>
            <a:ext cx="2133600" cy="228600"/>
          </a:xfrm>
          <a:prstGeom prst="callout3">
            <a:avLst>
              <a:gd name="adj1" fmla="val -1682"/>
              <a:gd name="adj2" fmla="val 10790"/>
              <a:gd name="adj3" fmla="val -1423"/>
              <a:gd name="adj4" fmla="val -842"/>
              <a:gd name="adj5" fmla="val 98195"/>
              <a:gd name="adj6" fmla="val -274"/>
              <a:gd name="adj7" fmla="val -636053"/>
              <a:gd name="adj8" fmla="val -45918"/>
            </a:avLst>
          </a:prstGeom>
          <a:noFill/>
          <a:ln cmpd="tri">
            <a:solidFill>
              <a:srgbClr val="FF7C00">
                <a:alpha val="50000"/>
              </a:srgb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    </a:t>
            </a:r>
            <a:r>
              <a:rPr lang="en-US" sz="1400" b="1" dirty="0" err="1" smtClean="0">
                <a:solidFill>
                  <a:schemeClr val="tx1"/>
                </a:solidFill>
              </a:rPr>
              <a:t>Inadvertant</a:t>
            </a:r>
            <a:r>
              <a:rPr lang="en-US" sz="1400" b="1" dirty="0" smtClean="0">
                <a:solidFill>
                  <a:schemeClr val="tx1"/>
                </a:solidFill>
              </a:rPr>
              <a:t> match with regex-based </a:t>
            </a:r>
            <a:r>
              <a:rPr lang="en-US" sz="1400" b="1" dirty="0" err="1" smtClean="0">
                <a:solidFill>
                  <a:schemeClr val="tx1"/>
                </a:solidFill>
              </a:rPr>
              <a:t>pointcut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3" name="object 33"/>
          <p:cNvSpPr txBox="1"/>
          <p:nvPr/>
        </p:nvSpPr>
        <p:spPr>
          <a:xfrm>
            <a:off x="2068936" y="2362200"/>
            <a:ext cx="6717136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0815">
              <a:lnSpc>
                <a:spcPts val="2840"/>
              </a:lnSpc>
            </a:pPr>
            <a:r>
              <a:rPr lang="en-US" sz="2400" spc="-5" dirty="0" smtClean="0">
                <a:latin typeface="Arial"/>
                <a:cs typeface="Arial"/>
              </a:rPr>
              <a:t>Fragile </a:t>
            </a:r>
            <a:r>
              <a:rPr lang="en-US" sz="2400" spc="-5" dirty="0" err="1" smtClean="0">
                <a:latin typeface="Arial"/>
                <a:cs typeface="Arial"/>
              </a:rPr>
              <a:t>pointcuts</a:t>
            </a:r>
            <a:r>
              <a:rPr lang="en-US" sz="2400" spc="-5" dirty="0" smtClean="0">
                <a:latin typeface="Arial"/>
                <a:cs typeface="Arial"/>
              </a:rPr>
              <a:t>: consider the method “</a:t>
            </a:r>
            <a:r>
              <a:rPr lang="en-US" sz="2400" spc="-5" dirty="0" smtClean="0">
                <a:solidFill>
                  <a:srgbClr val="FF7C00"/>
                </a:solidFill>
                <a:latin typeface="Arial"/>
                <a:cs typeface="Arial"/>
              </a:rPr>
              <a:t>settled</a:t>
            </a:r>
            <a:r>
              <a:rPr lang="en-US" sz="2400" spc="-5" dirty="0" smtClean="0">
                <a:latin typeface="Arial"/>
                <a:cs typeface="Arial"/>
              </a:rPr>
              <a:t>”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4" name="Line Callout 3 (No Border) 13"/>
          <p:cNvSpPr/>
          <p:nvPr/>
        </p:nvSpPr>
        <p:spPr bwMode="auto">
          <a:xfrm>
            <a:off x="6640936" y="6378873"/>
            <a:ext cx="2133600" cy="228600"/>
          </a:xfrm>
          <a:prstGeom prst="callout3">
            <a:avLst>
              <a:gd name="adj1" fmla="val -1682"/>
              <a:gd name="adj2" fmla="val 10790"/>
              <a:gd name="adj3" fmla="val -1423"/>
              <a:gd name="adj4" fmla="val -842"/>
              <a:gd name="adj5" fmla="val 98195"/>
              <a:gd name="adj6" fmla="val -274"/>
              <a:gd name="adj7" fmla="val -760084"/>
              <a:gd name="adj8" fmla="val -47247"/>
            </a:avLst>
          </a:prstGeom>
          <a:noFill/>
          <a:ln cmpd="tri">
            <a:solidFill>
              <a:srgbClr val="FF7C00">
                <a:alpha val="50000"/>
              </a:srgb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    fail to match with regex-based </a:t>
            </a:r>
            <a:r>
              <a:rPr lang="en-US" sz="1400" b="1" dirty="0" err="1" smtClean="0">
                <a:solidFill>
                  <a:schemeClr val="tx1"/>
                </a:solidFill>
              </a:rPr>
              <a:t>pointcut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46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24704" y="762000"/>
            <a:ext cx="7919296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Quantification failure</a:t>
            </a:r>
            <a:endParaRPr spc="-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32"/>
          <p:cNvSpPr txBox="1"/>
          <p:nvPr/>
        </p:nvSpPr>
        <p:spPr>
          <a:xfrm>
            <a:off x="2392945" y="2980081"/>
            <a:ext cx="6480175" cy="2739210"/>
          </a:xfrm>
          <a:prstGeom prst="rect">
            <a:avLst/>
          </a:prstGeom>
          <a:solidFill>
            <a:srgbClr val="5F605F"/>
          </a:solidFill>
        </p:spPr>
        <p:txBody>
          <a:bodyPr vert="horz" wrap="square" lIns="0" tIns="45719" rIns="0" bIns="0" rtlCol="0">
            <a:spAutoFit/>
          </a:bodyPr>
          <a:lstStyle/>
          <a:p>
            <a:pPr marL="551180" marR="916305" indent="-220979">
              <a:lnSpc>
                <a:spcPct val="130200"/>
              </a:lnSpc>
            </a:pPr>
            <a:r>
              <a:rPr lang="en-US" sz="2000" b="1" spc="-5" dirty="0" smtClean="0">
                <a:solidFill>
                  <a:srgbClr val="FFFFFF"/>
                </a:solidFill>
                <a:latin typeface="Courier New"/>
                <a:cs typeface="Courier New"/>
              </a:rPr>
              <a:t>void </a:t>
            </a:r>
            <a:r>
              <a:rPr lang="en-US" sz="2000" b="1" spc="-5" dirty="0" err="1">
                <a:solidFill>
                  <a:srgbClr val="FFFFFF"/>
                </a:solidFill>
                <a:latin typeface="Courier New"/>
                <a:cs typeface="Courier New"/>
              </a:rPr>
              <a:t>setX</a:t>
            </a:r>
            <a:r>
              <a:rPr lang="en-US" sz="2000" b="1" spc="-5" dirty="0">
                <a:solidFill>
                  <a:srgbClr val="FFFFFF"/>
                </a:solidFill>
                <a:latin typeface="Courier New"/>
                <a:cs typeface="Courier New"/>
              </a:rPr>
              <a:t>(</a:t>
            </a:r>
            <a:r>
              <a:rPr lang="en-US" sz="2000" b="1" spc="-5" dirty="0" err="1">
                <a:solidFill>
                  <a:srgbClr val="FFFFFF"/>
                </a:solidFill>
                <a:latin typeface="Courier New"/>
                <a:cs typeface="Courier New"/>
              </a:rPr>
              <a:t>int</a:t>
            </a:r>
            <a:r>
              <a:rPr lang="en-US" sz="2000" b="1" spc="-5" dirty="0">
                <a:solidFill>
                  <a:srgbClr val="FFFFFF"/>
                </a:solidFill>
                <a:latin typeface="Courier New"/>
                <a:cs typeface="Courier New"/>
              </a:rPr>
              <a:t> x) { </a:t>
            </a:r>
            <a:endParaRPr lang="en-US" sz="2000" b="1" spc="-5" dirty="0" smtClean="0">
              <a:solidFill>
                <a:srgbClr val="FFFFFF"/>
              </a:solidFill>
              <a:latin typeface="Courier New"/>
              <a:cs typeface="Courier New"/>
            </a:endParaRPr>
          </a:p>
          <a:p>
            <a:pPr marL="551180" marR="916305" indent="-220979">
              <a:lnSpc>
                <a:spcPct val="130200"/>
              </a:lnSpc>
            </a:pPr>
            <a:r>
              <a:rPr lang="en-US" sz="2000" b="1" spc="-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lang="en-US" sz="2000" b="1" spc="-5" dirty="0" smtClean="0">
                <a:solidFill>
                  <a:srgbClr val="FFFFFF"/>
                </a:solidFill>
                <a:latin typeface="Courier New"/>
                <a:cs typeface="Courier New"/>
              </a:rPr>
              <a:t> if(x == </a:t>
            </a:r>
            <a:r>
              <a:rPr lang="en-US" sz="2000" b="1" spc="-5" dirty="0" err="1" smtClean="0">
                <a:solidFill>
                  <a:srgbClr val="FFFFFF"/>
                </a:solidFill>
                <a:latin typeface="Courier New"/>
                <a:cs typeface="Courier New"/>
              </a:rPr>
              <a:t>this.x</a:t>
            </a:r>
            <a:r>
              <a:rPr lang="en-US" sz="2000" b="1" spc="-5" dirty="0" smtClean="0">
                <a:solidFill>
                  <a:srgbClr val="FFFFFF"/>
                </a:solidFill>
                <a:latin typeface="Courier New"/>
                <a:cs typeface="Courier New"/>
              </a:rPr>
              <a:t>) return ;</a:t>
            </a:r>
          </a:p>
          <a:p>
            <a:pPr marL="551180" marR="916305" indent="-220979">
              <a:lnSpc>
                <a:spcPct val="130200"/>
              </a:lnSpc>
            </a:pPr>
            <a:r>
              <a:rPr lang="en-US" sz="2000" b="1" spc="-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lang="en-US" sz="2000" b="1" spc="-5" dirty="0" smtClean="0">
                <a:solidFill>
                  <a:srgbClr val="FFFFFF"/>
                </a:solidFill>
                <a:latin typeface="Courier New"/>
                <a:cs typeface="Courier New"/>
              </a:rPr>
              <a:t> else {</a:t>
            </a:r>
          </a:p>
          <a:p>
            <a:pPr marL="551180" marR="916305" indent="-220979">
              <a:lnSpc>
                <a:spcPct val="130200"/>
              </a:lnSpc>
            </a:pPr>
            <a:r>
              <a:rPr lang="en-US" sz="2000" b="1" spc="-5" dirty="0" smtClean="0">
                <a:solidFill>
                  <a:srgbClr val="FFFFFF"/>
                </a:solidFill>
                <a:latin typeface="Courier New"/>
                <a:cs typeface="Courier New"/>
              </a:rPr>
              <a:t>   </a:t>
            </a:r>
            <a:r>
              <a:rPr lang="en-US" sz="2000" b="1" spc="-5" dirty="0" err="1" smtClean="0">
                <a:solidFill>
                  <a:srgbClr val="FFFFFF"/>
                </a:solidFill>
                <a:latin typeface="Courier New"/>
                <a:cs typeface="Courier New"/>
              </a:rPr>
              <a:t>this.x</a:t>
            </a:r>
            <a:r>
              <a:rPr lang="en-US" sz="2000" b="1" spc="-5" dirty="0" smtClean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lang="en-US" sz="2000" b="1" spc="-5" dirty="0">
                <a:solidFill>
                  <a:srgbClr val="FFFFFF"/>
                </a:solidFill>
                <a:latin typeface="Courier New"/>
                <a:cs typeface="Courier New"/>
              </a:rPr>
              <a:t>= x;</a:t>
            </a:r>
            <a:endParaRPr lang="en-US" sz="2000" b="1" spc="-5" dirty="0" smtClean="0">
              <a:solidFill>
                <a:srgbClr val="FFFFFF"/>
              </a:solidFill>
              <a:latin typeface="Courier New"/>
              <a:cs typeface="Courier New"/>
            </a:endParaRPr>
          </a:p>
          <a:p>
            <a:pPr marL="551180" marR="916305" indent="-220979">
              <a:lnSpc>
                <a:spcPct val="130200"/>
              </a:lnSpc>
            </a:pPr>
            <a:r>
              <a:rPr lang="en-US" sz="2000" b="1" spc="-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lang="en-US" sz="2000" b="1" spc="-5" dirty="0" smtClean="0">
                <a:solidFill>
                  <a:srgbClr val="FFFFFF"/>
                </a:solidFill>
                <a:latin typeface="Courier New"/>
                <a:cs typeface="Courier New"/>
              </a:rPr>
              <a:t> } </a:t>
            </a:r>
            <a:endParaRPr lang="en-US" sz="2000" b="1" spc="-5" dirty="0">
              <a:solidFill>
                <a:srgbClr val="FFFFFF"/>
              </a:solidFill>
              <a:latin typeface="Courier New"/>
              <a:cs typeface="Courier New"/>
            </a:endParaRPr>
          </a:p>
          <a:p>
            <a:pPr marL="330200">
              <a:lnSpc>
                <a:spcPct val="100000"/>
              </a:lnSpc>
              <a:spcBef>
                <a:spcPts val="580"/>
              </a:spcBef>
            </a:pPr>
            <a:r>
              <a:rPr lang="en-US" sz="2000" b="1" spc="-5" dirty="0">
                <a:solidFill>
                  <a:srgbClr val="FFFFFF"/>
                </a:solidFill>
                <a:latin typeface="Courier New"/>
                <a:cs typeface="Courier New"/>
              </a:rPr>
              <a:t>}</a:t>
            </a:r>
          </a:p>
          <a:p>
            <a:pPr marL="586740">
              <a:tabLst>
                <a:tab pos="5464175" algn="l"/>
              </a:tabLst>
            </a:pPr>
            <a:endParaRPr sz="2000" dirty="0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8" name="object 33"/>
          <p:cNvSpPr txBox="1"/>
          <p:nvPr/>
        </p:nvSpPr>
        <p:spPr>
          <a:xfrm>
            <a:off x="2274464" y="2286000"/>
            <a:ext cx="6717136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0815">
              <a:lnSpc>
                <a:spcPts val="2840"/>
              </a:lnSpc>
            </a:pPr>
            <a:r>
              <a:rPr lang="en-US" sz="2400" spc="-5" dirty="0" smtClean="0">
                <a:solidFill>
                  <a:srgbClr val="FF7C00"/>
                </a:solidFill>
                <a:latin typeface="Arial"/>
                <a:cs typeface="Arial"/>
              </a:rPr>
              <a:t>Arbitrary</a:t>
            </a:r>
            <a:r>
              <a:rPr lang="en-US" sz="2400" spc="-5" dirty="0" smtClean="0">
                <a:latin typeface="Arial"/>
                <a:cs typeface="Arial"/>
              </a:rPr>
              <a:t>/</a:t>
            </a:r>
            <a:r>
              <a:rPr lang="en-US" sz="2400" spc="-5" dirty="0" smtClean="0">
                <a:solidFill>
                  <a:srgbClr val="FF7C00"/>
                </a:solidFill>
                <a:latin typeface="Arial"/>
                <a:cs typeface="Arial"/>
              </a:rPr>
              <a:t>conditional</a:t>
            </a:r>
            <a:r>
              <a:rPr lang="en-US" sz="2400" spc="-5" dirty="0" smtClean="0">
                <a:latin typeface="Arial"/>
                <a:cs typeface="Arial"/>
              </a:rPr>
              <a:t> join points not available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Line Callout 3 (No Border) 8"/>
          <p:cNvSpPr/>
          <p:nvPr/>
        </p:nvSpPr>
        <p:spPr bwMode="auto">
          <a:xfrm>
            <a:off x="5486400" y="6096000"/>
            <a:ext cx="2590800" cy="228600"/>
          </a:xfrm>
          <a:prstGeom prst="callout3">
            <a:avLst>
              <a:gd name="adj1" fmla="val -1682"/>
              <a:gd name="adj2" fmla="val 10790"/>
              <a:gd name="adj3" fmla="val -1423"/>
              <a:gd name="adj4" fmla="val -842"/>
              <a:gd name="adj5" fmla="val 98195"/>
              <a:gd name="adj6" fmla="val -274"/>
              <a:gd name="adj7" fmla="val -636053"/>
              <a:gd name="adj8" fmla="val -45918"/>
            </a:avLst>
          </a:prstGeom>
          <a:noFill/>
          <a:ln cmpd="tri">
            <a:solidFill>
              <a:srgbClr val="FF7C00">
                <a:alpha val="50000"/>
              </a:srgb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    Conditional events not often available at the interface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35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24704" y="762000"/>
            <a:ext cx="7919296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</a:t>
            </a:r>
            <a:r>
              <a:rPr lang="en-US" i="1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 hiding</a:t>
            </a:r>
            <a:endParaRPr spc="-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bject 32"/>
          <p:cNvSpPr txBox="1"/>
          <p:nvPr/>
        </p:nvSpPr>
        <p:spPr>
          <a:xfrm>
            <a:off x="2175881" y="2827681"/>
            <a:ext cx="6480175" cy="1341392"/>
          </a:xfrm>
          <a:prstGeom prst="rect">
            <a:avLst/>
          </a:prstGeom>
          <a:solidFill>
            <a:srgbClr val="5F605F"/>
          </a:solidFill>
        </p:spPr>
        <p:txBody>
          <a:bodyPr vert="horz" wrap="square" lIns="0" tIns="45719" rIns="0" bIns="0" rtlCol="0">
            <a:spAutoFit/>
          </a:bodyPr>
          <a:lstStyle/>
          <a:p>
            <a:pPr marL="91440">
              <a:spcBef>
                <a:spcPts val="359"/>
              </a:spcBef>
            </a:pPr>
            <a:r>
              <a:rPr sz="2000" b="1" spc="-5" dirty="0">
                <a:solidFill>
                  <a:srgbClr val="FFFFFF"/>
                </a:solidFill>
                <a:latin typeface="Courier New"/>
                <a:cs typeface="Courier New"/>
              </a:rPr>
              <a:t>pointcut</a:t>
            </a:r>
            <a:r>
              <a:rPr sz="2000" b="1" spc="-9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urier New"/>
                <a:cs typeface="Courier New"/>
              </a:rPr>
              <a:t>change():</a:t>
            </a:r>
            <a:endParaRPr sz="2000" dirty="0">
              <a:solidFill>
                <a:prstClr val="black"/>
              </a:solidFill>
              <a:latin typeface="Courier New"/>
              <a:cs typeface="Courier New"/>
            </a:endParaRPr>
          </a:p>
          <a:p>
            <a:pPr marR="955040" algn="ctr">
              <a:lnSpc>
                <a:spcPts val="2360"/>
              </a:lnSpc>
              <a:spcBef>
                <a:spcPts val="480"/>
              </a:spcBef>
            </a:pPr>
            <a:r>
              <a:rPr lang="en-US" sz="2000" b="1" spc="-5" dirty="0" smtClean="0">
                <a:solidFill>
                  <a:srgbClr val="FFFFFF"/>
                </a:solidFill>
                <a:latin typeface="Courier New"/>
                <a:cs typeface="Courier New"/>
              </a:rPr>
              <a:t>  </a:t>
            </a:r>
            <a:r>
              <a:rPr sz="2000" b="1" spc="-5" dirty="0" smtClean="0">
                <a:solidFill>
                  <a:srgbClr val="FFFFFF"/>
                </a:solidFill>
                <a:latin typeface="Courier New"/>
                <a:cs typeface="Courier New"/>
              </a:rPr>
              <a:t>call(</a:t>
            </a:r>
            <a:r>
              <a:rPr lang="en-US" sz="2000" b="1" spc="-5" dirty="0" smtClean="0">
                <a:solidFill>
                  <a:srgbClr val="FFFFFF"/>
                </a:solidFill>
                <a:latin typeface="Courier New"/>
                <a:cs typeface="Courier New"/>
              </a:rPr>
              <a:t>void </a:t>
            </a:r>
            <a:r>
              <a:rPr sz="2000" b="1" spc="-5" dirty="0" err="1" smtClean="0">
                <a:solidFill>
                  <a:srgbClr val="FFFFFF"/>
                </a:solidFill>
                <a:latin typeface="Courier New"/>
                <a:cs typeface="Courier New"/>
              </a:rPr>
              <a:t>Point.set</a:t>
            </a:r>
            <a:r>
              <a:rPr lang="en-US" sz="2000" b="1" spc="-5" dirty="0" smtClean="0">
                <a:solidFill>
                  <a:srgbClr val="FFFFFF"/>
                </a:solidFill>
                <a:latin typeface="Courier New"/>
                <a:cs typeface="Courier New"/>
              </a:rPr>
              <a:t>*</a:t>
            </a:r>
            <a:r>
              <a:rPr sz="2000" b="1" spc="-5" dirty="0" smtClean="0">
                <a:solidFill>
                  <a:srgbClr val="FFFFFF"/>
                </a:solidFill>
                <a:latin typeface="Courier New"/>
                <a:cs typeface="Courier New"/>
              </a:rPr>
              <a:t>(</a:t>
            </a:r>
            <a:r>
              <a:rPr lang="en-US" sz="2000" b="1" spc="-5" dirty="0" smtClean="0">
                <a:solidFill>
                  <a:srgbClr val="FFFFFF"/>
                </a:solidFill>
                <a:latin typeface="Courier New"/>
                <a:cs typeface="Courier New"/>
              </a:rPr>
              <a:t>*</a:t>
            </a:r>
            <a:r>
              <a:rPr sz="2000" b="1" spc="-5" dirty="0" smtClean="0">
                <a:solidFill>
                  <a:srgbClr val="FFFFFF"/>
                </a:solidFill>
                <a:latin typeface="Courier New"/>
                <a:cs typeface="Courier New"/>
              </a:rPr>
              <a:t>))</a:t>
            </a:r>
            <a:endParaRPr sz="2000" dirty="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586740">
              <a:lnSpc>
                <a:spcPts val="2360"/>
              </a:lnSpc>
            </a:pPr>
            <a:r>
              <a:rPr sz="2000" b="1" spc="-5" dirty="0">
                <a:solidFill>
                  <a:srgbClr val="FFFFFF"/>
                </a:solidFill>
                <a:latin typeface="Courier New"/>
                <a:cs typeface="Courier New"/>
              </a:rPr>
              <a:t>|| call(void</a:t>
            </a:r>
            <a:r>
              <a:rPr sz="2000" b="1" spc="-7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lang="en-US" sz="2000" b="1" spc="-5" dirty="0" err="1" smtClean="0">
                <a:solidFill>
                  <a:srgbClr val="FFFFFF"/>
                </a:solidFill>
                <a:latin typeface="Courier New"/>
                <a:cs typeface="Courier New"/>
              </a:rPr>
              <a:t>Line</a:t>
            </a:r>
            <a:r>
              <a:rPr sz="2000" b="1" spc="-5" dirty="0" err="1" smtClean="0">
                <a:solidFill>
                  <a:srgbClr val="FFFFFF"/>
                </a:solidFill>
                <a:latin typeface="Courier New"/>
                <a:cs typeface="Courier New"/>
              </a:rPr>
              <a:t>.set</a:t>
            </a:r>
            <a:r>
              <a:rPr lang="en-US" sz="2000" b="1" spc="-5" dirty="0" smtClean="0">
                <a:solidFill>
                  <a:srgbClr val="FFFFFF"/>
                </a:solidFill>
                <a:latin typeface="Courier New"/>
                <a:cs typeface="Courier New"/>
              </a:rPr>
              <a:t>*</a:t>
            </a:r>
            <a:r>
              <a:rPr sz="2000" b="1" spc="-5" dirty="0" smtClean="0">
                <a:solidFill>
                  <a:srgbClr val="FFFFFF"/>
                </a:solidFill>
                <a:latin typeface="Courier New"/>
                <a:cs typeface="Courier New"/>
              </a:rPr>
              <a:t>(</a:t>
            </a:r>
            <a:r>
              <a:rPr lang="en-US" sz="2000" b="1" spc="-5" dirty="0">
                <a:solidFill>
                  <a:srgbClr val="FFFFFF"/>
                </a:solidFill>
                <a:latin typeface="Courier New"/>
                <a:cs typeface="Courier New"/>
              </a:rPr>
              <a:t>*</a:t>
            </a:r>
            <a:r>
              <a:rPr sz="2000" b="1" spc="-5" dirty="0" smtClean="0">
                <a:solidFill>
                  <a:srgbClr val="FFFFFF"/>
                </a:solidFill>
                <a:latin typeface="Courier New"/>
                <a:cs typeface="Courier New"/>
              </a:rPr>
              <a:t>))</a:t>
            </a:r>
            <a:endParaRPr sz="2000" dirty="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586740">
              <a:tabLst>
                <a:tab pos="5464175" algn="l"/>
              </a:tabLst>
            </a:pPr>
            <a:r>
              <a:rPr sz="2000" b="1" spc="-5" dirty="0">
                <a:solidFill>
                  <a:srgbClr val="FFFFFF"/>
                </a:solidFill>
                <a:latin typeface="Courier New"/>
                <a:cs typeface="Courier New"/>
              </a:rPr>
              <a:t>||</a:t>
            </a:r>
            <a:r>
              <a:rPr sz="2000" b="1" spc="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urier New"/>
                <a:cs typeface="Courier New"/>
              </a:rPr>
              <a:t>call(void</a:t>
            </a:r>
            <a:r>
              <a:rPr sz="2000" b="1" spc="1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urier New"/>
                <a:cs typeface="Courier New"/>
              </a:rPr>
              <a:t>Shape+.moveBy(int,	int));</a:t>
            </a:r>
            <a:endParaRPr sz="2000" dirty="0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95" name="object 33"/>
          <p:cNvSpPr txBox="1"/>
          <p:nvPr/>
        </p:nvSpPr>
        <p:spPr>
          <a:xfrm>
            <a:off x="2057400" y="2209800"/>
            <a:ext cx="5040736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0815">
              <a:lnSpc>
                <a:spcPts val="2840"/>
              </a:lnSpc>
            </a:pPr>
            <a:r>
              <a:rPr lang="en-US" sz="2400" spc="-5" dirty="0" smtClean="0">
                <a:solidFill>
                  <a:srgbClr val="FF7C00"/>
                </a:solidFill>
                <a:latin typeface="Arial"/>
                <a:cs typeface="Arial"/>
              </a:rPr>
              <a:t>Critique on AspectJ-like </a:t>
            </a:r>
            <a:r>
              <a:rPr lang="en-US" sz="2400" spc="-5" dirty="0" err="1" smtClean="0">
                <a:solidFill>
                  <a:srgbClr val="FF7C00"/>
                </a:solidFill>
                <a:latin typeface="Arial"/>
                <a:cs typeface="Arial"/>
              </a:rPr>
              <a:t>pointcuts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8" name="object 33"/>
          <p:cNvSpPr txBox="1"/>
          <p:nvPr/>
        </p:nvSpPr>
        <p:spPr>
          <a:xfrm>
            <a:off x="2353680" y="4480865"/>
            <a:ext cx="612457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 smtClean="0">
                <a:latin typeface="Arial"/>
                <a:cs typeface="Arial"/>
              </a:rPr>
              <a:t>this </a:t>
            </a:r>
            <a:r>
              <a:rPr sz="2400" spc="-5" dirty="0">
                <a:latin typeface="Arial"/>
                <a:cs typeface="Arial"/>
              </a:rPr>
              <a:t>pointcut describes </a:t>
            </a:r>
            <a:r>
              <a:rPr sz="2400" i="1" spc="-5" dirty="0">
                <a:latin typeface="Arial"/>
                <a:cs typeface="Arial"/>
              </a:rPr>
              <a:t>HOW </a:t>
            </a:r>
            <a:r>
              <a:rPr sz="2400" spc="-5" dirty="0">
                <a:latin typeface="Arial"/>
                <a:cs typeface="Arial"/>
              </a:rPr>
              <a:t>it appears in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</a:p>
          <a:p>
            <a:pPr marL="1909445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latin typeface="Arial"/>
                <a:cs typeface="Arial"/>
              </a:rPr>
              <a:t>concrete syntax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program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9" name="object 3"/>
          <p:cNvSpPr txBox="1"/>
          <p:nvPr/>
        </p:nvSpPr>
        <p:spPr>
          <a:xfrm>
            <a:off x="2353680" y="5410200"/>
            <a:ext cx="6400165" cy="1831271"/>
          </a:xfrm>
          <a:prstGeom prst="rect">
            <a:avLst/>
          </a:prstGeom>
          <a:solidFill>
            <a:srgbClr val="FFFED5"/>
          </a:solidFill>
          <a:ln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93370" indent="-280670">
              <a:lnSpc>
                <a:spcPct val="100000"/>
              </a:lnSpc>
              <a:buSzPct val="170212"/>
              <a:buChar char="•"/>
              <a:tabLst>
                <a:tab pos="294005" algn="l"/>
              </a:tabLst>
            </a:pPr>
            <a:r>
              <a:rPr lang="en-US" sz="2350" spc="-5" dirty="0" smtClean="0">
                <a:latin typeface="Arial"/>
                <a:cs typeface="Arial"/>
              </a:rPr>
              <a:t>Difficult:</a:t>
            </a:r>
            <a:endParaRPr sz="2350" dirty="0">
              <a:latin typeface="Arial"/>
              <a:cs typeface="Arial"/>
            </a:endParaRPr>
          </a:p>
          <a:p>
            <a:pPr marL="511809" lvl="1" indent="-280670">
              <a:lnSpc>
                <a:spcPct val="100000"/>
              </a:lnSpc>
              <a:spcBef>
                <a:spcPts val="1505"/>
              </a:spcBef>
              <a:buSzPct val="170212"/>
              <a:buChar char="•"/>
              <a:tabLst>
                <a:tab pos="512445" algn="l"/>
              </a:tabLst>
            </a:pPr>
            <a:r>
              <a:rPr lang="en-US" sz="2350" spc="-5" dirty="0">
                <a:latin typeface="Arial"/>
                <a:cs typeface="Arial"/>
              </a:rPr>
              <a:t>r</a:t>
            </a:r>
            <a:r>
              <a:rPr lang="en-US" sz="2350" spc="-5" dirty="0" smtClean="0">
                <a:latin typeface="Arial"/>
                <a:cs typeface="Arial"/>
              </a:rPr>
              <a:t>eusable aspects</a:t>
            </a:r>
          </a:p>
          <a:p>
            <a:pPr marL="511809" lvl="1" indent="-280670">
              <a:lnSpc>
                <a:spcPct val="100000"/>
              </a:lnSpc>
              <a:spcBef>
                <a:spcPts val="1505"/>
              </a:spcBef>
              <a:buSzPct val="170212"/>
              <a:buChar char="•"/>
              <a:tabLst>
                <a:tab pos="512445" algn="l"/>
              </a:tabLst>
            </a:pPr>
            <a:r>
              <a:rPr lang="en-US" sz="2350" spc="-5" dirty="0">
                <a:latin typeface="Arial"/>
                <a:cs typeface="Arial"/>
              </a:rPr>
              <a:t>a</a:t>
            </a:r>
            <a:r>
              <a:rPr lang="en-US" sz="2350" spc="-5" dirty="0" smtClean="0">
                <a:latin typeface="Arial"/>
                <a:cs typeface="Arial"/>
              </a:rPr>
              <a:t>spects are </a:t>
            </a:r>
            <a:r>
              <a:rPr lang="en-US" sz="2000" spc="-5" dirty="0" smtClean="0">
                <a:solidFill>
                  <a:srgbClr val="FF7C00"/>
                </a:solidFill>
                <a:latin typeface="Arial"/>
                <a:cs typeface="Arial"/>
              </a:rPr>
              <a:t>tangled</a:t>
            </a:r>
            <a:r>
              <a:rPr lang="en-US" sz="2350" spc="-5" dirty="0" smtClean="0">
                <a:latin typeface="Arial"/>
                <a:cs typeface="Arial"/>
              </a:rPr>
              <a:t> with the base applications names</a:t>
            </a:r>
            <a:endParaRPr sz="2350" dirty="0">
              <a:latin typeface="Arial"/>
              <a:cs typeface="Arial"/>
            </a:endParaRPr>
          </a:p>
        </p:txBody>
      </p:sp>
      <p:sp>
        <p:nvSpPr>
          <p:cNvPr id="102" name="object 34"/>
          <p:cNvSpPr/>
          <p:nvPr/>
        </p:nvSpPr>
        <p:spPr>
          <a:xfrm>
            <a:off x="2590800" y="7244542"/>
            <a:ext cx="6065256" cy="5278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116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24704" y="762000"/>
            <a:ext cx="7919296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</a:t>
            </a:r>
            <a:r>
              <a:rPr lang="en-US" i="1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 hiding</a:t>
            </a:r>
            <a:endParaRPr spc="-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bject 32"/>
          <p:cNvSpPr txBox="1"/>
          <p:nvPr/>
        </p:nvSpPr>
        <p:spPr>
          <a:xfrm>
            <a:off x="2175881" y="2827681"/>
            <a:ext cx="6480175" cy="1341392"/>
          </a:xfrm>
          <a:prstGeom prst="rect">
            <a:avLst/>
          </a:prstGeom>
          <a:solidFill>
            <a:srgbClr val="5F605F"/>
          </a:solidFill>
        </p:spPr>
        <p:txBody>
          <a:bodyPr vert="horz" wrap="square" lIns="0" tIns="45719" rIns="0" bIns="0" rtlCol="0">
            <a:spAutoFit/>
          </a:bodyPr>
          <a:lstStyle/>
          <a:p>
            <a:pPr marL="91440">
              <a:spcBef>
                <a:spcPts val="359"/>
              </a:spcBef>
            </a:pPr>
            <a:r>
              <a:rPr sz="2000" b="1" spc="-5" dirty="0">
                <a:solidFill>
                  <a:srgbClr val="FFFFFF"/>
                </a:solidFill>
                <a:latin typeface="Courier New"/>
                <a:cs typeface="Courier New"/>
              </a:rPr>
              <a:t>pointcut</a:t>
            </a:r>
            <a:r>
              <a:rPr sz="2000" b="1" spc="-9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urier New"/>
                <a:cs typeface="Courier New"/>
              </a:rPr>
              <a:t>change():</a:t>
            </a:r>
            <a:endParaRPr sz="2000" dirty="0">
              <a:solidFill>
                <a:prstClr val="black"/>
              </a:solidFill>
              <a:latin typeface="Courier New"/>
              <a:cs typeface="Courier New"/>
            </a:endParaRPr>
          </a:p>
          <a:p>
            <a:pPr marR="955040" algn="ctr">
              <a:lnSpc>
                <a:spcPts val="2360"/>
              </a:lnSpc>
              <a:spcBef>
                <a:spcPts val="480"/>
              </a:spcBef>
            </a:pPr>
            <a:r>
              <a:rPr lang="en-US" sz="2000" b="1" spc="-5" dirty="0" smtClean="0">
                <a:solidFill>
                  <a:srgbClr val="FFFFFF"/>
                </a:solidFill>
                <a:latin typeface="Courier New"/>
                <a:cs typeface="Courier New"/>
              </a:rPr>
              <a:t>  </a:t>
            </a:r>
            <a:r>
              <a:rPr sz="2000" b="1" spc="-5" dirty="0" smtClean="0">
                <a:solidFill>
                  <a:srgbClr val="FFFFFF"/>
                </a:solidFill>
                <a:latin typeface="Courier New"/>
                <a:cs typeface="Courier New"/>
              </a:rPr>
              <a:t>call(</a:t>
            </a:r>
            <a:r>
              <a:rPr lang="en-US" sz="2000" b="1" spc="-5" dirty="0" smtClean="0">
                <a:solidFill>
                  <a:srgbClr val="FFFFFF"/>
                </a:solidFill>
                <a:latin typeface="Courier New"/>
                <a:cs typeface="Courier New"/>
              </a:rPr>
              <a:t>void </a:t>
            </a:r>
            <a:r>
              <a:rPr sz="2000" b="1" spc="-5" dirty="0" err="1" smtClean="0">
                <a:solidFill>
                  <a:srgbClr val="FFFFFF"/>
                </a:solidFill>
                <a:latin typeface="Courier New"/>
                <a:cs typeface="Courier New"/>
              </a:rPr>
              <a:t>Point.set</a:t>
            </a:r>
            <a:r>
              <a:rPr lang="en-US" sz="2000" b="1" spc="-5" dirty="0" smtClean="0">
                <a:solidFill>
                  <a:srgbClr val="FFFFFF"/>
                </a:solidFill>
                <a:latin typeface="Courier New"/>
                <a:cs typeface="Courier New"/>
              </a:rPr>
              <a:t>*</a:t>
            </a:r>
            <a:r>
              <a:rPr sz="2000" b="1" spc="-5" dirty="0" smtClean="0">
                <a:solidFill>
                  <a:srgbClr val="FFFFFF"/>
                </a:solidFill>
                <a:latin typeface="Courier New"/>
                <a:cs typeface="Courier New"/>
              </a:rPr>
              <a:t>(</a:t>
            </a:r>
            <a:r>
              <a:rPr lang="en-US" sz="2000" b="1" spc="-5" dirty="0" smtClean="0">
                <a:solidFill>
                  <a:srgbClr val="FFFFFF"/>
                </a:solidFill>
                <a:latin typeface="Courier New"/>
                <a:cs typeface="Courier New"/>
              </a:rPr>
              <a:t>*</a:t>
            </a:r>
            <a:r>
              <a:rPr sz="2000" b="1" spc="-5" dirty="0" smtClean="0">
                <a:solidFill>
                  <a:srgbClr val="FFFFFF"/>
                </a:solidFill>
                <a:latin typeface="Courier New"/>
                <a:cs typeface="Courier New"/>
              </a:rPr>
              <a:t>))</a:t>
            </a:r>
            <a:endParaRPr sz="2000" dirty="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586740">
              <a:lnSpc>
                <a:spcPts val="2360"/>
              </a:lnSpc>
            </a:pPr>
            <a:r>
              <a:rPr sz="2000" b="1" spc="-5" dirty="0">
                <a:solidFill>
                  <a:srgbClr val="FFFFFF"/>
                </a:solidFill>
                <a:latin typeface="Courier New"/>
                <a:cs typeface="Courier New"/>
              </a:rPr>
              <a:t>|| call(void</a:t>
            </a:r>
            <a:r>
              <a:rPr sz="2000" b="1" spc="-7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lang="en-US" sz="2000" b="1" spc="-5" dirty="0" err="1" smtClean="0">
                <a:solidFill>
                  <a:srgbClr val="FFFFFF"/>
                </a:solidFill>
                <a:latin typeface="Courier New"/>
                <a:cs typeface="Courier New"/>
              </a:rPr>
              <a:t>Line</a:t>
            </a:r>
            <a:r>
              <a:rPr sz="2000" b="1" spc="-5" dirty="0" err="1" smtClean="0">
                <a:solidFill>
                  <a:srgbClr val="FFFFFF"/>
                </a:solidFill>
                <a:latin typeface="Courier New"/>
                <a:cs typeface="Courier New"/>
              </a:rPr>
              <a:t>.set</a:t>
            </a:r>
            <a:r>
              <a:rPr lang="en-US" sz="2000" b="1" spc="-5" dirty="0" smtClean="0">
                <a:solidFill>
                  <a:srgbClr val="FFFFFF"/>
                </a:solidFill>
                <a:latin typeface="Courier New"/>
                <a:cs typeface="Courier New"/>
              </a:rPr>
              <a:t>*</a:t>
            </a:r>
            <a:r>
              <a:rPr sz="2000" b="1" spc="-5" dirty="0" smtClean="0">
                <a:solidFill>
                  <a:srgbClr val="FFFFFF"/>
                </a:solidFill>
                <a:latin typeface="Courier New"/>
                <a:cs typeface="Courier New"/>
              </a:rPr>
              <a:t>(</a:t>
            </a:r>
            <a:r>
              <a:rPr lang="en-US" sz="2000" b="1" spc="-5" dirty="0">
                <a:solidFill>
                  <a:srgbClr val="FFFFFF"/>
                </a:solidFill>
                <a:latin typeface="Courier New"/>
                <a:cs typeface="Courier New"/>
              </a:rPr>
              <a:t>*</a:t>
            </a:r>
            <a:r>
              <a:rPr sz="2000" b="1" spc="-5" dirty="0" smtClean="0">
                <a:solidFill>
                  <a:srgbClr val="FFFFFF"/>
                </a:solidFill>
                <a:latin typeface="Courier New"/>
                <a:cs typeface="Courier New"/>
              </a:rPr>
              <a:t>))</a:t>
            </a:r>
            <a:endParaRPr sz="2000" dirty="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586740">
              <a:tabLst>
                <a:tab pos="5464175" algn="l"/>
              </a:tabLst>
            </a:pPr>
            <a:r>
              <a:rPr sz="2000" b="1" spc="-5" dirty="0">
                <a:solidFill>
                  <a:srgbClr val="FFFFFF"/>
                </a:solidFill>
                <a:latin typeface="Courier New"/>
                <a:cs typeface="Courier New"/>
              </a:rPr>
              <a:t>||</a:t>
            </a:r>
            <a:r>
              <a:rPr sz="2000" b="1" spc="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urier New"/>
                <a:cs typeface="Courier New"/>
              </a:rPr>
              <a:t>call(void</a:t>
            </a:r>
            <a:r>
              <a:rPr sz="2000" b="1" spc="1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urier New"/>
                <a:cs typeface="Courier New"/>
              </a:rPr>
              <a:t>Shape+.moveBy(int,	int));</a:t>
            </a:r>
            <a:endParaRPr sz="2000" dirty="0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95" name="object 33"/>
          <p:cNvSpPr txBox="1"/>
          <p:nvPr/>
        </p:nvSpPr>
        <p:spPr>
          <a:xfrm>
            <a:off x="2057400" y="2209800"/>
            <a:ext cx="5040736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0815">
              <a:lnSpc>
                <a:spcPts val="2840"/>
              </a:lnSpc>
            </a:pPr>
            <a:r>
              <a:rPr lang="en-US" sz="2400" spc="-5" dirty="0" smtClean="0">
                <a:solidFill>
                  <a:srgbClr val="FF7C00"/>
                </a:solidFill>
                <a:latin typeface="Arial"/>
                <a:cs typeface="Arial"/>
              </a:rPr>
              <a:t>Critique on AspectJ-like </a:t>
            </a:r>
            <a:r>
              <a:rPr lang="en-US" sz="2400" spc="-5" dirty="0" err="1" smtClean="0">
                <a:solidFill>
                  <a:srgbClr val="FF7C00"/>
                </a:solidFill>
                <a:latin typeface="Arial"/>
                <a:cs typeface="Arial"/>
              </a:rPr>
              <a:t>pointcuts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8" name="object 33"/>
          <p:cNvSpPr txBox="1"/>
          <p:nvPr/>
        </p:nvSpPr>
        <p:spPr>
          <a:xfrm>
            <a:off x="2353680" y="4480865"/>
            <a:ext cx="612457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 smtClean="0">
                <a:latin typeface="Arial"/>
                <a:cs typeface="Arial"/>
              </a:rPr>
              <a:t>this </a:t>
            </a:r>
            <a:r>
              <a:rPr sz="2400" spc="-5" dirty="0">
                <a:latin typeface="Arial"/>
                <a:cs typeface="Arial"/>
              </a:rPr>
              <a:t>pointcut describes </a:t>
            </a:r>
            <a:r>
              <a:rPr sz="2400" i="1" spc="-5" dirty="0">
                <a:latin typeface="Arial"/>
                <a:cs typeface="Arial"/>
              </a:rPr>
              <a:t>HOW </a:t>
            </a:r>
            <a:r>
              <a:rPr sz="2400" spc="-5" dirty="0">
                <a:latin typeface="Arial"/>
                <a:cs typeface="Arial"/>
              </a:rPr>
              <a:t>it appears in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</a:p>
          <a:p>
            <a:pPr marL="1909445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latin typeface="Arial"/>
                <a:cs typeface="Arial"/>
              </a:rPr>
              <a:t>concrete syntax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program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9" name="object 3"/>
          <p:cNvSpPr txBox="1"/>
          <p:nvPr/>
        </p:nvSpPr>
        <p:spPr>
          <a:xfrm>
            <a:off x="2353680" y="5410200"/>
            <a:ext cx="6400165" cy="1831271"/>
          </a:xfrm>
          <a:prstGeom prst="rect">
            <a:avLst/>
          </a:prstGeom>
          <a:solidFill>
            <a:srgbClr val="FFFED5"/>
          </a:solidFill>
          <a:ln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93370" indent="-280670">
              <a:lnSpc>
                <a:spcPct val="100000"/>
              </a:lnSpc>
              <a:buSzPct val="170212"/>
              <a:buChar char="•"/>
              <a:tabLst>
                <a:tab pos="294005" algn="l"/>
              </a:tabLst>
            </a:pPr>
            <a:r>
              <a:rPr lang="en-US" sz="2350" spc="-5" dirty="0" smtClean="0">
                <a:latin typeface="Arial"/>
                <a:cs typeface="Arial"/>
              </a:rPr>
              <a:t>Difficult:</a:t>
            </a:r>
            <a:endParaRPr sz="2350" dirty="0">
              <a:latin typeface="Arial"/>
              <a:cs typeface="Arial"/>
            </a:endParaRPr>
          </a:p>
          <a:p>
            <a:pPr marL="511809" lvl="1" indent="-280670">
              <a:lnSpc>
                <a:spcPct val="100000"/>
              </a:lnSpc>
              <a:spcBef>
                <a:spcPts val="1505"/>
              </a:spcBef>
              <a:buSzPct val="170212"/>
              <a:buChar char="•"/>
              <a:tabLst>
                <a:tab pos="512445" algn="l"/>
              </a:tabLst>
            </a:pPr>
            <a:r>
              <a:rPr lang="en-US" sz="2350" spc="-5" dirty="0">
                <a:latin typeface="Arial"/>
                <a:cs typeface="Arial"/>
              </a:rPr>
              <a:t>r</a:t>
            </a:r>
            <a:r>
              <a:rPr lang="en-US" sz="2350" spc="-5" dirty="0" smtClean="0">
                <a:latin typeface="Arial"/>
                <a:cs typeface="Arial"/>
              </a:rPr>
              <a:t>eusable aspects</a:t>
            </a:r>
          </a:p>
          <a:p>
            <a:pPr marL="511809" lvl="1" indent="-280670">
              <a:lnSpc>
                <a:spcPct val="100000"/>
              </a:lnSpc>
              <a:spcBef>
                <a:spcPts val="1505"/>
              </a:spcBef>
              <a:buSzPct val="170212"/>
              <a:buChar char="•"/>
              <a:tabLst>
                <a:tab pos="512445" algn="l"/>
              </a:tabLst>
            </a:pPr>
            <a:r>
              <a:rPr lang="en-US" sz="2350" spc="-5" dirty="0">
                <a:latin typeface="Arial"/>
                <a:cs typeface="Arial"/>
              </a:rPr>
              <a:t>a</a:t>
            </a:r>
            <a:r>
              <a:rPr lang="en-US" sz="2350" spc="-5" dirty="0" smtClean="0">
                <a:latin typeface="Arial"/>
                <a:cs typeface="Arial"/>
              </a:rPr>
              <a:t>spects are </a:t>
            </a:r>
            <a:r>
              <a:rPr lang="en-US" sz="2000" spc="-5" dirty="0" smtClean="0">
                <a:solidFill>
                  <a:srgbClr val="FF7C00"/>
                </a:solidFill>
                <a:latin typeface="Arial"/>
                <a:cs typeface="Arial"/>
              </a:rPr>
              <a:t>tangled</a:t>
            </a:r>
            <a:r>
              <a:rPr lang="en-US" sz="2350" spc="-5" dirty="0" smtClean="0">
                <a:latin typeface="Arial"/>
                <a:cs typeface="Arial"/>
              </a:rPr>
              <a:t> with the base applications names</a:t>
            </a:r>
            <a:endParaRPr sz="2350" dirty="0">
              <a:latin typeface="Arial"/>
              <a:cs typeface="Arial"/>
            </a:endParaRPr>
          </a:p>
        </p:txBody>
      </p:sp>
      <p:sp>
        <p:nvSpPr>
          <p:cNvPr id="101" name="TextBox 100"/>
          <p:cNvSpPr txBox="1"/>
          <p:nvPr/>
        </p:nvSpPr>
        <p:spPr>
          <a:xfrm rot="20880000">
            <a:off x="2905356" y="3226893"/>
            <a:ext cx="4085161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“Breaks encapsulation”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2" name="object 34"/>
          <p:cNvSpPr/>
          <p:nvPr/>
        </p:nvSpPr>
        <p:spPr>
          <a:xfrm>
            <a:off x="2590800" y="7244542"/>
            <a:ext cx="6065256" cy="5278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531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24704" y="762000"/>
            <a:ext cx="7919296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Extended syntax for modularity</a:t>
            </a:r>
            <a:endParaRPr spc="-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object 33"/>
          <p:cNvSpPr txBox="1"/>
          <p:nvPr/>
        </p:nvSpPr>
        <p:spPr>
          <a:xfrm>
            <a:off x="1107652" y="5508327"/>
            <a:ext cx="8153400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0815">
              <a:lnSpc>
                <a:spcPts val="2840"/>
              </a:lnSpc>
            </a:pPr>
            <a:r>
              <a:rPr lang="en-US" sz="2400" spc="-5" dirty="0" smtClean="0">
                <a:solidFill>
                  <a:srgbClr val="FF7C00"/>
                </a:solidFill>
                <a:latin typeface="Arial"/>
                <a:cs typeface="Arial"/>
              </a:rPr>
              <a:t> Critique on new language features to achieve modularity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33"/>
          <p:cNvSpPr txBox="1"/>
          <p:nvPr/>
        </p:nvSpPr>
        <p:spPr>
          <a:xfrm>
            <a:off x="2326852" y="2133600"/>
            <a:ext cx="5715000" cy="2893100"/>
          </a:xfrm>
          <a:prstGeom prst="rect">
            <a:avLst/>
          </a:prstGeom>
          <a:ln w="4156">
            <a:solidFill>
              <a:srgbClr val="000000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88900">
              <a:spcBef>
                <a:spcPts val="340"/>
              </a:spcBef>
            </a:pPr>
            <a:r>
              <a:rPr sz="1600" b="1" spc="-5" dirty="0">
                <a:solidFill>
                  <a:srgbClr val="024CD6"/>
                </a:solidFill>
                <a:latin typeface="Courier New"/>
                <a:cs typeface="Courier New"/>
              </a:rPr>
              <a:t>aspect </a:t>
            </a:r>
            <a:r>
              <a:rPr sz="1600" b="1" spc="-5" dirty="0">
                <a:solidFill>
                  <a:prstClr val="black"/>
                </a:solidFill>
                <a:latin typeface="Courier New"/>
                <a:cs typeface="Courier New"/>
              </a:rPr>
              <a:t>UpdateSignaling</a:t>
            </a:r>
            <a:r>
              <a:rPr sz="1600" b="1" spc="-85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sz="1600" b="1" dirty="0">
                <a:solidFill>
                  <a:prstClr val="black"/>
                </a:solidFill>
                <a:latin typeface="Courier New"/>
                <a:cs typeface="Courier New"/>
              </a:rPr>
              <a:t>{</a:t>
            </a:r>
            <a:endParaRPr sz="1600" dirty="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393700" marR="1228725" indent="-152400">
              <a:spcBef>
                <a:spcPts val="1135"/>
              </a:spcBef>
            </a:pPr>
            <a:r>
              <a:rPr sz="1600" b="1" dirty="0">
                <a:solidFill>
                  <a:srgbClr val="024CD6"/>
                </a:solidFill>
                <a:latin typeface="Courier New"/>
                <a:cs typeface="Courier New"/>
              </a:rPr>
              <a:t>pointcut</a:t>
            </a:r>
            <a:r>
              <a:rPr sz="1600" b="1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Courier New"/>
                <a:cs typeface="Courier New"/>
              </a:rPr>
              <a:t>change(Shape shape):  </a:t>
            </a:r>
            <a:r>
              <a:rPr sz="1600" b="1" dirty="0">
                <a:solidFill>
                  <a:srgbClr val="024CD6"/>
                </a:solidFill>
                <a:latin typeface="Courier New"/>
                <a:cs typeface="Courier New"/>
              </a:rPr>
              <a:t>this</a:t>
            </a:r>
            <a:r>
              <a:rPr sz="1600" b="1" spc="-5" dirty="0">
                <a:solidFill>
                  <a:prstClr val="black"/>
                </a:solidFill>
                <a:latin typeface="Courier New"/>
                <a:cs typeface="Courier New"/>
              </a:rPr>
              <a:t>(shape)</a:t>
            </a:r>
            <a:r>
              <a:rPr sz="1600" b="1" spc="-95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Courier New"/>
                <a:cs typeface="Courier New"/>
              </a:rPr>
              <a:t>&amp;&amp;</a:t>
            </a:r>
            <a:endParaRPr sz="1600" dirty="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469900" marR="161290" indent="-76200"/>
            <a:r>
              <a:rPr sz="1600" b="1" spc="-5" dirty="0">
                <a:solidFill>
                  <a:prstClr val="black"/>
                </a:solidFill>
                <a:latin typeface="Courier New"/>
                <a:cs typeface="Courier New"/>
              </a:rPr>
              <a:t>(</a:t>
            </a:r>
            <a:r>
              <a:rPr sz="1600" b="1" dirty="0">
                <a:solidFill>
                  <a:srgbClr val="024CD6"/>
                </a:solidFill>
                <a:latin typeface="Courier New"/>
                <a:cs typeface="Courier New"/>
              </a:rPr>
              <a:t>execution</a:t>
            </a:r>
            <a:r>
              <a:rPr sz="1600" b="1" spc="-5" dirty="0">
                <a:solidFill>
                  <a:prstClr val="black"/>
                </a:solidFill>
                <a:latin typeface="Courier New"/>
                <a:cs typeface="Courier New"/>
              </a:rPr>
              <a:t>(</a:t>
            </a:r>
            <a:r>
              <a:rPr sz="1600" b="1" dirty="0">
                <a:solidFill>
                  <a:srgbClr val="024CD6"/>
                </a:solidFill>
                <a:latin typeface="Courier New"/>
                <a:cs typeface="Courier New"/>
              </a:rPr>
              <a:t>void</a:t>
            </a:r>
            <a:r>
              <a:rPr sz="1600" b="1" spc="-5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sz="1600" b="1" dirty="0">
                <a:solidFill>
                  <a:prstClr val="black"/>
                </a:solidFill>
                <a:latin typeface="Courier New"/>
                <a:cs typeface="Courier New"/>
              </a:rPr>
              <a:t>Shape.moveBy(</a:t>
            </a:r>
            <a:r>
              <a:rPr sz="1600" b="1" dirty="0">
                <a:solidFill>
                  <a:srgbClr val="024CD6"/>
                </a:solidFill>
                <a:latin typeface="Courier New"/>
                <a:cs typeface="Courier New"/>
              </a:rPr>
              <a:t>int</a:t>
            </a:r>
            <a:r>
              <a:rPr sz="1600" b="1" dirty="0">
                <a:solidFill>
                  <a:prstClr val="black"/>
                </a:solidFill>
                <a:latin typeface="Courier New"/>
                <a:cs typeface="Courier New"/>
              </a:rPr>
              <a:t>, </a:t>
            </a:r>
            <a:r>
              <a:rPr sz="1600" b="1" dirty="0">
                <a:solidFill>
                  <a:srgbClr val="024CD6"/>
                </a:solidFill>
                <a:latin typeface="Courier New"/>
                <a:cs typeface="Courier New"/>
              </a:rPr>
              <a:t>int</a:t>
            </a:r>
            <a:r>
              <a:rPr sz="1600" b="1" dirty="0">
                <a:solidFill>
                  <a:prstClr val="black"/>
                </a:solidFill>
                <a:latin typeface="Courier New"/>
                <a:cs typeface="Courier New"/>
              </a:rPr>
              <a:t>) ||  </a:t>
            </a:r>
            <a:r>
              <a:rPr sz="1600" b="1" dirty="0">
                <a:solidFill>
                  <a:srgbClr val="024CD6"/>
                </a:solidFill>
                <a:latin typeface="Courier New"/>
                <a:cs typeface="Courier New"/>
              </a:rPr>
              <a:t>execution</a:t>
            </a:r>
            <a:r>
              <a:rPr sz="1600" b="1" dirty="0">
                <a:solidFill>
                  <a:prstClr val="black"/>
                </a:solidFill>
                <a:latin typeface="Courier New"/>
                <a:cs typeface="Courier New"/>
              </a:rPr>
              <a:t>(</a:t>
            </a:r>
            <a:r>
              <a:rPr sz="1600" b="1" dirty="0">
                <a:solidFill>
                  <a:srgbClr val="024CD6"/>
                </a:solidFill>
                <a:latin typeface="Courier New"/>
                <a:cs typeface="Courier New"/>
              </a:rPr>
              <a:t>void</a:t>
            </a:r>
            <a:r>
              <a:rPr sz="1600" b="1" spc="-50" dirty="0">
                <a:solidFill>
                  <a:srgbClr val="024CD6"/>
                </a:solidFill>
                <a:latin typeface="Courier New"/>
                <a:cs typeface="Courier New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Courier New"/>
                <a:cs typeface="Courier New"/>
              </a:rPr>
              <a:t>Shape+.set*(*)));</a:t>
            </a:r>
            <a:endParaRPr sz="1600" b="1" dirty="0">
              <a:solidFill>
                <a:srgbClr val="024CD6"/>
              </a:solidFill>
              <a:latin typeface="Courier New"/>
              <a:cs typeface="Courier New"/>
            </a:endParaRPr>
          </a:p>
          <a:p>
            <a:endParaRPr sz="1600" b="1" dirty="0">
              <a:solidFill>
                <a:srgbClr val="024CD6"/>
              </a:solidFill>
              <a:latin typeface="Courier New"/>
              <a:cs typeface="Courier New"/>
            </a:endParaRPr>
          </a:p>
          <a:p>
            <a:pPr>
              <a:spcBef>
                <a:spcPts val="40"/>
              </a:spcBef>
            </a:pPr>
            <a:endParaRPr sz="1600" b="1" dirty="0">
              <a:solidFill>
                <a:srgbClr val="024CD6"/>
              </a:solidFill>
              <a:latin typeface="Courier New"/>
              <a:cs typeface="Courier New"/>
            </a:endParaRPr>
          </a:p>
          <a:p>
            <a:pPr marL="393700" marR="619125" indent="-153035">
              <a:spcBef>
                <a:spcPts val="5"/>
              </a:spcBef>
            </a:pPr>
            <a:r>
              <a:rPr sz="1600" b="1" dirty="0">
                <a:solidFill>
                  <a:srgbClr val="024CD6"/>
                </a:solidFill>
                <a:latin typeface="Courier New"/>
                <a:cs typeface="Courier New"/>
              </a:rPr>
              <a:t>after</a:t>
            </a:r>
            <a:r>
              <a:rPr sz="1600" b="1" spc="-5" dirty="0">
                <a:solidFill>
                  <a:prstClr val="black"/>
                </a:solidFill>
                <a:latin typeface="Courier New"/>
                <a:cs typeface="Courier New"/>
              </a:rPr>
              <a:t>(Shape s) </a:t>
            </a:r>
            <a:r>
              <a:rPr sz="1600" b="1" dirty="0">
                <a:solidFill>
                  <a:srgbClr val="024CD6"/>
                </a:solidFill>
                <a:latin typeface="Courier New"/>
                <a:cs typeface="Courier New"/>
              </a:rPr>
              <a:t>returning</a:t>
            </a:r>
            <a:r>
              <a:rPr sz="1600" b="1" spc="-5" dirty="0">
                <a:solidFill>
                  <a:prstClr val="black"/>
                </a:solidFill>
                <a:latin typeface="Courier New"/>
                <a:cs typeface="Courier New"/>
              </a:rPr>
              <a:t>: change(s) </a:t>
            </a:r>
            <a:r>
              <a:rPr sz="1600" b="1" dirty="0">
                <a:solidFill>
                  <a:prstClr val="black"/>
                </a:solidFill>
                <a:latin typeface="Courier New"/>
                <a:cs typeface="Courier New"/>
              </a:rPr>
              <a:t>{  </a:t>
            </a:r>
            <a:r>
              <a:rPr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Display.update(s);</a:t>
            </a:r>
          </a:p>
          <a:p>
            <a:pPr marL="241300"/>
            <a:r>
              <a:rPr sz="1600" b="1" dirty="0">
                <a:solidFill>
                  <a:prstClr val="black"/>
                </a:solidFill>
                <a:latin typeface="Courier New"/>
                <a:cs typeface="Courier New"/>
              </a:rPr>
              <a:t>}</a:t>
            </a:r>
            <a:endParaRPr sz="1600" dirty="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88900"/>
            <a:r>
              <a:rPr sz="1600" b="1" dirty="0">
                <a:solidFill>
                  <a:prstClr val="black"/>
                </a:solidFill>
                <a:latin typeface="Courier New"/>
                <a:cs typeface="Courier New"/>
              </a:rPr>
              <a:t>}</a:t>
            </a:r>
            <a:endParaRPr sz="1600" dirty="0">
              <a:solidFill>
                <a:prstClr val="black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91194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03"/>
          <p:cNvSpPr txBox="1">
            <a:spLocks/>
          </p:cNvSpPr>
          <p:nvPr/>
        </p:nvSpPr>
        <p:spPr>
          <a:xfrm>
            <a:off x="3066535" y="1322357"/>
            <a:ext cx="3853625" cy="744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3970"/>
            <a:r>
              <a:rPr lang="en-US" sz="4840" kern="0" smtClean="0">
                <a:solidFill>
                  <a:srgbClr val="BEE645"/>
                </a:solidFill>
              </a:rPr>
              <a:t>Where </a:t>
            </a:r>
            <a:r>
              <a:rPr lang="en-US" sz="4840" kern="0" spc="-6" smtClean="0">
                <a:solidFill>
                  <a:srgbClr val="BEE645"/>
                </a:solidFill>
              </a:rPr>
              <a:t>we</a:t>
            </a:r>
            <a:r>
              <a:rPr lang="en-US" sz="4840" kern="0" spc="-116" smtClean="0">
                <a:solidFill>
                  <a:srgbClr val="BEE645"/>
                </a:solidFill>
              </a:rPr>
              <a:t> </a:t>
            </a:r>
            <a:r>
              <a:rPr lang="en-US" sz="4840" kern="0" spc="-6" smtClean="0">
                <a:solidFill>
                  <a:srgbClr val="BEE645"/>
                </a:solidFill>
              </a:rPr>
              <a:t>are</a:t>
            </a:r>
            <a:endParaRPr lang="en-US" sz="4840" kern="0" dirty="0"/>
          </a:p>
        </p:txBody>
      </p:sp>
      <p:sp>
        <p:nvSpPr>
          <p:cNvPr id="6" name="object 104"/>
          <p:cNvSpPr/>
          <p:nvPr/>
        </p:nvSpPr>
        <p:spPr>
          <a:xfrm>
            <a:off x="905256" y="2520696"/>
            <a:ext cx="9153144" cy="4718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3970" lvl="0"/>
            <a:r>
              <a:rPr lang="en-US" sz="3520">
                <a:solidFill>
                  <a:srgbClr val="E9E9E6"/>
                </a:solidFill>
                <a:latin typeface="Arial"/>
                <a:cs typeface="Arial"/>
              </a:rPr>
              <a:t>AOP </a:t>
            </a:r>
            <a:r>
              <a:rPr lang="en-US" sz="3520" spc="-6">
                <a:solidFill>
                  <a:srgbClr val="E9E9E6"/>
                </a:solidFill>
                <a:latin typeface="Arial"/>
                <a:cs typeface="Arial"/>
              </a:rPr>
              <a:t>improves </a:t>
            </a:r>
            <a:r>
              <a:rPr lang="en-US" sz="3520">
                <a:solidFill>
                  <a:srgbClr val="E9E9E6"/>
                </a:solidFill>
                <a:latin typeface="Arial"/>
                <a:cs typeface="Arial"/>
              </a:rPr>
              <a:t>software</a:t>
            </a:r>
            <a:r>
              <a:rPr lang="en-US" sz="3520" spc="-160">
                <a:solidFill>
                  <a:srgbClr val="E9E9E6"/>
                </a:solidFill>
                <a:latin typeface="Arial"/>
                <a:cs typeface="Arial"/>
              </a:rPr>
              <a:t> </a:t>
            </a:r>
            <a:r>
              <a:rPr lang="en-US" sz="3520">
                <a:solidFill>
                  <a:srgbClr val="E9E9E6"/>
                </a:solidFill>
                <a:latin typeface="Arial"/>
                <a:cs typeface="Arial"/>
              </a:rPr>
              <a:t>modularity</a:t>
            </a:r>
            <a:endParaRPr lang="en-US" sz="3520">
              <a:solidFill>
                <a:prstClr val="black"/>
              </a:solidFill>
              <a:latin typeface="Arial"/>
              <a:cs typeface="Arial"/>
            </a:endParaRPr>
          </a:p>
          <a:p>
            <a:pPr marL="1019810" lvl="0">
              <a:spcBef>
                <a:spcPts val="798"/>
              </a:spcBef>
            </a:pPr>
            <a:r>
              <a:rPr lang="en-US" sz="3520">
                <a:solidFill>
                  <a:srgbClr val="E9E9E6"/>
                </a:solidFill>
                <a:latin typeface="Arial"/>
                <a:cs typeface="Arial"/>
              </a:rPr>
              <a:t>- </a:t>
            </a:r>
            <a:r>
              <a:rPr lang="en-US" sz="3520" spc="-6">
                <a:solidFill>
                  <a:srgbClr val="E9E9E6"/>
                </a:solidFill>
                <a:latin typeface="Arial"/>
                <a:cs typeface="Arial"/>
              </a:rPr>
              <a:t>anonymous </a:t>
            </a:r>
            <a:r>
              <a:rPr lang="en-US" sz="3520">
                <a:solidFill>
                  <a:srgbClr val="E9E9E6"/>
                </a:solidFill>
                <a:latin typeface="Arial"/>
                <a:cs typeface="Arial"/>
              </a:rPr>
              <a:t>AOP</a:t>
            </a:r>
            <a:r>
              <a:rPr lang="en-US" sz="3520" spc="-347">
                <a:solidFill>
                  <a:srgbClr val="E9E9E6"/>
                </a:solidFill>
                <a:latin typeface="Arial"/>
                <a:cs typeface="Arial"/>
              </a:rPr>
              <a:t> </a:t>
            </a:r>
            <a:r>
              <a:rPr lang="en-US" sz="3520">
                <a:solidFill>
                  <a:srgbClr val="E9E9E6"/>
                </a:solidFill>
                <a:latin typeface="Arial"/>
                <a:cs typeface="Arial"/>
              </a:rPr>
              <a:t>researcher</a:t>
            </a:r>
            <a:endParaRPr lang="en-US" sz="3520">
              <a:solidFill>
                <a:prstClr val="black"/>
              </a:solidFill>
              <a:latin typeface="Arial"/>
              <a:cs typeface="Arial"/>
            </a:endParaRPr>
          </a:p>
          <a:p>
            <a:pPr lvl="0">
              <a:spcBef>
                <a:spcPts val="11"/>
              </a:spcBef>
            </a:pPr>
            <a:endParaRPr lang="en-US" sz="5115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3970" lvl="0"/>
            <a:r>
              <a:rPr lang="en-US" sz="3520">
                <a:solidFill>
                  <a:srgbClr val="E9E9E6"/>
                </a:solidFill>
                <a:latin typeface="Arial"/>
                <a:cs typeface="Arial"/>
              </a:rPr>
              <a:t>AOP </a:t>
            </a:r>
            <a:r>
              <a:rPr lang="en-US" sz="3520" spc="-6">
                <a:solidFill>
                  <a:srgbClr val="E9E9E6"/>
                </a:solidFill>
                <a:latin typeface="Arial"/>
                <a:cs typeface="Arial"/>
              </a:rPr>
              <a:t>is</a:t>
            </a:r>
            <a:r>
              <a:rPr lang="en-US" sz="3520" spc="-125">
                <a:solidFill>
                  <a:srgbClr val="E9E9E6"/>
                </a:solidFill>
                <a:latin typeface="Arial"/>
                <a:cs typeface="Arial"/>
              </a:rPr>
              <a:t> </a:t>
            </a:r>
            <a:r>
              <a:rPr lang="en-US" sz="3520" spc="-22">
                <a:solidFill>
                  <a:srgbClr val="E9E9E6"/>
                </a:solidFill>
                <a:latin typeface="Arial"/>
                <a:cs typeface="Arial"/>
              </a:rPr>
              <a:t>anti-modular.</a:t>
            </a:r>
            <a:endParaRPr lang="en-US" sz="3520">
              <a:solidFill>
                <a:prstClr val="black"/>
              </a:solidFill>
              <a:latin typeface="Arial"/>
              <a:cs typeface="Arial"/>
            </a:endParaRPr>
          </a:p>
          <a:p>
            <a:pPr marL="1262190" lvl="0">
              <a:spcBef>
                <a:spcPts val="836"/>
              </a:spcBef>
            </a:pPr>
            <a:r>
              <a:rPr lang="en-US" sz="3520">
                <a:solidFill>
                  <a:srgbClr val="E9E9E6"/>
                </a:solidFill>
                <a:latin typeface="Arial"/>
                <a:cs typeface="Arial"/>
              </a:rPr>
              <a:t>- </a:t>
            </a:r>
            <a:r>
              <a:rPr lang="en-US" sz="3520" spc="-6">
                <a:solidFill>
                  <a:srgbClr val="E9E9E6"/>
                </a:solidFill>
                <a:latin typeface="Arial"/>
                <a:cs typeface="Arial"/>
              </a:rPr>
              <a:t>anonymous non-AOP</a:t>
            </a:r>
            <a:r>
              <a:rPr lang="en-US" sz="3520" spc="-149">
                <a:solidFill>
                  <a:srgbClr val="E9E9E6"/>
                </a:solidFill>
                <a:latin typeface="Arial"/>
                <a:cs typeface="Arial"/>
              </a:rPr>
              <a:t> </a:t>
            </a:r>
            <a:r>
              <a:rPr lang="en-US" sz="3520">
                <a:solidFill>
                  <a:srgbClr val="E9E9E6"/>
                </a:solidFill>
                <a:latin typeface="Arial"/>
                <a:cs typeface="Arial"/>
              </a:rPr>
              <a:t>researcher</a:t>
            </a:r>
            <a:endParaRPr lang="en-US" sz="352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874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24703" y="762000"/>
            <a:ext cx="7947649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4000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Classical vs. non-classical modularity</a:t>
            </a:r>
            <a:endParaRPr sz="4000" spc="-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34"/>
          <p:cNvSpPr txBox="1"/>
          <p:nvPr/>
        </p:nvSpPr>
        <p:spPr>
          <a:xfrm>
            <a:off x="879475" y="2185672"/>
            <a:ext cx="8137525" cy="1755775"/>
          </a:xfrm>
          <a:prstGeom prst="rect">
            <a:avLst/>
          </a:prstGeom>
          <a:solidFill>
            <a:srgbClr val="E0E0E0"/>
          </a:solidFill>
          <a:ln w="9524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429259" marR="229870" indent="-342900">
              <a:lnSpc>
                <a:spcPct val="100000"/>
              </a:lnSpc>
              <a:spcBef>
                <a:spcPts val="320"/>
              </a:spcBef>
              <a:buChar char="•"/>
              <a:tabLst>
                <a:tab pos="429259" algn="l"/>
                <a:tab pos="429895" algn="l"/>
              </a:tabLst>
            </a:pPr>
            <a:r>
              <a:rPr sz="2000" dirty="0">
                <a:latin typeface="Arial"/>
                <a:cs typeface="Arial"/>
              </a:rPr>
              <a:t>“modularity = </a:t>
            </a:r>
            <a:r>
              <a:rPr sz="2000" spc="-5" dirty="0">
                <a:latin typeface="Arial"/>
                <a:cs typeface="Arial"/>
              </a:rPr>
              <a:t>information hiding” point of </a:t>
            </a:r>
            <a:r>
              <a:rPr sz="2000" dirty="0">
                <a:latin typeface="Arial"/>
                <a:cs typeface="Arial"/>
              </a:rPr>
              <a:t>view </a:t>
            </a:r>
            <a:r>
              <a:rPr sz="2000" spc="-5" dirty="0">
                <a:latin typeface="Arial"/>
                <a:cs typeface="Arial"/>
              </a:rPr>
              <a:t>is </a:t>
            </a:r>
            <a:r>
              <a:rPr sz="2000" dirty="0">
                <a:latin typeface="Arial"/>
                <a:cs typeface="Arial"/>
              </a:rPr>
              <a:t>rooted </a:t>
            </a:r>
            <a:r>
              <a:rPr sz="2000" spc="-5" dirty="0">
                <a:latin typeface="Arial"/>
                <a:cs typeface="Arial"/>
              </a:rPr>
              <a:t>in </a:t>
            </a:r>
            <a:r>
              <a:rPr sz="2000" dirty="0">
                <a:latin typeface="Arial"/>
                <a:cs typeface="Arial"/>
              </a:rPr>
              <a:t>classical  </a:t>
            </a:r>
            <a:r>
              <a:rPr sz="2000" spc="-5" dirty="0">
                <a:latin typeface="Arial"/>
                <a:cs typeface="Arial"/>
              </a:rPr>
              <a:t>logic.</a:t>
            </a:r>
            <a:endParaRPr sz="2000" dirty="0">
              <a:latin typeface="Arial"/>
              <a:cs typeface="Arial"/>
            </a:endParaRPr>
          </a:p>
          <a:p>
            <a:pPr marL="429259" marR="1028065" indent="-342900">
              <a:lnSpc>
                <a:spcPts val="2320"/>
              </a:lnSpc>
              <a:spcBef>
                <a:spcPts val="620"/>
              </a:spcBef>
              <a:buChar char="•"/>
              <a:tabLst>
                <a:tab pos="429259" algn="l"/>
                <a:tab pos="429895" algn="l"/>
              </a:tabLst>
            </a:pPr>
            <a:r>
              <a:rPr sz="2000" dirty="0">
                <a:latin typeface="Arial"/>
                <a:cs typeface="Arial"/>
              </a:rPr>
              <a:t>Well-known </a:t>
            </a:r>
            <a:r>
              <a:rPr sz="2000" spc="-5" dirty="0">
                <a:latin typeface="Arial"/>
                <a:cs typeface="Arial"/>
              </a:rPr>
              <a:t>limitations of </a:t>
            </a:r>
            <a:r>
              <a:rPr sz="2000" dirty="0">
                <a:latin typeface="Arial"/>
                <a:cs typeface="Arial"/>
              </a:rPr>
              <a:t>classical </a:t>
            </a:r>
            <a:r>
              <a:rPr sz="2000" spc="-5" dirty="0">
                <a:latin typeface="Arial"/>
                <a:cs typeface="Arial"/>
              </a:rPr>
              <a:t>logic as </a:t>
            </a:r>
            <a:r>
              <a:rPr sz="2000" dirty="0">
                <a:latin typeface="Arial"/>
                <a:cs typeface="Arial"/>
              </a:rPr>
              <a:t>a representation  formalism for </a:t>
            </a:r>
            <a:r>
              <a:rPr sz="2000" spc="-5" dirty="0">
                <a:latin typeface="Arial"/>
                <a:cs typeface="Arial"/>
              </a:rPr>
              <a:t>human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knowledge.</a:t>
            </a:r>
          </a:p>
          <a:p>
            <a:pPr marL="429259" indent="-342900">
              <a:lnSpc>
                <a:spcPct val="100000"/>
              </a:lnSpc>
              <a:spcBef>
                <a:spcPts val="414"/>
              </a:spcBef>
              <a:buChar char="•"/>
              <a:tabLst>
                <a:tab pos="429259" algn="l"/>
                <a:tab pos="429895" algn="l"/>
              </a:tabLst>
            </a:pPr>
            <a:r>
              <a:rPr sz="2000" dirty="0">
                <a:latin typeface="Arial"/>
                <a:cs typeface="Arial"/>
              </a:rPr>
              <a:t>Yet, </a:t>
            </a:r>
            <a:r>
              <a:rPr sz="2000" spc="-5" dirty="0">
                <a:latin typeface="Arial"/>
                <a:cs typeface="Arial"/>
              </a:rPr>
              <a:t>information hiding is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undisputed dogma in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programming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" name="object 36"/>
          <p:cNvSpPr txBox="1"/>
          <p:nvPr/>
        </p:nvSpPr>
        <p:spPr>
          <a:xfrm>
            <a:off x="879475" y="4635185"/>
            <a:ext cx="8209280" cy="1708160"/>
          </a:xfrm>
          <a:prstGeom prst="rect">
            <a:avLst/>
          </a:prstGeom>
          <a:solidFill>
            <a:srgbClr val="E0E0E0"/>
          </a:solidFill>
          <a:ln w="9524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429259" marR="167005" indent="-342900">
              <a:lnSpc>
                <a:spcPct val="100000"/>
              </a:lnSpc>
              <a:spcBef>
                <a:spcPts val="320"/>
              </a:spcBef>
              <a:buChar char="•"/>
              <a:tabLst>
                <a:tab pos="429259" algn="l"/>
                <a:tab pos="429895" algn="l"/>
              </a:tabLst>
            </a:pPr>
            <a:r>
              <a:rPr sz="2000" dirty="0">
                <a:latin typeface="Arial"/>
                <a:cs typeface="Arial"/>
              </a:rPr>
              <a:t>Programmers </a:t>
            </a:r>
            <a:r>
              <a:rPr sz="2000" spc="-5" dirty="0">
                <a:latin typeface="Arial"/>
                <a:cs typeface="Arial"/>
              </a:rPr>
              <a:t>use non-classical </a:t>
            </a:r>
            <a:r>
              <a:rPr sz="2000" dirty="0">
                <a:latin typeface="Arial"/>
                <a:cs typeface="Arial"/>
              </a:rPr>
              <a:t>reasoning </a:t>
            </a:r>
            <a:r>
              <a:rPr sz="2000" spc="-5" dirty="0">
                <a:latin typeface="Arial"/>
                <a:cs typeface="Arial"/>
              </a:rPr>
              <a:t>in </a:t>
            </a:r>
            <a:r>
              <a:rPr sz="2000" dirty="0">
                <a:latin typeface="Arial"/>
                <a:cs typeface="Arial"/>
              </a:rPr>
              <a:t>meaningful </a:t>
            </a:r>
            <a:r>
              <a:rPr sz="2000" spc="-5" dirty="0">
                <a:latin typeface="Arial"/>
                <a:cs typeface="Arial"/>
              </a:rPr>
              <a:t>ways, </a:t>
            </a:r>
            <a:r>
              <a:rPr sz="2000" dirty="0">
                <a:latin typeface="Arial"/>
                <a:cs typeface="Arial"/>
              </a:rPr>
              <a:t>they  </a:t>
            </a:r>
            <a:r>
              <a:rPr sz="2000" spc="-5" dirty="0">
                <a:latin typeface="Arial"/>
                <a:cs typeface="Arial"/>
              </a:rPr>
              <a:t>are humans </a:t>
            </a:r>
            <a:r>
              <a:rPr sz="2000" dirty="0">
                <a:latin typeface="Arial"/>
                <a:cs typeface="Arial"/>
              </a:rPr>
              <a:t>too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Wingdings"/>
                <a:cs typeface="Wingdings"/>
              </a:rPr>
              <a:t></a:t>
            </a:r>
          </a:p>
          <a:p>
            <a:pPr marL="429259" indent="-342900">
              <a:lnSpc>
                <a:spcPct val="100000"/>
              </a:lnSpc>
              <a:spcBef>
                <a:spcPts val="475"/>
              </a:spcBef>
              <a:buChar char="•"/>
              <a:tabLst>
                <a:tab pos="429259" algn="l"/>
                <a:tab pos="429895" algn="l"/>
              </a:tabLst>
            </a:pPr>
            <a:r>
              <a:rPr sz="2000" spc="-5" dirty="0">
                <a:latin typeface="Arial"/>
                <a:cs typeface="Arial"/>
              </a:rPr>
              <a:t>Classical information hiding has its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5" dirty="0" smtClean="0">
                <a:latin typeface="Arial"/>
                <a:cs typeface="Arial"/>
              </a:rPr>
              <a:t>limitations</a:t>
            </a:r>
            <a:endParaRPr lang="en-US" sz="2000" spc="-5" dirty="0" smtClean="0">
              <a:latin typeface="Arial"/>
              <a:cs typeface="Arial"/>
            </a:endParaRPr>
          </a:p>
          <a:p>
            <a:pPr marL="429259" indent="-342900">
              <a:lnSpc>
                <a:spcPct val="100000"/>
              </a:lnSpc>
              <a:spcBef>
                <a:spcPts val="475"/>
              </a:spcBef>
              <a:buChar char="•"/>
              <a:tabLst>
                <a:tab pos="429259" algn="l"/>
                <a:tab pos="429895" algn="l"/>
              </a:tabLst>
            </a:pPr>
            <a:r>
              <a:rPr lang="en-US" sz="2000" spc="-5" dirty="0" smtClean="0">
                <a:latin typeface="Arial"/>
                <a:cs typeface="Arial"/>
              </a:rPr>
              <a:t>Several modularity mechanisms, such as </a:t>
            </a:r>
            <a:r>
              <a:rPr lang="en-US" sz="2000" spc="-5" dirty="0" smtClean="0">
                <a:solidFill>
                  <a:srgbClr val="FF0000"/>
                </a:solidFill>
                <a:latin typeface="Arial"/>
                <a:cs typeface="Arial"/>
              </a:rPr>
              <a:t>inheritance</a:t>
            </a:r>
            <a:r>
              <a:rPr lang="en-US" sz="2000" spc="-5" dirty="0" smtClean="0">
                <a:latin typeface="Arial"/>
                <a:cs typeface="Arial"/>
              </a:rPr>
              <a:t>, </a:t>
            </a:r>
            <a:r>
              <a:rPr lang="en-US" sz="2000" spc="-5" dirty="0" smtClean="0">
                <a:solidFill>
                  <a:srgbClr val="FF0000"/>
                </a:solidFill>
                <a:latin typeface="Arial"/>
                <a:cs typeface="Arial"/>
              </a:rPr>
              <a:t>aspects</a:t>
            </a:r>
            <a:r>
              <a:rPr lang="en-US" sz="2000" spc="-5" dirty="0" smtClean="0">
                <a:latin typeface="Arial"/>
                <a:cs typeface="Arial"/>
              </a:rPr>
              <a:t>, </a:t>
            </a:r>
            <a:r>
              <a:rPr lang="en-US" sz="2000" spc="-5" dirty="0" smtClean="0">
                <a:solidFill>
                  <a:srgbClr val="FF0000"/>
                </a:solidFill>
                <a:latin typeface="Arial"/>
                <a:cs typeface="Arial"/>
              </a:rPr>
              <a:t>reflection</a:t>
            </a:r>
            <a:r>
              <a:rPr lang="en-US" sz="2000" spc="-5" dirty="0" smtClean="0">
                <a:latin typeface="Arial"/>
                <a:cs typeface="Arial"/>
              </a:rPr>
              <a:t>, leave the safe world of classical logic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9" name="object 37"/>
          <p:cNvSpPr txBox="1"/>
          <p:nvPr/>
        </p:nvSpPr>
        <p:spPr>
          <a:xfrm>
            <a:off x="5200650" y="6792595"/>
            <a:ext cx="4248150" cy="522605"/>
          </a:xfrm>
          <a:prstGeom prst="rect">
            <a:avLst/>
          </a:prstGeom>
          <a:solidFill>
            <a:srgbClr val="929292"/>
          </a:solidFill>
        </p:spPr>
        <p:txBody>
          <a:bodyPr vert="horz" wrap="square" lIns="0" tIns="45719" rIns="0" bIns="0" rtlCol="0">
            <a:spAutoFit/>
          </a:bodyPr>
          <a:lstStyle/>
          <a:p>
            <a:pPr marR="78740" algn="r">
              <a:lnSpc>
                <a:spcPts val="1639"/>
              </a:lnSpc>
              <a:spcBef>
                <a:spcPts val="359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Ostermann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at al., Revisiting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sz="1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Hiding</a:t>
            </a:r>
            <a:endParaRPr sz="1400">
              <a:latin typeface="Arial"/>
              <a:cs typeface="Arial"/>
            </a:endParaRPr>
          </a:p>
          <a:p>
            <a:pPr marR="78740" algn="r">
              <a:lnSpc>
                <a:spcPts val="1639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ECOOP</a:t>
            </a:r>
            <a:r>
              <a:rPr sz="1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1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211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24704" y="762000"/>
            <a:ext cx="7919296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Intermediate conclusions</a:t>
            </a:r>
            <a:endParaRPr spc="-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33"/>
          <p:cNvSpPr txBox="1"/>
          <p:nvPr/>
        </p:nvSpPr>
        <p:spPr>
          <a:xfrm>
            <a:off x="1687195" y="2105026"/>
            <a:ext cx="6867525" cy="17953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With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AOP</a:t>
            </a:r>
            <a:r>
              <a:rPr sz="2000" dirty="0" smtClean="0">
                <a:latin typeface="Arial"/>
                <a:cs typeface="Arial"/>
              </a:rPr>
              <a:t>,</a:t>
            </a:r>
            <a:endParaRPr sz="2000" dirty="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500"/>
              </a:spcBef>
              <a:buChar char="–"/>
              <a:tabLst>
                <a:tab pos="755015" algn="l"/>
                <a:tab pos="755650" algn="l"/>
              </a:tabLst>
            </a:pPr>
            <a:r>
              <a:rPr sz="2000" dirty="0">
                <a:latin typeface="Arial"/>
                <a:cs typeface="Arial"/>
              </a:rPr>
              <a:t>the </a:t>
            </a:r>
            <a:r>
              <a:rPr sz="2000" spc="-5" dirty="0">
                <a:latin typeface="Arial"/>
                <a:cs typeface="Arial"/>
              </a:rPr>
              <a:t>actual </a:t>
            </a:r>
            <a:r>
              <a:rPr lang="en-US" sz="2000" spc="-5" dirty="0">
                <a:solidFill>
                  <a:srgbClr val="FF7B00"/>
                </a:solidFill>
                <a:latin typeface="Arial"/>
                <a:cs typeface="Arial"/>
              </a:rPr>
              <a:t>crosscutting</a:t>
            </a:r>
            <a:r>
              <a:rPr lang="en-US" sz="2000" spc="-5" dirty="0" smtClean="0">
                <a:latin typeface="Arial"/>
                <a:cs typeface="Arial"/>
              </a:rPr>
              <a:t> </a:t>
            </a:r>
            <a:r>
              <a:rPr sz="2000" spc="-5" dirty="0" smtClean="0">
                <a:solidFill>
                  <a:srgbClr val="FF7B00"/>
                </a:solidFill>
                <a:latin typeface="Arial"/>
                <a:cs typeface="Arial"/>
              </a:rPr>
              <a:t>implementation </a:t>
            </a:r>
            <a:r>
              <a:rPr sz="2000" spc="-5" dirty="0">
                <a:solidFill>
                  <a:srgbClr val="FF7B00"/>
                </a:solidFill>
                <a:latin typeface="Arial"/>
                <a:cs typeface="Arial"/>
              </a:rPr>
              <a:t>is</a:t>
            </a:r>
            <a:r>
              <a:rPr sz="2000" spc="-75" dirty="0">
                <a:solidFill>
                  <a:srgbClr val="FF7B00"/>
                </a:solidFill>
                <a:latin typeface="Arial"/>
                <a:cs typeface="Arial"/>
              </a:rPr>
              <a:t> </a:t>
            </a:r>
            <a:r>
              <a:rPr sz="2000" dirty="0" smtClean="0">
                <a:solidFill>
                  <a:srgbClr val="FF7B00"/>
                </a:solidFill>
                <a:latin typeface="Arial"/>
                <a:cs typeface="Arial"/>
              </a:rPr>
              <a:t>modularize</a:t>
            </a:r>
            <a:r>
              <a:rPr lang="en-US" sz="2000" dirty="0" smtClean="0">
                <a:solidFill>
                  <a:srgbClr val="FF7B00"/>
                </a:solidFill>
                <a:latin typeface="Arial"/>
                <a:cs typeface="Arial"/>
              </a:rPr>
              <a:t>d</a:t>
            </a:r>
          </a:p>
          <a:p>
            <a:pPr marL="755650" lvl="1" indent="-285750">
              <a:spcBef>
                <a:spcPts val="500"/>
              </a:spcBef>
              <a:buFontTx/>
              <a:buChar char="–"/>
              <a:tabLst>
                <a:tab pos="755015" algn="l"/>
                <a:tab pos="755650" algn="l"/>
              </a:tabLst>
            </a:pP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Modular 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reasoning </a:t>
            </a:r>
            <a:r>
              <a:rPr lang="en-US" sz="2000" spc="-5" dirty="0">
                <a:solidFill>
                  <a:srgbClr val="FF0000"/>
                </a:solidFill>
                <a:latin typeface="Arial"/>
                <a:cs typeface="Arial"/>
              </a:rPr>
              <a:t>is</a:t>
            </a:r>
            <a:r>
              <a:rPr lang="en-US" sz="2000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000" spc="-5" dirty="0" smtClean="0">
                <a:solidFill>
                  <a:srgbClr val="FF0000"/>
                </a:solidFill>
                <a:latin typeface="Arial"/>
                <a:cs typeface="Arial"/>
              </a:rPr>
              <a:t>impaired </a:t>
            </a:r>
          </a:p>
          <a:p>
            <a:pPr marL="469900" lvl="1">
              <a:spcBef>
                <a:spcPts val="500"/>
              </a:spcBef>
              <a:tabLst>
                <a:tab pos="755015" algn="l"/>
                <a:tab pos="755650" algn="l"/>
              </a:tabLst>
            </a:pPr>
            <a:r>
              <a:rPr lang="en-US" sz="20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000" spc="-5" dirty="0" smtClean="0">
                <a:solidFill>
                  <a:srgbClr val="FF0000"/>
                </a:solidFill>
                <a:latin typeface="Arial"/>
                <a:cs typeface="Arial"/>
              </a:rPr>
              <a:t>   [according to classical modularity/logic]</a:t>
            </a:r>
            <a:endParaRPr lang="en-US" sz="20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500"/>
              </a:spcBef>
              <a:buChar char="–"/>
              <a:tabLst>
                <a:tab pos="755015" algn="l"/>
                <a:tab pos="755650" algn="l"/>
              </a:tabLst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34"/>
          <p:cNvSpPr txBox="1"/>
          <p:nvPr/>
        </p:nvSpPr>
        <p:spPr>
          <a:xfrm>
            <a:off x="1662386" y="4267200"/>
            <a:ext cx="7304405" cy="14296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Without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AOP</a:t>
            </a:r>
            <a:r>
              <a:rPr sz="2000" dirty="0" smtClean="0">
                <a:latin typeface="Arial"/>
                <a:cs typeface="Arial"/>
              </a:rPr>
              <a:t>,</a:t>
            </a:r>
            <a:endParaRPr sz="2000" dirty="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500"/>
              </a:spcBef>
              <a:buChar char="–"/>
              <a:tabLst>
                <a:tab pos="755015" algn="l"/>
                <a:tab pos="755650" algn="l"/>
              </a:tabLst>
            </a:pPr>
            <a:r>
              <a:rPr sz="2000" dirty="0">
                <a:latin typeface="Arial"/>
                <a:cs typeface="Arial"/>
              </a:rPr>
              <a:t>the </a:t>
            </a:r>
            <a:r>
              <a:rPr sz="2000" spc="-5" dirty="0">
                <a:latin typeface="Arial"/>
                <a:cs typeface="Arial"/>
              </a:rPr>
              <a:t>actual </a:t>
            </a:r>
            <a:r>
              <a:rPr lang="en-US" sz="2000" spc="-5" dirty="0">
                <a:solidFill>
                  <a:srgbClr val="FF7B00"/>
                </a:solidFill>
                <a:latin typeface="Arial"/>
                <a:cs typeface="Arial"/>
              </a:rPr>
              <a:t>crosscutting </a:t>
            </a:r>
            <a:r>
              <a:rPr sz="2000" spc="-5" dirty="0" smtClean="0">
                <a:solidFill>
                  <a:srgbClr val="FF7B00"/>
                </a:solidFill>
                <a:latin typeface="Arial"/>
                <a:cs typeface="Arial"/>
              </a:rPr>
              <a:t>implementation </a:t>
            </a:r>
            <a:r>
              <a:rPr sz="2000" spc="-5" dirty="0">
                <a:solidFill>
                  <a:srgbClr val="FF7B00"/>
                </a:solidFill>
                <a:latin typeface="Arial"/>
                <a:cs typeface="Arial"/>
              </a:rPr>
              <a:t>is not</a:t>
            </a:r>
            <a:r>
              <a:rPr sz="2000" spc="-65" dirty="0">
                <a:solidFill>
                  <a:srgbClr val="FF7B00"/>
                </a:solidFill>
                <a:latin typeface="Arial"/>
                <a:cs typeface="Arial"/>
              </a:rPr>
              <a:t> </a:t>
            </a:r>
            <a:r>
              <a:rPr sz="2000" dirty="0" smtClean="0">
                <a:solidFill>
                  <a:srgbClr val="FF7B00"/>
                </a:solidFill>
                <a:latin typeface="Arial"/>
                <a:cs typeface="Arial"/>
              </a:rPr>
              <a:t>modular</a:t>
            </a:r>
            <a:r>
              <a:rPr sz="2000" dirty="0" smtClean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749300" marR="5080" lvl="1" indent="-279400">
              <a:lnSpc>
                <a:spcPct val="100800"/>
              </a:lnSpc>
              <a:spcBef>
                <a:spcPts val="480"/>
              </a:spcBef>
              <a:buChar char="–"/>
              <a:tabLst>
                <a:tab pos="755015" algn="l"/>
                <a:tab pos="755650" algn="l"/>
              </a:tabLst>
            </a:pPr>
            <a:r>
              <a:rPr lang="en-US" sz="2000" dirty="0" smtClean="0">
                <a:solidFill>
                  <a:srgbClr val="00B050"/>
                </a:solidFill>
                <a:latin typeface="Arial"/>
                <a:cs typeface="Arial"/>
              </a:rPr>
              <a:t>Modular reasoning as traditional </a:t>
            </a:r>
          </a:p>
          <a:p>
            <a:pPr marL="469900" marR="5080" lvl="1">
              <a:lnSpc>
                <a:spcPct val="100800"/>
              </a:lnSpc>
              <a:spcBef>
                <a:spcPts val="480"/>
              </a:spcBef>
              <a:tabLst>
                <a:tab pos="755015" algn="l"/>
                <a:tab pos="755650" algn="l"/>
              </a:tabLst>
            </a:pPr>
            <a:r>
              <a:rPr lang="en-US" sz="200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Arial"/>
                <a:cs typeface="Arial"/>
              </a:rPr>
              <a:t>   [classical modularity/logic]</a:t>
            </a:r>
            <a:endParaRPr sz="2000" dirty="0">
              <a:solidFill>
                <a:srgbClr val="00B05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666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03"/>
          <p:cNvSpPr txBox="1">
            <a:spLocks/>
          </p:cNvSpPr>
          <p:nvPr/>
        </p:nvSpPr>
        <p:spPr>
          <a:xfrm>
            <a:off x="762000" y="1322357"/>
            <a:ext cx="9144000" cy="744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3970"/>
            <a:r>
              <a:rPr lang="en-US" sz="4840" kern="0" dirty="0" smtClean="0">
                <a:solidFill>
                  <a:srgbClr val="BEE645"/>
                </a:solidFill>
              </a:rPr>
              <a:t>Several efforts to reestablish…</a:t>
            </a:r>
            <a:endParaRPr lang="en-US" sz="4840" kern="0" dirty="0"/>
          </a:p>
        </p:txBody>
      </p:sp>
      <p:sp>
        <p:nvSpPr>
          <p:cNvPr id="6" name="object 104"/>
          <p:cNvSpPr/>
          <p:nvPr/>
        </p:nvSpPr>
        <p:spPr>
          <a:xfrm>
            <a:off x="905256" y="2520696"/>
            <a:ext cx="9153144" cy="4718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3970" lvl="0"/>
            <a:r>
              <a:rPr lang="en-US" sz="3520" dirty="0">
                <a:solidFill>
                  <a:srgbClr val="E9E9E6"/>
                </a:solidFill>
                <a:latin typeface="Arial"/>
                <a:cs typeface="Arial"/>
              </a:rPr>
              <a:t>c</a:t>
            </a:r>
            <a:r>
              <a:rPr lang="en-US" sz="3520" dirty="0" smtClean="0">
                <a:solidFill>
                  <a:srgbClr val="E9E9E6"/>
                </a:solidFill>
                <a:latin typeface="Arial"/>
                <a:cs typeface="Arial"/>
              </a:rPr>
              <a:t>lassical modularity in AOP,</a:t>
            </a:r>
            <a:endParaRPr lang="en-US" sz="3520" dirty="0">
              <a:solidFill>
                <a:prstClr val="black"/>
              </a:solidFill>
              <a:latin typeface="Arial"/>
              <a:cs typeface="Arial"/>
            </a:endParaRPr>
          </a:p>
          <a:p>
            <a:pPr lvl="0">
              <a:spcBef>
                <a:spcPts val="11"/>
              </a:spcBef>
            </a:pPr>
            <a:endParaRPr lang="en-US" sz="5115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3970" lvl="0"/>
            <a:r>
              <a:rPr lang="en-US" sz="3520" dirty="0" smtClean="0">
                <a:solidFill>
                  <a:srgbClr val="E9E9E6"/>
                </a:solidFill>
                <a:latin typeface="Arial"/>
                <a:cs typeface="Arial"/>
              </a:rPr>
              <a:t>and other issues discussed here</a:t>
            </a:r>
            <a:endParaRPr lang="en-US" sz="352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62190" lvl="0">
              <a:spcBef>
                <a:spcPts val="836"/>
              </a:spcBef>
            </a:pPr>
            <a:r>
              <a:rPr lang="en-US" sz="3520" dirty="0" smtClean="0">
                <a:solidFill>
                  <a:srgbClr val="E9E9E6"/>
                </a:solidFill>
                <a:latin typeface="Arial"/>
                <a:cs typeface="Arial"/>
              </a:rPr>
              <a:t>- </a:t>
            </a:r>
            <a:r>
              <a:rPr lang="en-US" sz="3520" spc="-6" dirty="0" smtClean="0">
                <a:solidFill>
                  <a:srgbClr val="E9E9E6"/>
                </a:solidFill>
                <a:latin typeface="Arial"/>
                <a:cs typeface="Arial"/>
              </a:rPr>
              <a:t>orthogonality</a:t>
            </a:r>
          </a:p>
          <a:p>
            <a:pPr marL="1262190" lvl="0">
              <a:spcBef>
                <a:spcPts val="836"/>
              </a:spcBef>
            </a:pPr>
            <a:r>
              <a:rPr lang="en-US" sz="3520" dirty="0" smtClean="0">
                <a:solidFill>
                  <a:srgbClr val="E9E9E6"/>
                </a:solidFill>
                <a:latin typeface="Arial"/>
                <a:cs typeface="Arial"/>
              </a:rPr>
              <a:t>- </a:t>
            </a:r>
            <a:r>
              <a:rPr lang="en-US" sz="3520" spc="-6" dirty="0" smtClean="0">
                <a:solidFill>
                  <a:srgbClr val="E9E9E6"/>
                </a:solidFill>
                <a:latin typeface="Arial"/>
                <a:cs typeface="Arial"/>
              </a:rPr>
              <a:t>symmetry</a:t>
            </a:r>
          </a:p>
          <a:p>
            <a:pPr marL="1262190" lvl="0">
              <a:spcBef>
                <a:spcPts val="836"/>
              </a:spcBef>
            </a:pPr>
            <a:r>
              <a:rPr lang="en-US" sz="3520" spc="-6" dirty="0">
                <a:solidFill>
                  <a:srgbClr val="E9E9E6"/>
                </a:solidFill>
                <a:latin typeface="Arial"/>
                <a:cs typeface="Arial"/>
              </a:rPr>
              <a:t>-</a:t>
            </a:r>
            <a:r>
              <a:rPr lang="en-US" sz="352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3520" spc="-6" dirty="0">
                <a:solidFill>
                  <a:srgbClr val="E9E9E6"/>
                </a:solidFill>
                <a:latin typeface="Arial"/>
                <a:cs typeface="Arial"/>
              </a:rPr>
              <a:t>no </a:t>
            </a:r>
            <a:r>
              <a:rPr lang="en-US" sz="3520" spc="-6" dirty="0" smtClean="0">
                <a:solidFill>
                  <a:srgbClr val="E9E9E6"/>
                </a:solidFill>
                <a:latin typeface="Arial"/>
                <a:cs typeface="Arial"/>
              </a:rPr>
              <a:t>extended/advanced syntax</a:t>
            </a:r>
            <a:endParaRPr lang="en-US" sz="3520" spc="-6" dirty="0">
              <a:solidFill>
                <a:srgbClr val="E9E9E6"/>
              </a:solidFill>
              <a:latin typeface="Arial"/>
              <a:cs typeface="Arial"/>
            </a:endParaRPr>
          </a:p>
          <a:p>
            <a:pPr marL="13970" lvl="0"/>
            <a:endParaRPr lang="en-US" sz="352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530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 rot="21278747">
            <a:off x="2761778" y="3643101"/>
            <a:ext cx="5043531" cy="634020"/>
          </a:xfrm>
          <a:prstGeom prst="rect">
            <a:avLst/>
          </a:prstGeom>
          <a:solidFill>
            <a:srgbClr val="ECFDB9"/>
          </a:solidFill>
        </p:spPr>
        <p:txBody>
          <a:bodyPr wrap="square" rtlCol="0">
            <a:spAutoFit/>
          </a:bodyPr>
          <a:lstStyle/>
          <a:p>
            <a:pPr algn="ctr" defTabSz="502920"/>
            <a:r>
              <a:rPr lang="en-US" sz="3520" b="1" dirty="0" smtClean="0"/>
              <a:t>Several literature efforts</a:t>
            </a:r>
            <a:endParaRPr lang="en-US" sz="3520" b="1" dirty="0"/>
          </a:p>
        </p:txBody>
      </p:sp>
      <p:sp>
        <p:nvSpPr>
          <p:cNvPr id="18" name="TextBox 17"/>
          <p:cNvSpPr txBox="1"/>
          <p:nvPr/>
        </p:nvSpPr>
        <p:spPr>
          <a:xfrm rot="20883717">
            <a:off x="557113" y="827393"/>
            <a:ext cx="2900403" cy="532453"/>
          </a:xfrm>
          <a:prstGeom prst="rect">
            <a:avLst/>
          </a:prstGeom>
          <a:solidFill>
            <a:schemeClr val="accent1">
              <a:lumMod val="20000"/>
              <a:lumOff val="80000"/>
              <a:alpha val="54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1" algn="ctr" defTabSz="502920"/>
            <a:r>
              <a:rPr lang="en-US" sz="2860" dirty="0" smtClean="0">
                <a:solidFill>
                  <a:prstClr val="black"/>
                </a:solidFill>
              </a:rPr>
              <a:t>Eos</a:t>
            </a:r>
            <a:endParaRPr lang="en-US" sz="286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510177">
            <a:off x="3794192" y="2028801"/>
            <a:ext cx="2900403" cy="532453"/>
          </a:xfrm>
          <a:prstGeom prst="rect">
            <a:avLst/>
          </a:prstGeom>
          <a:solidFill>
            <a:schemeClr val="accent1">
              <a:lumMod val="20000"/>
              <a:lumOff val="80000"/>
              <a:alpha val="54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1" algn="ctr" defTabSz="502920"/>
            <a:r>
              <a:rPr lang="en-US" sz="2860" dirty="0" smtClean="0">
                <a:solidFill>
                  <a:prstClr val="black"/>
                </a:solidFill>
              </a:rPr>
              <a:t>@AspectJ</a:t>
            </a:r>
            <a:endParaRPr lang="en-US" sz="286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20829123">
            <a:off x="371313" y="5768028"/>
            <a:ext cx="2900403" cy="532453"/>
          </a:xfrm>
          <a:prstGeom prst="rect">
            <a:avLst/>
          </a:prstGeom>
          <a:solidFill>
            <a:schemeClr val="accent1">
              <a:lumMod val="20000"/>
              <a:lumOff val="80000"/>
              <a:alpha val="54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1" algn="ctr" defTabSz="502920"/>
            <a:r>
              <a:rPr lang="en-US" sz="2860" dirty="0" smtClean="0">
                <a:solidFill>
                  <a:prstClr val="black"/>
                </a:solidFill>
              </a:rPr>
              <a:t>XPIDR</a:t>
            </a:r>
            <a:endParaRPr lang="en-US" sz="286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20916770">
            <a:off x="6703661" y="785628"/>
            <a:ext cx="2900403" cy="532453"/>
          </a:xfrm>
          <a:prstGeom prst="rect">
            <a:avLst/>
          </a:prstGeom>
          <a:solidFill>
            <a:schemeClr val="accent1">
              <a:lumMod val="20000"/>
              <a:lumOff val="80000"/>
              <a:alpha val="54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1" algn="ctr" defTabSz="502920"/>
            <a:r>
              <a:rPr lang="en-US" sz="2860" dirty="0" smtClean="0">
                <a:solidFill>
                  <a:prstClr val="black"/>
                </a:solidFill>
              </a:rPr>
              <a:t>JPI</a:t>
            </a:r>
            <a:endParaRPr lang="en-US" sz="2860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419592">
            <a:off x="6959995" y="6002281"/>
            <a:ext cx="2900403" cy="532453"/>
          </a:xfrm>
          <a:prstGeom prst="rect">
            <a:avLst/>
          </a:prstGeom>
          <a:solidFill>
            <a:schemeClr val="accent1">
              <a:lumMod val="20000"/>
              <a:lumOff val="80000"/>
              <a:alpha val="54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1" algn="ctr" defTabSz="502920"/>
            <a:r>
              <a:rPr lang="en-US" sz="2860" dirty="0" smtClean="0">
                <a:solidFill>
                  <a:prstClr val="black"/>
                </a:solidFill>
              </a:rPr>
              <a:t>Fluid Modularity</a:t>
            </a:r>
            <a:endParaRPr lang="en-US" sz="2860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1266256">
            <a:off x="3789275" y="4784886"/>
            <a:ext cx="3099258" cy="532453"/>
          </a:xfrm>
          <a:prstGeom prst="rect">
            <a:avLst/>
          </a:prstGeom>
          <a:solidFill>
            <a:schemeClr val="accent1">
              <a:lumMod val="20000"/>
              <a:lumOff val="80000"/>
              <a:alpha val="54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1" algn="ctr" defTabSz="502920"/>
            <a:r>
              <a:rPr lang="en-US" sz="2860" dirty="0" smtClean="0">
                <a:solidFill>
                  <a:prstClr val="black"/>
                </a:solidFill>
              </a:rPr>
              <a:t>JPT</a:t>
            </a:r>
            <a:endParaRPr lang="en-US" sz="286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0883717">
            <a:off x="581864" y="2633156"/>
            <a:ext cx="2302778" cy="532453"/>
          </a:xfrm>
          <a:prstGeom prst="rect">
            <a:avLst/>
          </a:prstGeom>
          <a:solidFill>
            <a:schemeClr val="accent1">
              <a:lumMod val="20000"/>
              <a:lumOff val="80000"/>
              <a:alpha val="54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1" algn="ctr" defTabSz="502920"/>
            <a:r>
              <a:rPr lang="en-US" sz="2860" dirty="0" smtClean="0">
                <a:solidFill>
                  <a:prstClr val="black"/>
                </a:solidFill>
              </a:rPr>
              <a:t>AAIs</a:t>
            </a:r>
            <a:endParaRPr lang="en-US" sz="286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0883717">
            <a:off x="709513" y="1315882"/>
            <a:ext cx="29004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1" algn="ctr" defTabSz="502920"/>
            <a:r>
              <a:rPr lang="en-US" dirty="0" smtClean="0">
                <a:solidFill>
                  <a:srgbClr val="FF7C00"/>
                </a:solidFill>
              </a:rPr>
              <a:t>[</a:t>
            </a:r>
            <a:r>
              <a:rPr lang="en-US" dirty="0" err="1" smtClean="0">
                <a:solidFill>
                  <a:srgbClr val="FF7C00"/>
                </a:solidFill>
              </a:rPr>
              <a:t>Rajan</a:t>
            </a:r>
            <a:r>
              <a:rPr lang="en-US" dirty="0" smtClean="0">
                <a:solidFill>
                  <a:srgbClr val="FF7C00"/>
                </a:solidFill>
              </a:rPr>
              <a:t>-Sullivan TOSEM’09]</a:t>
            </a:r>
            <a:endParaRPr lang="en-US" dirty="0">
              <a:solidFill>
                <a:srgbClr val="FF7C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510177">
            <a:off x="3757225" y="2538006"/>
            <a:ext cx="29004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1" algn="ctr" defTabSz="502920"/>
            <a:r>
              <a:rPr lang="en-US" dirty="0" smtClean="0">
                <a:solidFill>
                  <a:srgbClr val="FF7C00"/>
                </a:solidFill>
              </a:rPr>
              <a:t>[Jonas Boner 2005]</a:t>
            </a:r>
            <a:endParaRPr lang="en-US" dirty="0">
              <a:solidFill>
                <a:srgbClr val="FF7C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0916770">
            <a:off x="6805817" y="1283505"/>
            <a:ext cx="290040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1" algn="ctr" defTabSz="502920"/>
            <a:r>
              <a:rPr lang="en-US" dirty="0" smtClean="0">
                <a:solidFill>
                  <a:srgbClr val="FF7C00"/>
                </a:solidFill>
              </a:rPr>
              <a:t>[</a:t>
            </a:r>
            <a:r>
              <a:rPr lang="en-US" dirty="0" err="1" smtClean="0">
                <a:solidFill>
                  <a:srgbClr val="FF7C00"/>
                </a:solidFill>
              </a:rPr>
              <a:t>Bodden-Tanter-Inostroza</a:t>
            </a:r>
            <a:r>
              <a:rPr lang="en-US" dirty="0" smtClean="0">
                <a:solidFill>
                  <a:srgbClr val="FF7C00"/>
                </a:solidFill>
              </a:rPr>
              <a:t> TOSEM’14]</a:t>
            </a:r>
            <a:endParaRPr lang="en-US" dirty="0">
              <a:solidFill>
                <a:srgbClr val="FF7C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20883717">
            <a:off x="466085" y="3145492"/>
            <a:ext cx="271085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1" algn="ctr" defTabSz="502920"/>
            <a:r>
              <a:rPr lang="en-US" dirty="0" smtClean="0">
                <a:solidFill>
                  <a:srgbClr val="FF7C00"/>
                </a:solidFill>
              </a:rPr>
              <a:t>[</a:t>
            </a:r>
            <a:r>
              <a:rPr lang="en-US" dirty="0" err="1" smtClean="0">
                <a:solidFill>
                  <a:srgbClr val="FF7C00"/>
                </a:solidFill>
              </a:rPr>
              <a:t>kiczales-Mezini</a:t>
            </a:r>
            <a:r>
              <a:rPr lang="en-US" dirty="0" smtClean="0">
                <a:solidFill>
                  <a:srgbClr val="FF7C00"/>
                </a:solidFill>
              </a:rPr>
              <a:t> ICSE’05]</a:t>
            </a:r>
            <a:endParaRPr lang="en-US" dirty="0">
              <a:solidFill>
                <a:srgbClr val="FF7C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21266256">
            <a:off x="3828509" y="5267555"/>
            <a:ext cx="30992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1" algn="ctr" defTabSz="502920"/>
            <a:r>
              <a:rPr lang="en-US" dirty="0" smtClean="0">
                <a:solidFill>
                  <a:srgbClr val="FF7C00"/>
                </a:solidFill>
              </a:rPr>
              <a:t>[</a:t>
            </a:r>
            <a:r>
              <a:rPr lang="en-US" dirty="0" err="1" smtClean="0">
                <a:solidFill>
                  <a:srgbClr val="FF7C00"/>
                </a:solidFill>
              </a:rPr>
              <a:t>Steimann-etal</a:t>
            </a:r>
            <a:r>
              <a:rPr lang="en-US" dirty="0" smtClean="0">
                <a:solidFill>
                  <a:srgbClr val="FF7C00"/>
                </a:solidFill>
              </a:rPr>
              <a:t>. TOSEM’10]</a:t>
            </a:r>
            <a:endParaRPr lang="en-US" dirty="0">
              <a:solidFill>
                <a:srgbClr val="FF7C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20829123">
            <a:off x="447641" y="6247018"/>
            <a:ext cx="29004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1" algn="ctr" defTabSz="502920"/>
            <a:r>
              <a:rPr lang="en-US" dirty="0" smtClean="0">
                <a:solidFill>
                  <a:srgbClr val="FF7C00"/>
                </a:solidFill>
              </a:rPr>
              <a:t>[Rebelo-</a:t>
            </a:r>
            <a:r>
              <a:rPr lang="en-US" dirty="0" err="1" smtClean="0">
                <a:solidFill>
                  <a:srgbClr val="FF7C00"/>
                </a:solidFill>
              </a:rPr>
              <a:t>etal</a:t>
            </a:r>
            <a:r>
              <a:rPr lang="en-US" dirty="0" smtClean="0">
                <a:solidFill>
                  <a:srgbClr val="FF7C00"/>
                </a:solidFill>
              </a:rPr>
              <a:t>. FOAL’13]</a:t>
            </a:r>
            <a:endParaRPr lang="en-US" dirty="0">
              <a:solidFill>
                <a:srgbClr val="FF7C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419592">
            <a:off x="6835302" y="6477392"/>
            <a:ext cx="29004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1" algn="ctr" defTabSz="502920"/>
            <a:r>
              <a:rPr lang="en-US" dirty="0" smtClean="0">
                <a:solidFill>
                  <a:srgbClr val="FF7C00"/>
                </a:solidFill>
              </a:rPr>
              <a:t>[Hon-</a:t>
            </a:r>
            <a:r>
              <a:rPr lang="en-US" dirty="0" err="1" smtClean="0">
                <a:solidFill>
                  <a:srgbClr val="FF7C00"/>
                </a:solidFill>
              </a:rPr>
              <a:t>Kiczales</a:t>
            </a:r>
            <a:r>
              <a:rPr lang="en-US" dirty="0" smtClean="0">
                <a:solidFill>
                  <a:srgbClr val="FF7C00"/>
                </a:solidFill>
              </a:rPr>
              <a:t> OOPSLA’06]</a:t>
            </a:r>
            <a:endParaRPr lang="en-US" dirty="0">
              <a:solidFill>
                <a:srgbClr val="FF7C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57600" y="6934200"/>
            <a:ext cx="2900403" cy="532453"/>
          </a:xfrm>
          <a:prstGeom prst="rect">
            <a:avLst/>
          </a:prstGeom>
          <a:solidFill>
            <a:schemeClr val="accent1">
              <a:lumMod val="20000"/>
              <a:lumOff val="80000"/>
              <a:alpha val="54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1" algn="ctr" defTabSz="502920"/>
            <a:r>
              <a:rPr lang="en-US" sz="2860" dirty="0" smtClean="0">
                <a:solidFill>
                  <a:prstClr val="black"/>
                </a:solidFill>
              </a:rPr>
              <a:t>many others…</a:t>
            </a:r>
            <a:endParaRPr lang="en-US" sz="2860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419592">
            <a:off x="6793495" y="6770677"/>
            <a:ext cx="29004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1" algn="ctr" defTabSz="502920"/>
            <a:r>
              <a:rPr lang="en-US" dirty="0" smtClean="0">
                <a:solidFill>
                  <a:srgbClr val="FF7C00"/>
                </a:solidFill>
              </a:rPr>
              <a:t>[</a:t>
            </a:r>
            <a:r>
              <a:rPr lang="en-US" dirty="0" err="1" smtClean="0">
                <a:solidFill>
                  <a:srgbClr val="FF7C00"/>
                </a:solidFill>
              </a:rPr>
              <a:t>Shiba-etal</a:t>
            </a:r>
            <a:r>
              <a:rPr lang="en-US" dirty="0" smtClean="0">
                <a:solidFill>
                  <a:srgbClr val="FF7C00"/>
                </a:solidFill>
              </a:rPr>
              <a:t>. AOSD’12]</a:t>
            </a:r>
            <a:endParaRPr lang="en-US" dirty="0">
              <a:solidFill>
                <a:srgbClr val="FF7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80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914400" y="917012"/>
            <a:ext cx="8063656" cy="646331"/>
          </a:xfrm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crosscuts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alt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respect to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X...</a:t>
            </a:r>
          </a:p>
        </p:txBody>
      </p:sp>
      <p:sp>
        <p:nvSpPr>
          <p:cNvPr id="2" name="Rectangle 1"/>
          <p:cNvSpPr/>
          <p:nvPr/>
        </p:nvSpPr>
        <p:spPr>
          <a:xfrm>
            <a:off x="5112067" y="7174468"/>
            <a:ext cx="4290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10" dirty="0" smtClean="0">
                <a:latin typeface="Arial"/>
                <a:cs typeface="Arial"/>
              </a:rPr>
              <a:t>[Masuhara and </a:t>
            </a:r>
            <a:r>
              <a:rPr lang="en-US" spc="10" dirty="0" err="1" smtClean="0">
                <a:latin typeface="Arial"/>
                <a:cs typeface="Arial"/>
              </a:rPr>
              <a:t>Kiczales</a:t>
            </a:r>
            <a:r>
              <a:rPr lang="en-US" spc="5" dirty="0" smtClean="0">
                <a:latin typeface="Arial"/>
                <a:cs typeface="Arial"/>
              </a:rPr>
              <a:t>, </a:t>
            </a:r>
            <a:r>
              <a:rPr lang="en-US" spc="15" dirty="0" smtClean="0">
                <a:latin typeface="Arial"/>
                <a:cs typeface="Arial"/>
              </a:rPr>
              <a:t>ECOOP</a:t>
            </a:r>
            <a:r>
              <a:rPr lang="en-US" spc="-80" dirty="0" smtClean="0">
                <a:latin typeface="Arial"/>
                <a:cs typeface="Arial"/>
              </a:rPr>
              <a:t> </a:t>
            </a:r>
            <a:r>
              <a:rPr lang="en-US" spc="5" dirty="0" smtClean="0">
                <a:latin typeface="Arial"/>
                <a:cs typeface="Arial"/>
              </a:rPr>
              <a:t>2003]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8" name="object 31"/>
          <p:cNvSpPr/>
          <p:nvPr/>
        </p:nvSpPr>
        <p:spPr>
          <a:xfrm>
            <a:off x="1831023" y="2387600"/>
            <a:ext cx="2308225" cy="1214755"/>
          </a:xfrm>
          <a:custGeom>
            <a:avLst/>
            <a:gdLst/>
            <a:ahLst/>
            <a:cxnLst/>
            <a:rect l="l" t="t" r="r" b="b"/>
            <a:pathLst>
              <a:path w="2308225" h="1214755">
                <a:moveTo>
                  <a:pt x="1154112" y="0"/>
                </a:moveTo>
                <a:lnTo>
                  <a:pt x="1092818" y="841"/>
                </a:lnTo>
                <a:lnTo>
                  <a:pt x="1032358" y="3338"/>
                </a:lnTo>
                <a:lnTo>
                  <a:pt x="972811" y="7449"/>
                </a:lnTo>
                <a:lnTo>
                  <a:pt x="914256" y="13131"/>
                </a:lnTo>
                <a:lnTo>
                  <a:pt x="856774" y="20342"/>
                </a:lnTo>
                <a:lnTo>
                  <a:pt x="800444" y="29041"/>
                </a:lnTo>
                <a:lnTo>
                  <a:pt x="745347" y="39186"/>
                </a:lnTo>
                <a:lnTo>
                  <a:pt x="691561" y="50734"/>
                </a:lnTo>
                <a:lnTo>
                  <a:pt x="639166" y="63644"/>
                </a:lnTo>
                <a:lnTo>
                  <a:pt x="588243" y="77874"/>
                </a:lnTo>
                <a:lnTo>
                  <a:pt x="538871" y="93381"/>
                </a:lnTo>
                <a:lnTo>
                  <a:pt x="491130" y="110124"/>
                </a:lnTo>
                <a:lnTo>
                  <a:pt x="445100" y="128061"/>
                </a:lnTo>
                <a:lnTo>
                  <a:pt x="400860" y="147149"/>
                </a:lnTo>
                <a:lnTo>
                  <a:pt x="358490" y="167348"/>
                </a:lnTo>
                <a:lnTo>
                  <a:pt x="318070" y="188614"/>
                </a:lnTo>
                <a:lnTo>
                  <a:pt x="279680" y="210906"/>
                </a:lnTo>
                <a:lnTo>
                  <a:pt x="243399" y="234182"/>
                </a:lnTo>
                <a:lnTo>
                  <a:pt x="209308" y="258400"/>
                </a:lnTo>
                <a:lnTo>
                  <a:pt x="177485" y="283519"/>
                </a:lnTo>
                <a:lnTo>
                  <a:pt x="148011" y="309495"/>
                </a:lnTo>
                <a:lnTo>
                  <a:pt x="96429" y="363854"/>
                </a:lnTo>
                <a:lnTo>
                  <a:pt x="55198" y="421141"/>
                </a:lnTo>
                <a:lnTo>
                  <a:pt x="24958" y="481022"/>
                </a:lnTo>
                <a:lnTo>
                  <a:pt x="6345" y="543159"/>
                </a:lnTo>
                <a:lnTo>
                  <a:pt x="0" y="607218"/>
                </a:lnTo>
                <a:lnTo>
                  <a:pt x="1599" y="639467"/>
                </a:lnTo>
                <a:lnTo>
                  <a:pt x="14158" y="702608"/>
                </a:lnTo>
                <a:lnTo>
                  <a:pt x="38664" y="763659"/>
                </a:lnTo>
                <a:lnTo>
                  <a:pt x="74479" y="822285"/>
                </a:lnTo>
                <a:lnTo>
                  <a:pt x="120966" y="878150"/>
                </a:lnTo>
                <a:lnTo>
                  <a:pt x="177485" y="930919"/>
                </a:lnTo>
                <a:lnTo>
                  <a:pt x="209308" y="956037"/>
                </a:lnTo>
                <a:lnTo>
                  <a:pt x="243399" y="980255"/>
                </a:lnTo>
                <a:lnTo>
                  <a:pt x="279680" y="1003531"/>
                </a:lnTo>
                <a:lnTo>
                  <a:pt x="318070" y="1025824"/>
                </a:lnTo>
                <a:lnTo>
                  <a:pt x="358490" y="1047090"/>
                </a:lnTo>
                <a:lnTo>
                  <a:pt x="400860" y="1067289"/>
                </a:lnTo>
                <a:lnTo>
                  <a:pt x="445100" y="1086377"/>
                </a:lnTo>
                <a:lnTo>
                  <a:pt x="491130" y="1104314"/>
                </a:lnTo>
                <a:lnTo>
                  <a:pt x="538871" y="1121057"/>
                </a:lnTo>
                <a:lnTo>
                  <a:pt x="588243" y="1136564"/>
                </a:lnTo>
                <a:lnTo>
                  <a:pt x="639166" y="1150794"/>
                </a:lnTo>
                <a:lnTo>
                  <a:pt x="691561" y="1163704"/>
                </a:lnTo>
                <a:lnTo>
                  <a:pt x="745347" y="1175252"/>
                </a:lnTo>
                <a:lnTo>
                  <a:pt x="800444" y="1185396"/>
                </a:lnTo>
                <a:lnTo>
                  <a:pt x="856774" y="1194095"/>
                </a:lnTo>
                <a:lnTo>
                  <a:pt x="914256" y="1201307"/>
                </a:lnTo>
                <a:lnTo>
                  <a:pt x="972811" y="1206989"/>
                </a:lnTo>
                <a:lnTo>
                  <a:pt x="1032358" y="1211099"/>
                </a:lnTo>
                <a:lnTo>
                  <a:pt x="1092818" y="1213597"/>
                </a:lnTo>
                <a:lnTo>
                  <a:pt x="1154112" y="1214438"/>
                </a:lnTo>
                <a:lnTo>
                  <a:pt x="1215406" y="1213597"/>
                </a:lnTo>
                <a:lnTo>
                  <a:pt x="1275866" y="1211099"/>
                </a:lnTo>
                <a:lnTo>
                  <a:pt x="1335414" y="1206989"/>
                </a:lnTo>
                <a:lnTo>
                  <a:pt x="1393968" y="1201307"/>
                </a:lnTo>
                <a:lnTo>
                  <a:pt x="1451451" y="1194095"/>
                </a:lnTo>
                <a:lnTo>
                  <a:pt x="1507780" y="1185396"/>
                </a:lnTo>
                <a:lnTo>
                  <a:pt x="1562878" y="1175252"/>
                </a:lnTo>
                <a:lnTo>
                  <a:pt x="1616664" y="1163704"/>
                </a:lnTo>
                <a:lnTo>
                  <a:pt x="1669059" y="1150794"/>
                </a:lnTo>
                <a:lnTo>
                  <a:pt x="1719982" y="1136564"/>
                </a:lnTo>
                <a:lnTo>
                  <a:pt x="1769353" y="1121057"/>
                </a:lnTo>
                <a:lnTo>
                  <a:pt x="1817095" y="1104314"/>
                </a:lnTo>
                <a:lnTo>
                  <a:pt x="1863125" y="1086377"/>
                </a:lnTo>
                <a:lnTo>
                  <a:pt x="1907365" y="1067289"/>
                </a:lnTo>
                <a:lnTo>
                  <a:pt x="1949735" y="1047090"/>
                </a:lnTo>
                <a:lnTo>
                  <a:pt x="1990155" y="1025824"/>
                </a:lnTo>
                <a:lnTo>
                  <a:pt x="2028545" y="1003531"/>
                </a:lnTo>
                <a:lnTo>
                  <a:pt x="2064826" y="980255"/>
                </a:lnTo>
                <a:lnTo>
                  <a:pt x="2098917" y="956037"/>
                </a:lnTo>
                <a:lnTo>
                  <a:pt x="2130740" y="930919"/>
                </a:lnTo>
                <a:lnTo>
                  <a:pt x="2160214" y="904942"/>
                </a:lnTo>
                <a:lnTo>
                  <a:pt x="2211797" y="850584"/>
                </a:lnTo>
                <a:lnTo>
                  <a:pt x="2253027" y="793296"/>
                </a:lnTo>
                <a:lnTo>
                  <a:pt x="2283268" y="733415"/>
                </a:lnTo>
                <a:lnTo>
                  <a:pt x="2301880" y="671278"/>
                </a:lnTo>
                <a:lnTo>
                  <a:pt x="2308226" y="607218"/>
                </a:lnTo>
                <a:lnTo>
                  <a:pt x="2306626" y="574970"/>
                </a:lnTo>
                <a:lnTo>
                  <a:pt x="2294067" y="511829"/>
                </a:lnTo>
                <a:lnTo>
                  <a:pt x="2269561" y="450778"/>
                </a:lnTo>
                <a:lnTo>
                  <a:pt x="2233746" y="392152"/>
                </a:lnTo>
                <a:lnTo>
                  <a:pt x="2187260" y="336287"/>
                </a:lnTo>
                <a:lnTo>
                  <a:pt x="2130740" y="283519"/>
                </a:lnTo>
                <a:lnTo>
                  <a:pt x="2098917" y="258400"/>
                </a:lnTo>
                <a:lnTo>
                  <a:pt x="2064826" y="234182"/>
                </a:lnTo>
                <a:lnTo>
                  <a:pt x="2028545" y="210906"/>
                </a:lnTo>
                <a:lnTo>
                  <a:pt x="1990155" y="188614"/>
                </a:lnTo>
                <a:lnTo>
                  <a:pt x="1949735" y="167348"/>
                </a:lnTo>
                <a:lnTo>
                  <a:pt x="1907365" y="147149"/>
                </a:lnTo>
                <a:lnTo>
                  <a:pt x="1863125" y="128061"/>
                </a:lnTo>
                <a:lnTo>
                  <a:pt x="1817095" y="110124"/>
                </a:lnTo>
                <a:lnTo>
                  <a:pt x="1769353" y="93381"/>
                </a:lnTo>
                <a:lnTo>
                  <a:pt x="1719982" y="77874"/>
                </a:lnTo>
                <a:lnTo>
                  <a:pt x="1669059" y="63644"/>
                </a:lnTo>
                <a:lnTo>
                  <a:pt x="1616664" y="50734"/>
                </a:lnTo>
                <a:lnTo>
                  <a:pt x="1562878" y="39186"/>
                </a:lnTo>
                <a:lnTo>
                  <a:pt x="1507780" y="29041"/>
                </a:lnTo>
                <a:lnTo>
                  <a:pt x="1451451" y="20342"/>
                </a:lnTo>
                <a:lnTo>
                  <a:pt x="1393968" y="13131"/>
                </a:lnTo>
                <a:lnTo>
                  <a:pt x="1335414" y="7449"/>
                </a:lnTo>
                <a:lnTo>
                  <a:pt x="1275866" y="3338"/>
                </a:lnTo>
                <a:lnTo>
                  <a:pt x="1215406" y="841"/>
                </a:lnTo>
                <a:lnTo>
                  <a:pt x="1154112" y="0"/>
                </a:lnTo>
                <a:close/>
              </a:path>
            </a:pathLst>
          </a:custGeom>
          <a:solidFill>
            <a:srgbClr val="FFFDA9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9" name="object 32"/>
          <p:cNvSpPr/>
          <p:nvPr/>
        </p:nvSpPr>
        <p:spPr>
          <a:xfrm>
            <a:off x="1831023" y="2387600"/>
            <a:ext cx="2308225" cy="1214755"/>
          </a:xfrm>
          <a:custGeom>
            <a:avLst/>
            <a:gdLst/>
            <a:ahLst/>
            <a:cxnLst/>
            <a:rect l="l" t="t" r="r" b="b"/>
            <a:pathLst>
              <a:path w="2308225" h="1214755">
                <a:moveTo>
                  <a:pt x="0" y="607218"/>
                </a:moveTo>
                <a:lnTo>
                  <a:pt x="6345" y="543159"/>
                </a:lnTo>
                <a:lnTo>
                  <a:pt x="24958" y="481022"/>
                </a:lnTo>
                <a:lnTo>
                  <a:pt x="55198" y="421141"/>
                </a:lnTo>
                <a:lnTo>
                  <a:pt x="96428" y="363854"/>
                </a:lnTo>
                <a:lnTo>
                  <a:pt x="148011" y="309495"/>
                </a:lnTo>
                <a:lnTo>
                  <a:pt x="177485" y="283519"/>
                </a:lnTo>
                <a:lnTo>
                  <a:pt x="209307" y="258400"/>
                </a:lnTo>
                <a:lnTo>
                  <a:pt x="243399" y="234182"/>
                </a:lnTo>
                <a:lnTo>
                  <a:pt x="279680" y="210906"/>
                </a:lnTo>
                <a:lnTo>
                  <a:pt x="318070" y="188614"/>
                </a:lnTo>
                <a:lnTo>
                  <a:pt x="358490" y="167348"/>
                </a:lnTo>
                <a:lnTo>
                  <a:pt x="400860" y="147149"/>
                </a:lnTo>
                <a:lnTo>
                  <a:pt x="445100" y="128061"/>
                </a:lnTo>
                <a:lnTo>
                  <a:pt x="491130" y="110124"/>
                </a:lnTo>
                <a:lnTo>
                  <a:pt x="538871" y="93381"/>
                </a:lnTo>
                <a:lnTo>
                  <a:pt x="588243" y="77874"/>
                </a:lnTo>
                <a:lnTo>
                  <a:pt x="639166" y="63644"/>
                </a:lnTo>
                <a:lnTo>
                  <a:pt x="691560" y="50734"/>
                </a:lnTo>
                <a:lnTo>
                  <a:pt x="745346" y="39186"/>
                </a:lnTo>
                <a:lnTo>
                  <a:pt x="800444" y="29041"/>
                </a:lnTo>
                <a:lnTo>
                  <a:pt x="856774" y="20342"/>
                </a:lnTo>
                <a:lnTo>
                  <a:pt x="914256" y="13131"/>
                </a:lnTo>
                <a:lnTo>
                  <a:pt x="972811" y="7449"/>
                </a:lnTo>
                <a:lnTo>
                  <a:pt x="1032358" y="3338"/>
                </a:lnTo>
                <a:lnTo>
                  <a:pt x="1092818" y="841"/>
                </a:lnTo>
                <a:lnTo>
                  <a:pt x="1154112" y="0"/>
                </a:lnTo>
                <a:lnTo>
                  <a:pt x="1215406" y="841"/>
                </a:lnTo>
                <a:lnTo>
                  <a:pt x="1275866" y="3338"/>
                </a:lnTo>
                <a:lnTo>
                  <a:pt x="1335414" y="7449"/>
                </a:lnTo>
                <a:lnTo>
                  <a:pt x="1393968" y="13131"/>
                </a:lnTo>
                <a:lnTo>
                  <a:pt x="1451451" y="20342"/>
                </a:lnTo>
                <a:lnTo>
                  <a:pt x="1507780" y="29041"/>
                </a:lnTo>
                <a:lnTo>
                  <a:pt x="1562878" y="39186"/>
                </a:lnTo>
                <a:lnTo>
                  <a:pt x="1616664" y="50734"/>
                </a:lnTo>
                <a:lnTo>
                  <a:pt x="1669058" y="63644"/>
                </a:lnTo>
                <a:lnTo>
                  <a:pt x="1719981" y="77874"/>
                </a:lnTo>
                <a:lnTo>
                  <a:pt x="1769353" y="93381"/>
                </a:lnTo>
                <a:lnTo>
                  <a:pt x="1817094" y="110124"/>
                </a:lnTo>
                <a:lnTo>
                  <a:pt x="1863125" y="128061"/>
                </a:lnTo>
                <a:lnTo>
                  <a:pt x="1907365" y="147149"/>
                </a:lnTo>
                <a:lnTo>
                  <a:pt x="1949734" y="167348"/>
                </a:lnTo>
                <a:lnTo>
                  <a:pt x="1990154" y="188614"/>
                </a:lnTo>
                <a:lnTo>
                  <a:pt x="2028545" y="210906"/>
                </a:lnTo>
                <a:lnTo>
                  <a:pt x="2064825" y="234182"/>
                </a:lnTo>
                <a:lnTo>
                  <a:pt x="2098917" y="258400"/>
                </a:lnTo>
                <a:lnTo>
                  <a:pt x="2130740" y="283519"/>
                </a:lnTo>
                <a:lnTo>
                  <a:pt x="2160213" y="309495"/>
                </a:lnTo>
                <a:lnTo>
                  <a:pt x="2211796" y="363854"/>
                </a:lnTo>
                <a:lnTo>
                  <a:pt x="2253026" y="421141"/>
                </a:lnTo>
                <a:lnTo>
                  <a:pt x="2283267" y="481022"/>
                </a:lnTo>
                <a:lnTo>
                  <a:pt x="2301879" y="543159"/>
                </a:lnTo>
                <a:lnTo>
                  <a:pt x="2308225" y="607218"/>
                </a:lnTo>
                <a:lnTo>
                  <a:pt x="2306625" y="639467"/>
                </a:lnTo>
                <a:lnTo>
                  <a:pt x="2294066" y="702607"/>
                </a:lnTo>
                <a:lnTo>
                  <a:pt x="2269560" y="763658"/>
                </a:lnTo>
                <a:lnTo>
                  <a:pt x="2233745" y="822284"/>
                </a:lnTo>
                <a:lnTo>
                  <a:pt x="2187259" y="878149"/>
                </a:lnTo>
                <a:lnTo>
                  <a:pt x="2130740" y="930918"/>
                </a:lnTo>
                <a:lnTo>
                  <a:pt x="2098917" y="956036"/>
                </a:lnTo>
                <a:lnTo>
                  <a:pt x="2064825" y="980254"/>
                </a:lnTo>
                <a:lnTo>
                  <a:pt x="2028545" y="1003531"/>
                </a:lnTo>
                <a:lnTo>
                  <a:pt x="1990154" y="1025823"/>
                </a:lnTo>
                <a:lnTo>
                  <a:pt x="1949734" y="1047089"/>
                </a:lnTo>
                <a:lnTo>
                  <a:pt x="1907365" y="1067288"/>
                </a:lnTo>
                <a:lnTo>
                  <a:pt x="1863125" y="1086376"/>
                </a:lnTo>
                <a:lnTo>
                  <a:pt x="1817094" y="1104313"/>
                </a:lnTo>
                <a:lnTo>
                  <a:pt x="1769353" y="1121056"/>
                </a:lnTo>
                <a:lnTo>
                  <a:pt x="1719981" y="1136563"/>
                </a:lnTo>
                <a:lnTo>
                  <a:pt x="1669058" y="1150793"/>
                </a:lnTo>
                <a:lnTo>
                  <a:pt x="1616664" y="1163702"/>
                </a:lnTo>
                <a:lnTo>
                  <a:pt x="1562878" y="1175251"/>
                </a:lnTo>
                <a:lnTo>
                  <a:pt x="1507780" y="1185395"/>
                </a:lnTo>
                <a:lnTo>
                  <a:pt x="1451451" y="1194094"/>
                </a:lnTo>
                <a:lnTo>
                  <a:pt x="1393968" y="1201306"/>
                </a:lnTo>
                <a:lnTo>
                  <a:pt x="1335414" y="1206988"/>
                </a:lnTo>
                <a:lnTo>
                  <a:pt x="1275866" y="1211098"/>
                </a:lnTo>
                <a:lnTo>
                  <a:pt x="1215406" y="1213595"/>
                </a:lnTo>
                <a:lnTo>
                  <a:pt x="1154112" y="1214437"/>
                </a:lnTo>
                <a:lnTo>
                  <a:pt x="1092818" y="1213595"/>
                </a:lnTo>
                <a:lnTo>
                  <a:pt x="1032358" y="1211098"/>
                </a:lnTo>
                <a:lnTo>
                  <a:pt x="972811" y="1206988"/>
                </a:lnTo>
                <a:lnTo>
                  <a:pt x="914256" y="1201306"/>
                </a:lnTo>
                <a:lnTo>
                  <a:pt x="856774" y="1194094"/>
                </a:lnTo>
                <a:lnTo>
                  <a:pt x="800444" y="1185395"/>
                </a:lnTo>
                <a:lnTo>
                  <a:pt x="745346" y="1175251"/>
                </a:lnTo>
                <a:lnTo>
                  <a:pt x="691560" y="1163702"/>
                </a:lnTo>
                <a:lnTo>
                  <a:pt x="639166" y="1150793"/>
                </a:lnTo>
                <a:lnTo>
                  <a:pt x="588243" y="1136563"/>
                </a:lnTo>
                <a:lnTo>
                  <a:pt x="538871" y="1121056"/>
                </a:lnTo>
                <a:lnTo>
                  <a:pt x="491130" y="1104313"/>
                </a:lnTo>
                <a:lnTo>
                  <a:pt x="445100" y="1086376"/>
                </a:lnTo>
                <a:lnTo>
                  <a:pt x="400860" y="1067288"/>
                </a:lnTo>
                <a:lnTo>
                  <a:pt x="358490" y="1047089"/>
                </a:lnTo>
                <a:lnTo>
                  <a:pt x="318070" y="1025823"/>
                </a:lnTo>
                <a:lnTo>
                  <a:pt x="279680" y="1003531"/>
                </a:lnTo>
                <a:lnTo>
                  <a:pt x="243399" y="980254"/>
                </a:lnTo>
                <a:lnTo>
                  <a:pt x="209307" y="956036"/>
                </a:lnTo>
                <a:lnTo>
                  <a:pt x="177485" y="930918"/>
                </a:lnTo>
                <a:lnTo>
                  <a:pt x="148011" y="904942"/>
                </a:lnTo>
                <a:lnTo>
                  <a:pt x="96428" y="850583"/>
                </a:lnTo>
                <a:lnTo>
                  <a:pt x="55198" y="793295"/>
                </a:lnTo>
                <a:lnTo>
                  <a:pt x="24958" y="733415"/>
                </a:lnTo>
                <a:lnTo>
                  <a:pt x="6345" y="671277"/>
                </a:lnTo>
                <a:lnTo>
                  <a:pt x="0" y="607218"/>
                </a:lnTo>
                <a:close/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0" name="object 33"/>
          <p:cNvSpPr/>
          <p:nvPr/>
        </p:nvSpPr>
        <p:spPr>
          <a:xfrm>
            <a:off x="5850573" y="2387600"/>
            <a:ext cx="2308225" cy="1214755"/>
          </a:xfrm>
          <a:custGeom>
            <a:avLst/>
            <a:gdLst/>
            <a:ahLst/>
            <a:cxnLst/>
            <a:rect l="l" t="t" r="r" b="b"/>
            <a:pathLst>
              <a:path w="2308225" h="1214755">
                <a:moveTo>
                  <a:pt x="1154112" y="0"/>
                </a:moveTo>
                <a:lnTo>
                  <a:pt x="1092818" y="841"/>
                </a:lnTo>
                <a:lnTo>
                  <a:pt x="1032358" y="3338"/>
                </a:lnTo>
                <a:lnTo>
                  <a:pt x="972810" y="7449"/>
                </a:lnTo>
                <a:lnTo>
                  <a:pt x="914256" y="13131"/>
                </a:lnTo>
                <a:lnTo>
                  <a:pt x="856774" y="20342"/>
                </a:lnTo>
                <a:lnTo>
                  <a:pt x="800444" y="29041"/>
                </a:lnTo>
                <a:lnTo>
                  <a:pt x="745346" y="39186"/>
                </a:lnTo>
                <a:lnTo>
                  <a:pt x="691560" y="50734"/>
                </a:lnTo>
                <a:lnTo>
                  <a:pt x="639166" y="63644"/>
                </a:lnTo>
                <a:lnTo>
                  <a:pt x="588243" y="77874"/>
                </a:lnTo>
                <a:lnTo>
                  <a:pt x="538871" y="93381"/>
                </a:lnTo>
                <a:lnTo>
                  <a:pt x="491130" y="110124"/>
                </a:lnTo>
                <a:lnTo>
                  <a:pt x="445100" y="128061"/>
                </a:lnTo>
                <a:lnTo>
                  <a:pt x="400860" y="147149"/>
                </a:lnTo>
                <a:lnTo>
                  <a:pt x="358490" y="167348"/>
                </a:lnTo>
                <a:lnTo>
                  <a:pt x="318070" y="188614"/>
                </a:lnTo>
                <a:lnTo>
                  <a:pt x="279680" y="210906"/>
                </a:lnTo>
                <a:lnTo>
                  <a:pt x="243399" y="234182"/>
                </a:lnTo>
                <a:lnTo>
                  <a:pt x="209307" y="258400"/>
                </a:lnTo>
                <a:lnTo>
                  <a:pt x="177485" y="283519"/>
                </a:lnTo>
                <a:lnTo>
                  <a:pt x="148011" y="309495"/>
                </a:lnTo>
                <a:lnTo>
                  <a:pt x="96428" y="363854"/>
                </a:lnTo>
                <a:lnTo>
                  <a:pt x="55198" y="421141"/>
                </a:lnTo>
                <a:lnTo>
                  <a:pt x="24958" y="481022"/>
                </a:lnTo>
                <a:lnTo>
                  <a:pt x="6345" y="543159"/>
                </a:lnTo>
                <a:lnTo>
                  <a:pt x="0" y="607218"/>
                </a:lnTo>
                <a:lnTo>
                  <a:pt x="1599" y="639467"/>
                </a:lnTo>
                <a:lnTo>
                  <a:pt x="14158" y="702608"/>
                </a:lnTo>
                <a:lnTo>
                  <a:pt x="38664" y="763659"/>
                </a:lnTo>
                <a:lnTo>
                  <a:pt x="74479" y="822285"/>
                </a:lnTo>
                <a:lnTo>
                  <a:pt x="120966" y="878150"/>
                </a:lnTo>
                <a:lnTo>
                  <a:pt x="177485" y="930919"/>
                </a:lnTo>
                <a:lnTo>
                  <a:pt x="209307" y="956037"/>
                </a:lnTo>
                <a:lnTo>
                  <a:pt x="243399" y="980255"/>
                </a:lnTo>
                <a:lnTo>
                  <a:pt x="279680" y="1003531"/>
                </a:lnTo>
                <a:lnTo>
                  <a:pt x="318070" y="1025824"/>
                </a:lnTo>
                <a:lnTo>
                  <a:pt x="358490" y="1047090"/>
                </a:lnTo>
                <a:lnTo>
                  <a:pt x="400860" y="1067289"/>
                </a:lnTo>
                <a:lnTo>
                  <a:pt x="445100" y="1086377"/>
                </a:lnTo>
                <a:lnTo>
                  <a:pt x="491130" y="1104314"/>
                </a:lnTo>
                <a:lnTo>
                  <a:pt x="538871" y="1121057"/>
                </a:lnTo>
                <a:lnTo>
                  <a:pt x="588243" y="1136564"/>
                </a:lnTo>
                <a:lnTo>
                  <a:pt x="639166" y="1150794"/>
                </a:lnTo>
                <a:lnTo>
                  <a:pt x="691560" y="1163704"/>
                </a:lnTo>
                <a:lnTo>
                  <a:pt x="745346" y="1175252"/>
                </a:lnTo>
                <a:lnTo>
                  <a:pt x="800444" y="1185396"/>
                </a:lnTo>
                <a:lnTo>
                  <a:pt x="856774" y="1194095"/>
                </a:lnTo>
                <a:lnTo>
                  <a:pt x="914256" y="1201307"/>
                </a:lnTo>
                <a:lnTo>
                  <a:pt x="972810" y="1206989"/>
                </a:lnTo>
                <a:lnTo>
                  <a:pt x="1032358" y="1211099"/>
                </a:lnTo>
                <a:lnTo>
                  <a:pt x="1092818" y="1213597"/>
                </a:lnTo>
                <a:lnTo>
                  <a:pt x="1154112" y="1214438"/>
                </a:lnTo>
                <a:lnTo>
                  <a:pt x="1215406" y="1213597"/>
                </a:lnTo>
                <a:lnTo>
                  <a:pt x="1275866" y="1211099"/>
                </a:lnTo>
                <a:lnTo>
                  <a:pt x="1335414" y="1206989"/>
                </a:lnTo>
                <a:lnTo>
                  <a:pt x="1393968" y="1201307"/>
                </a:lnTo>
                <a:lnTo>
                  <a:pt x="1451451" y="1194095"/>
                </a:lnTo>
                <a:lnTo>
                  <a:pt x="1507780" y="1185396"/>
                </a:lnTo>
                <a:lnTo>
                  <a:pt x="1562878" y="1175252"/>
                </a:lnTo>
                <a:lnTo>
                  <a:pt x="1616664" y="1163704"/>
                </a:lnTo>
                <a:lnTo>
                  <a:pt x="1669059" y="1150794"/>
                </a:lnTo>
                <a:lnTo>
                  <a:pt x="1719982" y="1136564"/>
                </a:lnTo>
                <a:lnTo>
                  <a:pt x="1769353" y="1121057"/>
                </a:lnTo>
                <a:lnTo>
                  <a:pt x="1817095" y="1104314"/>
                </a:lnTo>
                <a:lnTo>
                  <a:pt x="1863125" y="1086377"/>
                </a:lnTo>
                <a:lnTo>
                  <a:pt x="1907365" y="1067289"/>
                </a:lnTo>
                <a:lnTo>
                  <a:pt x="1949735" y="1047090"/>
                </a:lnTo>
                <a:lnTo>
                  <a:pt x="1990155" y="1025824"/>
                </a:lnTo>
                <a:lnTo>
                  <a:pt x="2028545" y="1003531"/>
                </a:lnTo>
                <a:lnTo>
                  <a:pt x="2064826" y="980255"/>
                </a:lnTo>
                <a:lnTo>
                  <a:pt x="2098917" y="956037"/>
                </a:lnTo>
                <a:lnTo>
                  <a:pt x="2130740" y="930919"/>
                </a:lnTo>
                <a:lnTo>
                  <a:pt x="2160214" y="904942"/>
                </a:lnTo>
                <a:lnTo>
                  <a:pt x="2211797" y="850584"/>
                </a:lnTo>
                <a:lnTo>
                  <a:pt x="2253027" y="793296"/>
                </a:lnTo>
                <a:lnTo>
                  <a:pt x="2283268" y="733415"/>
                </a:lnTo>
                <a:lnTo>
                  <a:pt x="2301880" y="671278"/>
                </a:lnTo>
                <a:lnTo>
                  <a:pt x="2308226" y="607218"/>
                </a:lnTo>
                <a:lnTo>
                  <a:pt x="2306626" y="574970"/>
                </a:lnTo>
                <a:lnTo>
                  <a:pt x="2294067" y="511829"/>
                </a:lnTo>
                <a:lnTo>
                  <a:pt x="2269561" y="450778"/>
                </a:lnTo>
                <a:lnTo>
                  <a:pt x="2233746" y="392152"/>
                </a:lnTo>
                <a:lnTo>
                  <a:pt x="2187260" y="336287"/>
                </a:lnTo>
                <a:lnTo>
                  <a:pt x="2130740" y="283519"/>
                </a:lnTo>
                <a:lnTo>
                  <a:pt x="2098917" y="258400"/>
                </a:lnTo>
                <a:lnTo>
                  <a:pt x="2064826" y="234182"/>
                </a:lnTo>
                <a:lnTo>
                  <a:pt x="2028545" y="210906"/>
                </a:lnTo>
                <a:lnTo>
                  <a:pt x="1990155" y="188614"/>
                </a:lnTo>
                <a:lnTo>
                  <a:pt x="1949735" y="167348"/>
                </a:lnTo>
                <a:lnTo>
                  <a:pt x="1907365" y="147149"/>
                </a:lnTo>
                <a:lnTo>
                  <a:pt x="1863125" y="128061"/>
                </a:lnTo>
                <a:lnTo>
                  <a:pt x="1817095" y="110124"/>
                </a:lnTo>
                <a:lnTo>
                  <a:pt x="1769353" y="93381"/>
                </a:lnTo>
                <a:lnTo>
                  <a:pt x="1719982" y="77874"/>
                </a:lnTo>
                <a:lnTo>
                  <a:pt x="1669059" y="63644"/>
                </a:lnTo>
                <a:lnTo>
                  <a:pt x="1616664" y="50734"/>
                </a:lnTo>
                <a:lnTo>
                  <a:pt x="1562878" y="39186"/>
                </a:lnTo>
                <a:lnTo>
                  <a:pt x="1507780" y="29041"/>
                </a:lnTo>
                <a:lnTo>
                  <a:pt x="1451451" y="20342"/>
                </a:lnTo>
                <a:lnTo>
                  <a:pt x="1393968" y="13131"/>
                </a:lnTo>
                <a:lnTo>
                  <a:pt x="1335414" y="7449"/>
                </a:lnTo>
                <a:lnTo>
                  <a:pt x="1275866" y="3338"/>
                </a:lnTo>
                <a:lnTo>
                  <a:pt x="1215406" y="841"/>
                </a:lnTo>
                <a:lnTo>
                  <a:pt x="1154112" y="0"/>
                </a:lnTo>
                <a:close/>
              </a:path>
            </a:pathLst>
          </a:custGeom>
          <a:solidFill>
            <a:srgbClr val="FFD4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1" name="object 34"/>
          <p:cNvSpPr/>
          <p:nvPr/>
        </p:nvSpPr>
        <p:spPr>
          <a:xfrm>
            <a:off x="5850573" y="2387600"/>
            <a:ext cx="2308225" cy="1214755"/>
          </a:xfrm>
          <a:custGeom>
            <a:avLst/>
            <a:gdLst/>
            <a:ahLst/>
            <a:cxnLst/>
            <a:rect l="l" t="t" r="r" b="b"/>
            <a:pathLst>
              <a:path w="2308225" h="1214755">
                <a:moveTo>
                  <a:pt x="0" y="607218"/>
                </a:moveTo>
                <a:lnTo>
                  <a:pt x="6345" y="543159"/>
                </a:lnTo>
                <a:lnTo>
                  <a:pt x="24958" y="481022"/>
                </a:lnTo>
                <a:lnTo>
                  <a:pt x="55198" y="421141"/>
                </a:lnTo>
                <a:lnTo>
                  <a:pt x="96428" y="363854"/>
                </a:lnTo>
                <a:lnTo>
                  <a:pt x="148011" y="309495"/>
                </a:lnTo>
                <a:lnTo>
                  <a:pt x="177485" y="283519"/>
                </a:lnTo>
                <a:lnTo>
                  <a:pt x="209307" y="258400"/>
                </a:lnTo>
                <a:lnTo>
                  <a:pt x="243399" y="234182"/>
                </a:lnTo>
                <a:lnTo>
                  <a:pt x="279680" y="210906"/>
                </a:lnTo>
                <a:lnTo>
                  <a:pt x="318070" y="188614"/>
                </a:lnTo>
                <a:lnTo>
                  <a:pt x="358490" y="167348"/>
                </a:lnTo>
                <a:lnTo>
                  <a:pt x="400860" y="147149"/>
                </a:lnTo>
                <a:lnTo>
                  <a:pt x="445100" y="128061"/>
                </a:lnTo>
                <a:lnTo>
                  <a:pt x="491130" y="110124"/>
                </a:lnTo>
                <a:lnTo>
                  <a:pt x="538871" y="93381"/>
                </a:lnTo>
                <a:lnTo>
                  <a:pt x="588243" y="77874"/>
                </a:lnTo>
                <a:lnTo>
                  <a:pt x="639166" y="63644"/>
                </a:lnTo>
                <a:lnTo>
                  <a:pt x="691560" y="50734"/>
                </a:lnTo>
                <a:lnTo>
                  <a:pt x="745346" y="39186"/>
                </a:lnTo>
                <a:lnTo>
                  <a:pt x="800444" y="29041"/>
                </a:lnTo>
                <a:lnTo>
                  <a:pt x="856773" y="20342"/>
                </a:lnTo>
                <a:lnTo>
                  <a:pt x="914255" y="13131"/>
                </a:lnTo>
                <a:lnTo>
                  <a:pt x="972810" y="7449"/>
                </a:lnTo>
                <a:lnTo>
                  <a:pt x="1032357" y="3338"/>
                </a:lnTo>
                <a:lnTo>
                  <a:pt x="1092818" y="841"/>
                </a:lnTo>
                <a:lnTo>
                  <a:pt x="1154111" y="0"/>
                </a:lnTo>
                <a:lnTo>
                  <a:pt x="1215405" y="841"/>
                </a:lnTo>
                <a:lnTo>
                  <a:pt x="1275866" y="3338"/>
                </a:lnTo>
                <a:lnTo>
                  <a:pt x="1335413" y="7449"/>
                </a:lnTo>
                <a:lnTo>
                  <a:pt x="1393968" y="13131"/>
                </a:lnTo>
                <a:lnTo>
                  <a:pt x="1451450" y="20342"/>
                </a:lnTo>
                <a:lnTo>
                  <a:pt x="1507780" y="29041"/>
                </a:lnTo>
                <a:lnTo>
                  <a:pt x="1562878" y="39186"/>
                </a:lnTo>
                <a:lnTo>
                  <a:pt x="1616664" y="50734"/>
                </a:lnTo>
                <a:lnTo>
                  <a:pt x="1669058" y="63644"/>
                </a:lnTo>
                <a:lnTo>
                  <a:pt x="1719981" y="77874"/>
                </a:lnTo>
                <a:lnTo>
                  <a:pt x="1769353" y="93381"/>
                </a:lnTo>
                <a:lnTo>
                  <a:pt x="1817094" y="110124"/>
                </a:lnTo>
                <a:lnTo>
                  <a:pt x="1863125" y="128061"/>
                </a:lnTo>
                <a:lnTo>
                  <a:pt x="1907365" y="147149"/>
                </a:lnTo>
                <a:lnTo>
                  <a:pt x="1949734" y="167348"/>
                </a:lnTo>
                <a:lnTo>
                  <a:pt x="1990154" y="188614"/>
                </a:lnTo>
                <a:lnTo>
                  <a:pt x="2028545" y="210906"/>
                </a:lnTo>
                <a:lnTo>
                  <a:pt x="2064825" y="234182"/>
                </a:lnTo>
                <a:lnTo>
                  <a:pt x="2098917" y="258400"/>
                </a:lnTo>
                <a:lnTo>
                  <a:pt x="2130740" y="283519"/>
                </a:lnTo>
                <a:lnTo>
                  <a:pt x="2160214" y="309495"/>
                </a:lnTo>
                <a:lnTo>
                  <a:pt x="2211796" y="363854"/>
                </a:lnTo>
                <a:lnTo>
                  <a:pt x="2253027" y="421141"/>
                </a:lnTo>
                <a:lnTo>
                  <a:pt x="2283267" y="481022"/>
                </a:lnTo>
                <a:lnTo>
                  <a:pt x="2301879" y="543159"/>
                </a:lnTo>
                <a:lnTo>
                  <a:pt x="2308225" y="607218"/>
                </a:lnTo>
                <a:lnTo>
                  <a:pt x="2306625" y="639467"/>
                </a:lnTo>
                <a:lnTo>
                  <a:pt x="2294067" y="702607"/>
                </a:lnTo>
                <a:lnTo>
                  <a:pt x="2269560" y="763658"/>
                </a:lnTo>
                <a:lnTo>
                  <a:pt x="2233745" y="822284"/>
                </a:lnTo>
                <a:lnTo>
                  <a:pt x="2187259" y="878149"/>
                </a:lnTo>
                <a:lnTo>
                  <a:pt x="2130740" y="930918"/>
                </a:lnTo>
                <a:lnTo>
                  <a:pt x="2098917" y="956036"/>
                </a:lnTo>
                <a:lnTo>
                  <a:pt x="2064825" y="980254"/>
                </a:lnTo>
                <a:lnTo>
                  <a:pt x="2028545" y="1003531"/>
                </a:lnTo>
                <a:lnTo>
                  <a:pt x="1990154" y="1025823"/>
                </a:lnTo>
                <a:lnTo>
                  <a:pt x="1949734" y="1047089"/>
                </a:lnTo>
                <a:lnTo>
                  <a:pt x="1907365" y="1067288"/>
                </a:lnTo>
                <a:lnTo>
                  <a:pt x="1863125" y="1086376"/>
                </a:lnTo>
                <a:lnTo>
                  <a:pt x="1817094" y="1104313"/>
                </a:lnTo>
                <a:lnTo>
                  <a:pt x="1769353" y="1121056"/>
                </a:lnTo>
                <a:lnTo>
                  <a:pt x="1719981" y="1136563"/>
                </a:lnTo>
                <a:lnTo>
                  <a:pt x="1669058" y="1150793"/>
                </a:lnTo>
                <a:lnTo>
                  <a:pt x="1616664" y="1163702"/>
                </a:lnTo>
                <a:lnTo>
                  <a:pt x="1562878" y="1175251"/>
                </a:lnTo>
                <a:lnTo>
                  <a:pt x="1507780" y="1185395"/>
                </a:lnTo>
                <a:lnTo>
                  <a:pt x="1451450" y="1194094"/>
                </a:lnTo>
                <a:lnTo>
                  <a:pt x="1393968" y="1201306"/>
                </a:lnTo>
                <a:lnTo>
                  <a:pt x="1335413" y="1206988"/>
                </a:lnTo>
                <a:lnTo>
                  <a:pt x="1275866" y="1211098"/>
                </a:lnTo>
                <a:lnTo>
                  <a:pt x="1215405" y="1213595"/>
                </a:lnTo>
                <a:lnTo>
                  <a:pt x="1154111" y="1214437"/>
                </a:lnTo>
                <a:lnTo>
                  <a:pt x="1092818" y="1213595"/>
                </a:lnTo>
                <a:lnTo>
                  <a:pt x="1032357" y="1211098"/>
                </a:lnTo>
                <a:lnTo>
                  <a:pt x="972810" y="1206988"/>
                </a:lnTo>
                <a:lnTo>
                  <a:pt x="914255" y="1201306"/>
                </a:lnTo>
                <a:lnTo>
                  <a:pt x="856773" y="1194094"/>
                </a:lnTo>
                <a:lnTo>
                  <a:pt x="800444" y="1185395"/>
                </a:lnTo>
                <a:lnTo>
                  <a:pt x="745346" y="1175251"/>
                </a:lnTo>
                <a:lnTo>
                  <a:pt x="691560" y="1163702"/>
                </a:lnTo>
                <a:lnTo>
                  <a:pt x="639166" y="1150793"/>
                </a:lnTo>
                <a:lnTo>
                  <a:pt x="588243" y="1136563"/>
                </a:lnTo>
                <a:lnTo>
                  <a:pt x="538871" y="1121056"/>
                </a:lnTo>
                <a:lnTo>
                  <a:pt x="491130" y="1104313"/>
                </a:lnTo>
                <a:lnTo>
                  <a:pt x="445100" y="1086376"/>
                </a:lnTo>
                <a:lnTo>
                  <a:pt x="400860" y="1067288"/>
                </a:lnTo>
                <a:lnTo>
                  <a:pt x="358490" y="1047089"/>
                </a:lnTo>
                <a:lnTo>
                  <a:pt x="318070" y="1025823"/>
                </a:lnTo>
                <a:lnTo>
                  <a:pt x="279680" y="1003531"/>
                </a:lnTo>
                <a:lnTo>
                  <a:pt x="243399" y="980254"/>
                </a:lnTo>
                <a:lnTo>
                  <a:pt x="209307" y="956036"/>
                </a:lnTo>
                <a:lnTo>
                  <a:pt x="177485" y="930918"/>
                </a:lnTo>
                <a:lnTo>
                  <a:pt x="148011" y="904942"/>
                </a:lnTo>
                <a:lnTo>
                  <a:pt x="96428" y="850583"/>
                </a:lnTo>
                <a:lnTo>
                  <a:pt x="55198" y="793295"/>
                </a:lnTo>
                <a:lnTo>
                  <a:pt x="24958" y="733415"/>
                </a:lnTo>
                <a:lnTo>
                  <a:pt x="6345" y="671277"/>
                </a:lnTo>
                <a:lnTo>
                  <a:pt x="0" y="607218"/>
                </a:lnTo>
                <a:close/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2" name="object 36"/>
          <p:cNvSpPr txBox="1"/>
          <p:nvPr/>
        </p:nvSpPr>
        <p:spPr>
          <a:xfrm>
            <a:off x="961073" y="5857875"/>
            <a:ext cx="7702550" cy="1152525"/>
          </a:xfrm>
          <a:prstGeom prst="rect">
            <a:avLst/>
          </a:prstGeom>
          <a:solidFill>
            <a:srgbClr val="FFFDA9"/>
          </a:solidFill>
          <a:ln w="9524">
            <a:solidFill>
              <a:srgbClr val="000000"/>
            </a:solidFill>
          </a:ln>
        </p:spPr>
        <p:txBody>
          <a:bodyPr vert="horz" wrap="square" lIns="0" tIns="60960" rIns="0" bIns="0" rtlCol="0">
            <a:spAutoFit/>
          </a:bodyPr>
          <a:lstStyle/>
          <a:p>
            <a:pPr marL="531495" marR="134620" indent="-383540">
              <a:lnSpc>
                <a:spcPts val="2800"/>
              </a:lnSpc>
              <a:spcBef>
                <a:spcPts val="480"/>
              </a:spcBef>
            </a:pP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two modules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in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A&amp;B crosscut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when </a:t>
            </a:r>
            <a:r>
              <a:rPr sz="2400" b="1" i="1" dirty="0">
                <a:solidFill>
                  <a:prstClr val="black"/>
                </a:solidFill>
                <a:latin typeface="Arial"/>
                <a:cs typeface="Arial"/>
              </a:rPr>
              <a:t>projections of the  </a:t>
            </a:r>
            <a:r>
              <a:rPr sz="2400" b="1" i="1" spc="-5" dirty="0">
                <a:solidFill>
                  <a:prstClr val="black"/>
                </a:solidFill>
                <a:latin typeface="Arial"/>
                <a:cs typeface="Arial"/>
              </a:rPr>
              <a:t>modules </a:t>
            </a:r>
            <a:r>
              <a:rPr sz="2400" b="1" i="1" dirty="0">
                <a:solidFill>
                  <a:prstClr val="black"/>
                </a:solidFill>
                <a:latin typeface="Arial"/>
                <a:cs typeface="Arial"/>
              </a:rPr>
              <a:t>into X intersect &amp; neither is a </a:t>
            </a:r>
            <a:r>
              <a:rPr sz="2400" b="1" i="1" spc="-5" dirty="0">
                <a:solidFill>
                  <a:prstClr val="black"/>
                </a:solidFill>
                <a:latin typeface="Arial"/>
                <a:cs typeface="Arial"/>
              </a:rPr>
              <a:t>subset</a:t>
            </a:r>
            <a:r>
              <a:rPr sz="2400" b="1" i="1" spc="-10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347980" algn="ctr">
              <a:lnSpc>
                <a:spcPts val="2820"/>
              </a:lnSpc>
            </a:pPr>
            <a:r>
              <a:rPr sz="2400" b="1" i="1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400" b="1" i="1" spc="-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prstClr val="black"/>
                </a:solidFill>
                <a:latin typeface="Arial"/>
                <a:cs typeface="Arial"/>
              </a:rPr>
              <a:t>other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3" name="object 37"/>
          <p:cNvSpPr txBox="1"/>
          <p:nvPr/>
        </p:nvSpPr>
        <p:spPr>
          <a:xfrm>
            <a:off x="533400" y="3732847"/>
            <a:ext cx="1600835" cy="717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65100">
              <a:lnSpc>
                <a:spcPts val="2800"/>
              </a:lnSpc>
            </a:pP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a module  (e.g.,</a:t>
            </a:r>
            <a:r>
              <a:rPr sz="2400" spc="-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class)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4" name="object 38"/>
          <p:cNvSpPr txBox="1"/>
          <p:nvPr/>
        </p:nvSpPr>
        <p:spPr>
          <a:xfrm>
            <a:off x="7281863" y="3948747"/>
            <a:ext cx="1685925" cy="717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 marR="5080" indent="-76200">
              <a:lnSpc>
                <a:spcPts val="280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projection</a:t>
            </a:r>
            <a:r>
              <a:rPr sz="2400" spc="-9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of 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400" spc="-10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module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5" name="object 39"/>
          <p:cNvSpPr/>
          <p:nvPr/>
        </p:nvSpPr>
        <p:spPr>
          <a:xfrm>
            <a:off x="2832736" y="3111500"/>
            <a:ext cx="1973580" cy="843280"/>
          </a:xfrm>
          <a:custGeom>
            <a:avLst/>
            <a:gdLst/>
            <a:ahLst/>
            <a:cxnLst/>
            <a:rect l="l" t="t" r="r" b="b"/>
            <a:pathLst>
              <a:path w="1973579" h="843280">
                <a:moveTo>
                  <a:pt x="0" y="0"/>
                </a:moveTo>
                <a:lnTo>
                  <a:pt x="1973262" y="842962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6" name="object 40"/>
          <p:cNvSpPr/>
          <p:nvPr/>
        </p:nvSpPr>
        <p:spPr>
          <a:xfrm>
            <a:off x="5088573" y="3170238"/>
            <a:ext cx="1824355" cy="1146175"/>
          </a:xfrm>
          <a:custGeom>
            <a:avLst/>
            <a:gdLst/>
            <a:ahLst/>
            <a:cxnLst/>
            <a:rect l="l" t="t" r="r" b="b"/>
            <a:pathLst>
              <a:path w="1824354" h="1146175">
                <a:moveTo>
                  <a:pt x="1824036" y="0"/>
                </a:moveTo>
                <a:lnTo>
                  <a:pt x="0" y="1146174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7" name="object 41"/>
          <p:cNvSpPr/>
          <p:nvPr/>
        </p:nvSpPr>
        <p:spPr>
          <a:xfrm>
            <a:off x="2832736" y="3111500"/>
            <a:ext cx="1612900" cy="863600"/>
          </a:xfrm>
          <a:custGeom>
            <a:avLst/>
            <a:gdLst/>
            <a:ahLst/>
            <a:cxnLst/>
            <a:rect l="l" t="t" r="r" b="b"/>
            <a:pathLst>
              <a:path w="1612900" h="863600">
                <a:moveTo>
                  <a:pt x="0" y="0"/>
                </a:moveTo>
                <a:lnTo>
                  <a:pt x="1612899" y="863599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8" name="object 42"/>
          <p:cNvSpPr/>
          <p:nvPr/>
        </p:nvSpPr>
        <p:spPr>
          <a:xfrm>
            <a:off x="3070861" y="2874963"/>
            <a:ext cx="2336800" cy="1111250"/>
          </a:xfrm>
          <a:custGeom>
            <a:avLst/>
            <a:gdLst/>
            <a:ahLst/>
            <a:cxnLst/>
            <a:rect l="l" t="t" r="r" b="b"/>
            <a:pathLst>
              <a:path w="2336800" h="1111250">
                <a:moveTo>
                  <a:pt x="0" y="0"/>
                </a:moveTo>
                <a:lnTo>
                  <a:pt x="2336799" y="1111249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9" name="object 43"/>
          <p:cNvSpPr/>
          <p:nvPr/>
        </p:nvSpPr>
        <p:spPr>
          <a:xfrm>
            <a:off x="4912360" y="2854325"/>
            <a:ext cx="2181225" cy="714375"/>
          </a:xfrm>
          <a:custGeom>
            <a:avLst/>
            <a:gdLst/>
            <a:ahLst/>
            <a:cxnLst/>
            <a:rect l="l" t="t" r="r" b="b"/>
            <a:pathLst>
              <a:path w="2181225" h="714375">
                <a:moveTo>
                  <a:pt x="2181224" y="0"/>
                </a:moveTo>
                <a:lnTo>
                  <a:pt x="0" y="714374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0" name="object 44"/>
          <p:cNvSpPr/>
          <p:nvPr/>
        </p:nvSpPr>
        <p:spPr>
          <a:xfrm>
            <a:off x="4896485" y="3170238"/>
            <a:ext cx="2016125" cy="784225"/>
          </a:xfrm>
          <a:custGeom>
            <a:avLst/>
            <a:gdLst/>
            <a:ahLst/>
            <a:cxnLst/>
            <a:rect l="l" t="t" r="r" b="b"/>
            <a:pathLst>
              <a:path w="2016125" h="784225">
                <a:moveTo>
                  <a:pt x="2016124" y="0"/>
                </a:moveTo>
                <a:lnTo>
                  <a:pt x="0" y="784224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1" name="object 45"/>
          <p:cNvSpPr/>
          <p:nvPr/>
        </p:nvSpPr>
        <p:spPr>
          <a:xfrm>
            <a:off x="2307273" y="2989263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29368" y="0"/>
                </a:moveTo>
                <a:lnTo>
                  <a:pt x="17937" y="2307"/>
                </a:lnTo>
                <a:lnTo>
                  <a:pt x="8602" y="8601"/>
                </a:lnTo>
                <a:lnTo>
                  <a:pt x="2308" y="17936"/>
                </a:lnTo>
                <a:lnTo>
                  <a:pt x="0" y="29368"/>
                </a:lnTo>
                <a:lnTo>
                  <a:pt x="2308" y="40800"/>
                </a:lnTo>
                <a:lnTo>
                  <a:pt x="8602" y="50135"/>
                </a:lnTo>
                <a:lnTo>
                  <a:pt x="17937" y="56429"/>
                </a:lnTo>
                <a:lnTo>
                  <a:pt x="29368" y="58737"/>
                </a:lnTo>
                <a:lnTo>
                  <a:pt x="40800" y="56429"/>
                </a:lnTo>
                <a:lnTo>
                  <a:pt x="50136" y="50135"/>
                </a:lnTo>
                <a:lnTo>
                  <a:pt x="56430" y="40800"/>
                </a:lnTo>
                <a:lnTo>
                  <a:pt x="58738" y="29368"/>
                </a:lnTo>
                <a:lnTo>
                  <a:pt x="56430" y="17936"/>
                </a:lnTo>
                <a:lnTo>
                  <a:pt x="50136" y="8601"/>
                </a:lnTo>
                <a:lnTo>
                  <a:pt x="40800" y="2307"/>
                </a:lnTo>
                <a:lnTo>
                  <a:pt x="29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2" name="object 46"/>
          <p:cNvSpPr/>
          <p:nvPr/>
        </p:nvSpPr>
        <p:spPr>
          <a:xfrm>
            <a:off x="2307273" y="2989263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0" y="29369"/>
                </a:moveTo>
                <a:lnTo>
                  <a:pt x="2307" y="17937"/>
                </a:lnTo>
                <a:lnTo>
                  <a:pt x="8601" y="8601"/>
                </a:lnTo>
                <a:lnTo>
                  <a:pt x="17937" y="2307"/>
                </a:lnTo>
                <a:lnTo>
                  <a:pt x="29368" y="0"/>
                </a:lnTo>
                <a:lnTo>
                  <a:pt x="40800" y="2307"/>
                </a:lnTo>
                <a:lnTo>
                  <a:pt x="50136" y="8601"/>
                </a:lnTo>
                <a:lnTo>
                  <a:pt x="56430" y="17937"/>
                </a:lnTo>
                <a:lnTo>
                  <a:pt x="58738" y="29369"/>
                </a:lnTo>
                <a:lnTo>
                  <a:pt x="56430" y="40800"/>
                </a:lnTo>
                <a:lnTo>
                  <a:pt x="50136" y="50135"/>
                </a:lnTo>
                <a:lnTo>
                  <a:pt x="40800" y="56429"/>
                </a:lnTo>
                <a:lnTo>
                  <a:pt x="29368" y="58737"/>
                </a:lnTo>
                <a:lnTo>
                  <a:pt x="17937" y="56429"/>
                </a:lnTo>
                <a:lnTo>
                  <a:pt x="8601" y="50135"/>
                </a:lnTo>
                <a:lnTo>
                  <a:pt x="2307" y="40800"/>
                </a:lnTo>
                <a:lnTo>
                  <a:pt x="0" y="29369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3" name="object 47"/>
          <p:cNvSpPr/>
          <p:nvPr/>
        </p:nvSpPr>
        <p:spPr>
          <a:xfrm>
            <a:off x="7084059" y="2809875"/>
            <a:ext cx="59055" cy="53975"/>
          </a:xfrm>
          <a:custGeom>
            <a:avLst/>
            <a:gdLst/>
            <a:ahLst/>
            <a:cxnLst/>
            <a:rect l="l" t="t" r="r" b="b"/>
            <a:pathLst>
              <a:path w="59054" h="53975">
                <a:moveTo>
                  <a:pt x="29368" y="0"/>
                </a:moveTo>
                <a:lnTo>
                  <a:pt x="17937" y="2120"/>
                </a:lnTo>
                <a:lnTo>
                  <a:pt x="8602" y="7904"/>
                </a:lnTo>
                <a:lnTo>
                  <a:pt x="2308" y="16483"/>
                </a:lnTo>
                <a:lnTo>
                  <a:pt x="0" y="26988"/>
                </a:lnTo>
                <a:lnTo>
                  <a:pt x="2308" y="37493"/>
                </a:lnTo>
                <a:lnTo>
                  <a:pt x="8602" y="46071"/>
                </a:lnTo>
                <a:lnTo>
                  <a:pt x="17937" y="51855"/>
                </a:lnTo>
                <a:lnTo>
                  <a:pt x="29368" y="53976"/>
                </a:lnTo>
                <a:lnTo>
                  <a:pt x="40800" y="51855"/>
                </a:lnTo>
                <a:lnTo>
                  <a:pt x="50136" y="46071"/>
                </a:lnTo>
                <a:lnTo>
                  <a:pt x="56430" y="37493"/>
                </a:lnTo>
                <a:lnTo>
                  <a:pt x="58738" y="26988"/>
                </a:lnTo>
                <a:lnTo>
                  <a:pt x="56430" y="16483"/>
                </a:lnTo>
                <a:lnTo>
                  <a:pt x="50136" y="7904"/>
                </a:lnTo>
                <a:lnTo>
                  <a:pt x="40800" y="2120"/>
                </a:lnTo>
                <a:lnTo>
                  <a:pt x="29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4" name="object 48"/>
          <p:cNvSpPr/>
          <p:nvPr/>
        </p:nvSpPr>
        <p:spPr>
          <a:xfrm>
            <a:off x="7084059" y="2809875"/>
            <a:ext cx="59055" cy="53975"/>
          </a:xfrm>
          <a:custGeom>
            <a:avLst/>
            <a:gdLst/>
            <a:ahLst/>
            <a:cxnLst/>
            <a:rect l="l" t="t" r="r" b="b"/>
            <a:pathLst>
              <a:path w="59054" h="53975">
                <a:moveTo>
                  <a:pt x="0" y="26987"/>
                </a:moveTo>
                <a:lnTo>
                  <a:pt x="2307" y="16483"/>
                </a:lnTo>
                <a:lnTo>
                  <a:pt x="8601" y="7904"/>
                </a:lnTo>
                <a:lnTo>
                  <a:pt x="17937" y="2120"/>
                </a:lnTo>
                <a:lnTo>
                  <a:pt x="29368" y="0"/>
                </a:lnTo>
                <a:lnTo>
                  <a:pt x="40800" y="2120"/>
                </a:lnTo>
                <a:lnTo>
                  <a:pt x="50135" y="7904"/>
                </a:lnTo>
                <a:lnTo>
                  <a:pt x="56430" y="16483"/>
                </a:lnTo>
                <a:lnTo>
                  <a:pt x="58738" y="26987"/>
                </a:lnTo>
                <a:lnTo>
                  <a:pt x="56430" y="37492"/>
                </a:lnTo>
                <a:lnTo>
                  <a:pt x="50135" y="46071"/>
                </a:lnTo>
                <a:lnTo>
                  <a:pt x="40800" y="51855"/>
                </a:lnTo>
                <a:lnTo>
                  <a:pt x="29368" y="53976"/>
                </a:lnTo>
                <a:lnTo>
                  <a:pt x="17937" y="51855"/>
                </a:lnTo>
                <a:lnTo>
                  <a:pt x="8601" y="46071"/>
                </a:lnTo>
                <a:lnTo>
                  <a:pt x="2307" y="37492"/>
                </a:lnTo>
                <a:lnTo>
                  <a:pt x="0" y="26987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5" name="object 49"/>
          <p:cNvSpPr/>
          <p:nvPr/>
        </p:nvSpPr>
        <p:spPr>
          <a:xfrm>
            <a:off x="3769361" y="3314700"/>
            <a:ext cx="2308225" cy="1214755"/>
          </a:xfrm>
          <a:custGeom>
            <a:avLst/>
            <a:gdLst/>
            <a:ahLst/>
            <a:cxnLst/>
            <a:rect l="l" t="t" r="r" b="b"/>
            <a:pathLst>
              <a:path w="2308225" h="1214754">
                <a:moveTo>
                  <a:pt x="0" y="607218"/>
                </a:moveTo>
                <a:lnTo>
                  <a:pt x="6345" y="543159"/>
                </a:lnTo>
                <a:lnTo>
                  <a:pt x="24958" y="481022"/>
                </a:lnTo>
                <a:lnTo>
                  <a:pt x="55198" y="421141"/>
                </a:lnTo>
                <a:lnTo>
                  <a:pt x="96428" y="363854"/>
                </a:lnTo>
                <a:lnTo>
                  <a:pt x="148011" y="309495"/>
                </a:lnTo>
                <a:lnTo>
                  <a:pt x="177485" y="283519"/>
                </a:lnTo>
                <a:lnTo>
                  <a:pt x="209307" y="258400"/>
                </a:lnTo>
                <a:lnTo>
                  <a:pt x="243399" y="234182"/>
                </a:lnTo>
                <a:lnTo>
                  <a:pt x="279680" y="210906"/>
                </a:lnTo>
                <a:lnTo>
                  <a:pt x="318070" y="188614"/>
                </a:lnTo>
                <a:lnTo>
                  <a:pt x="358490" y="167348"/>
                </a:lnTo>
                <a:lnTo>
                  <a:pt x="400860" y="147149"/>
                </a:lnTo>
                <a:lnTo>
                  <a:pt x="445100" y="128061"/>
                </a:lnTo>
                <a:lnTo>
                  <a:pt x="491130" y="110124"/>
                </a:lnTo>
                <a:lnTo>
                  <a:pt x="538871" y="93381"/>
                </a:lnTo>
                <a:lnTo>
                  <a:pt x="588243" y="77874"/>
                </a:lnTo>
                <a:lnTo>
                  <a:pt x="639166" y="63644"/>
                </a:lnTo>
                <a:lnTo>
                  <a:pt x="691560" y="50734"/>
                </a:lnTo>
                <a:lnTo>
                  <a:pt x="745346" y="39186"/>
                </a:lnTo>
                <a:lnTo>
                  <a:pt x="800444" y="29041"/>
                </a:lnTo>
                <a:lnTo>
                  <a:pt x="856774" y="20342"/>
                </a:lnTo>
                <a:lnTo>
                  <a:pt x="914256" y="13131"/>
                </a:lnTo>
                <a:lnTo>
                  <a:pt x="972811" y="7449"/>
                </a:lnTo>
                <a:lnTo>
                  <a:pt x="1032358" y="3338"/>
                </a:lnTo>
                <a:lnTo>
                  <a:pt x="1092819" y="841"/>
                </a:lnTo>
                <a:lnTo>
                  <a:pt x="1154112" y="0"/>
                </a:lnTo>
                <a:lnTo>
                  <a:pt x="1215406" y="841"/>
                </a:lnTo>
                <a:lnTo>
                  <a:pt x="1275866" y="3338"/>
                </a:lnTo>
                <a:lnTo>
                  <a:pt x="1335414" y="7449"/>
                </a:lnTo>
                <a:lnTo>
                  <a:pt x="1393969" y="13131"/>
                </a:lnTo>
                <a:lnTo>
                  <a:pt x="1451451" y="20342"/>
                </a:lnTo>
                <a:lnTo>
                  <a:pt x="1507781" y="29041"/>
                </a:lnTo>
                <a:lnTo>
                  <a:pt x="1562878" y="39186"/>
                </a:lnTo>
                <a:lnTo>
                  <a:pt x="1616664" y="50734"/>
                </a:lnTo>
                <a:lnTo>
                  <a:pt x="1669059" y="63644"/>
                </a:lnTo>
                <a:lnTo>
                  <a:pt x="1719982" y="77874"/>
                </a:lnTo>
                <a:lnTo>
                  <a:pt x="1769353" y="93381"/>
                </a:lnTo>
                <a:lnTo>
                  <a:pt x="1817094" y="110124"/>
                </a:lnTo>
                <a:lnTo>
                  <a:pt x="1863125" y="128061"/>
                </a:lnTo>
                <a:lnTo>
                  <a:pt x="1907365" y="147149"/>
                </a:lnTo>
                <a:lnTo>
                  <a:pt x="1949735" y="167348"/>
                </a:lnTo>
                <a:lnTo>
                  <a:pt x="1990154" y="188614"/>
                </a:lnTo>
                <a:lnTo>
                  <a:pt x="2028545" y="210906"/>
                </a:lnTo>
                <a:lnTo>
                  <a:pt x="2064825" y="234182"/>
                </a:lnTo>
                <a:lnTo>
                  <a:pt x="2098917" y="258400"/>
                </a:lnTo>
                <a:lnTo>
                  <a:pt x="2130740" y="283519"/>
                </a:lnTo>
                <a:lnTo>
                  <a:pt x="2160214" y="309495"/>
                </a:lnTo>
                <a:lnTo>
                  <a:pt x="2211796" y="363854"/>
                </a:lnTo>
                <a:lnTo>
                  <a:pt x="2253027" y="421141"/>
                </a:lnTo>
                <a:lnTo>
                  <a:pt x="2283267" y="481022"/>
                </a:lnTo>
                <a:lnTo>
                  <a:pt x="2301879" y="543159"/>
                </a:lnTo>
                <a:lnTo>
                  <a:pt x="2308225" y="607218"/>
                </a:lnTo>
                <a:lnTo>
                  <a:pt x="2306625" y="639467"/>
                </a:lnTo>
                <a:lnTo>
                  <a:pt x="2294066" y="702607"/>
                </a:lnTo>
                <a:lnTo>
                  <a:pt x="2269560" y="763658"/>
                </a:lnTo>
                <a:lnTo>
                  <a:pt x="2233745" y="822284"/>
                </a:lnTo>
                <a:lnTo>
                  <a:pt x="2187259" y="878149"/>
                </a:lnTo>
                <a:lnTo>
                  <a:pt x="2130740" y="930918"/>
                </a:lnTo>
                <a:lnTo>
                  <a:pt x="2098917" y="956036"/>
                </a:lnTo>
                <a:lnTo>
                  <a:pt x="2064825" y="980254"/>
                </a:lnTo>
                <a:lnTo>
                  <a:pt x="2028545" y="1003530"/>
                </a:lnTo>
                <a:lnTo>
                  <a:pt x="1990154" y="1025823"/>
                </a:lnTo>
                <a:lnTo>
                  <a:pt x="1949735" y="1047089"/>
                </a:lnTo>
                <a:lnTo>
                  <a:pt x="1907365" y="1067287"/>
                </a:lnTo>
                <a:lnTo>
                  <a:pt x="1863125" y="1086376"/>
                </a:lnTo>
                <a:lnTo>
                  <a:pt x="1817094" y="1104313"/>
                </a:lnTo>
                <a:lnTo>
                  <a:pt x="1769353" y="1121056"/>
                </a:lnTo>
                <a:lnTo>
                  <a:pt x="1719982" y="1136563"/>
                </a:lnTo>
                <a:lnTo>
                  <a:pt x="1669059" y="1150793"/>
                </a:lnTo>
                <a:lnTo>
                  <a:pt x="1616664" y="1163702"/>
                </a:lnTo>
                <a:lnTo>
                  <a:pt x="1562878" y="1175251"/>
                </a:lnTo>
                <a:lnTo>
                  <a:pt x="1507781" y="1185395"/>
                </a:lnTo>
                <a:lnTo>
                  <a:pt x="1451451" y="1194094"/>
                </a:lnTo>
                <a:lnTo>
                  <a:pt x="1393969" y="1201306"/>
                </a:lnTo>
                <a:lnTo>
                  <a:pt x="1335414" y="1206988"/>
                </a:lnTo>
                <a:lnTo>
                  <a:pt x="1275866" y="1211098"/>
                </a:lnTo>
                <a:lnTo>
                  <a:pt x="1215406" y="1213595"/>
                </a:lnTo>
                <a:lnTo>
                  <a:pt x="1154112" y="1214437"/>
                </a:lnTo>
                <a:lnTo>
                  <a:pt x="1092819" y="1213595"/>
                </a:lnTo>
                <a:lnTo>
                  <a:pt x="1032358" y="1211098"/>
                </a:lnTo>
                <a:lnTo>
                  <a:pt x="972811" y="1206988"/>
                </a:lnTo>
                <a:lnTo>
                  <a:pt x="914256" y="1201306"/>
                </a:lnTo>
                <a:lnTo>
                  <a:pt x="856774" y="1194094"/>
                </a:lnTo>
                <a:lnTo>
                  <a:pt x="800444" y="1185395"/>
                </a:lnTo>
                <a:lnTo>
                  <a:pt x="745346" y="1175251"/>
                </a:lnTo>
                <a:lnTo>
                  <a:pt x="691560" y="1163702"/>
                </a:lnTo>
                <a:lnTo>
                  <a:pt x="639166" y="1150793"/>
                </a:lnTo>
                <a:lnTo>
                  <a:pt x="588243" y="1136563"/>
                </a:lnTo>
                <a:lnTo>
                  <a:pt x="538871" y="1121056"/>
                </a:lnTo>
                <a:lnTo>
                  <a:pt x="491130" y="1104313"/>
                </a:lnTo>
                <a:lnTo>
                  <a:pt x="445100" y="1086376"/>
                </a:lnTo>
                <a:lnTo>
                  <a:pt x="400860" y="1067287"/>
                </a:lnTo>
                <a:lnTo>
                  <a:pt x="358490" y="1047089"/>
                </a:lnTo>
                <a:lnTo>
                  <a:pt x="318070" y="1025823"/>
                </a:lnTo>
                <a:lnTo>
                  <a:pt x="279680" y="1003530"/>
                </a:lnTo>
                <a:lnTo>
                  <a:pt x="243399" y="980254"/>
                </a:lnTo>
                <a:lnTo>
                  <a:pt x="209307" y="956036"/>
                </a:lnTo>
                <a:lnTo>
                  <a:pt x="177485" y="930918"/>
                </a:lnTo>
                <a:lnTo>
                  <a:pt x="148011" y="904942"/>
                </a:lnTo>
                <a:lnTo>
                  <a:pt x="96428" y="850583"/>
                </a:lnTo>
                <a:lnTo>
                  <a:pt x="55198" y="793295"/>
                </a:lnTo>
                <a:lnTo>
                  <a:pt x="24958" y="733415"/>
                </a:lnTo>
                <a:lnTo>
                  <a:pt x="6345" y="671277"/>
                </a:lnTo>
                <a:lnTo>
                  <a:pt x="0" y="607218"/>
                </a:lnTo>
                <a:close/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6" name="object 50"/>
          <p:cNvSpPr/>
          <p:nvPr/>
        </p:nvSpPr>
        <p:spPr>
          <a:xfrm>
            <a:off x="2683511" y="2632076"/>
            <a:ext cx="728980" cy="727075"/>
          </a:xfrm>
          <a:custGeom>
            <a:avLst/>
            <a:gdLst/>
            <a:ahLst/>
            <a:cxnLst/>
            <a:rect l="l" t="t" r="r" b="b"/>
            <a:pathLst>
              <a:path w="728980" h="727075">
                <a:moveTo>
                  <a:pt x="0" y="0"/>
                </a:moveTo>
                <a:lnTo>
                  <a:pt x="728662" y="0"/>
                </a:lnTo>
                <a:lnTo>
                  <a:pt x="728662" y="727074"/>
                </a:lnTo>
                <a:lnTo>
                  <a:pt x="0" y="727074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4348AA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7" name="object 51"/>
          <p:cNvSpPr/>
          <p:nvPr/>
        </p:nvSpPr>
        <p:spPr>
          <a:xfrm>
            <a:off x="6701473" y="2632076"/>
            <a:ext cx="728980" cy="727075"/>
          </a:xfrm>
          <a:custGeom>
            <a:avLst/>
            <a:gdLst/>
            <a:ahLst/>
            <a:cxnLst/>
            <a:rect l="l" t="t" r="r" b="b"/>
            <a:pathLst>
              <a:path w="728979" h="727075">
                <a:moveTo>
                  <a:pt x="0" y="0"/>
                </a:moveTo>
                <a:lnTo>
                  <a:pt x="728662" y="0"/>
                </a:lnTo>
                <a:lnTo>
                  <a:pt x="728662" y="727074"/>
                </a:lnTo>
                <a:lnTo>
                  <a:pt x="0" y="727074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8" name="object 52"/>
          <p:cNvSpPr/>
          <p:nvPr/>
        </p:nvSpPr>
        <p:spPr>
          <a:xfrm>
            <a:off x="4621848" y="3433763"/>
            <a:ext cx="603250" cy="971550"/>
          </a:xfrm>
          <a:custGeom>
            <a:avLst/>
            <a:gdLst/>
            <a:ahLst/>
            <a:cxnLst/>
            <a:rect l="l" t="t" r="r" b="b"/>
            <a:pathLst>
              <a:path w="603250" h="971550">
                <a:moveTo>
                  <a:pt x="0" y="0"/>
                </a:moveTo>
                <a:lnTo>
                  <a:pt x="603249" y="0"/>
                </a:lnTo>
                <a:lnTo>
                  <a:pt x="603249" y="971549"/>
                </a:lnTo>
                <a:lnTo>
                  <a:pt x="0" y="971549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9" name="object 53"/>
          <p:cNvSpPr/>
          <p:nvPr/>
        </p:nvSpPr>
        <p:spPr>
          <a:xfrm>
            <a:off x="4134486" y="3802063"/>
            <a:ext cx="1590675" cy="360680"/>
          </a:xfrm>
          <a:custGeom>
            <a:avLst/>
            <a:gdLst/>
            <a:ahLst/>
            <a:cxnLst/>
            <a:rect l="l" t="t" r="r" b="b"/>
            <a:pathLst>
              <a:path w="1590675" h="360679">
                <a:moveTo>
                  <a:pt x="0" y="0"/>
                </a:moveTo>
                <a:lnTo>
                  <a:pt x="1590674" y="0"/>
                </a:lnTo>
                <a:lnTo>
                  <a:pt x="1590674" y="360362"/>
                </a:lnTo>
                <a:lnTo>
                  <a:pt x="0" y="360362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4348AA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0" name="object 54"/>
          <p:cNvSpPr txBox="1"/>
          <p:nvPr/>
        </p:nvSpPr>
        <p:spPr>
          <a:xfrm>
            <a:off x="1036638" y="2114233"/>
            <a:ext cx="7866380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6565265" algn="l"/>
              </a:tabLst>
            </a:pPr>
            <a:r>
              <a:rPr sz="2400" dirty="0">
                <a:solidFill>
                  <a:srgbClr val="FF7C00"/>
                </a:solidFill>
                <a:latin typeface="Arial"/>
                <a:cs typeface="Arial"/>
              </a:rPr>
              <a:t>Module</a:t>
            </a:r>
            <a:r>
              <a:rPr sz="2400" spc="-1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7C00"/>
                </a:solidFill>
                <a:latin typeface="Arial"/>
                <a:cs typeface="Arial"/>
              </a:rPr>
              <a:t>A	Module B</a:t>
            </a:r>
          </a:p>
        </p:txBody>
      </p:sp>
      <p:sp>
        <p:nvSpPr>
          <p:cNvPr id="71" name="object 55"/>
          <p:cNvSpPr txBox="1"/>
          <p:nvPr/>
        </p:nvSpPr>
        <p:spPr>
          <a:xfrm>
            <a:off x="3676651" y="4745990"/>
            <a:ext cx="2600960" cy="717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155" marR="5080" indent="-85090">
              <a:lnSpc>
                <a:spcPts val="2800"/>
              </a:lnSpc>
            </a:pPr>
            <a:r>
              <a:rPr sz="2400" dirty="0">
                <a:solidFill>
                  <a:srgbClr val="FF7C00"/>
                </a:solidFill>
                <a:latin typeface="Arial"/>
                <a:cs typeface="Arial"/>
              </a:rPr>
              <a:t>Execution Space X  (join point model)</a:t>
            </a:r>
          </a:p>
        </p:txBody>
      </p:sp>
      <p:sp>
        <p:nvSpPr>
          <p:cNvPr id="72" name="object 56"/>
          <p:cNvSpPr/>
          <p:nvPr/>
        </p:nvSpPr>
        <p:spPr>
          <a:xfrm>
            <a:off x="2783523" y="3048001"/>
            <a:ext cx="59055" cy="53975"/>
          </a:xfrm>
          <a:custGeom>
            <a:avLst/>
            <a:gdLst/>
            <a:ahLst/>
            <a:cxnLst/>
            <a:rect l="l" t="t" r="r" b="b"/>
            <a:pathLst>
              <a:path w="59055" h="53975">
                <a:moveTo>
                  <a:pt x="29368" y="0"/>
                </a:moveTo>
                <a:lnTo>
                  <a:pt x="17937" y="2120"/>
                </a:lnTo>
                <a:lnTo>
                  <a:pt x="8602" y="7904"/>
                </a:lnTo>
                <a:lnTo>
                  <a:pt x="2308" y="16482"/>
                </a:lnTo>
                <a:lnTo>
                  <a:pt x="0" y="26987"/>
                </a:lnTo>
                <a:lnTo>
                  <a:pt x="2308" y="37492"/>
                </a:lnTo>
                <a:lnTo>
                  <a:pt x="8602" y="46071"/>
                </a:lnTo>
                <a:lnTo>
                  <a:pt x="17937" y="51855"/>
                </a:lnTo>
                <a:lnTo>
                  <a:pt x="29368" y="53976"/>
                </a:lnTo>
                <a:lnTo>
                  <a:pt x="40800" y="51855"/>
                </a:lnTo>
                <a:lnTo>
                  <a:pt x="50136" y="46071"/>
                </a:lnTo>
                <a:lnTo>
                  <a:pt x="56430" y="37492"/>
                </a:lnTo>
                <a:lnTo>
                  <a:pt x="58738" y="26987"/>
                </a:lnTo>
                <a:lnTo>
                  <a:pt x="56430" y="16482"/>
                </a:lnTo>
                <a:lnTo>
                  <a:pt x="50136" y="7904"/>
                </a:lnTo>
                <a:lnTo>
                  <a:pt x="40800" y="2120"/>
                </a:lnTo>
                <a:lnTo>
                  <a:pt x="29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3" name="object 57"/>
          <p:cNvSpPr/>
          <p:nvPr/>
        </p:nvSpPr>
        <p:spPr>
          <a:xfrm>
            <a:off x="2783523" y="3048001"/>
            <a:ext cx="59055" cy="53975"/>
          </a:xfrm>
          <a:custGeom>
            <a:avLst/>
            <a:gdLst/>
            <a:ahLst/>
            <a:cxnLst/>
            <a:rect l="l" t="t" r="r" b="b"/>
            <a:pathLst>
              <a:path w="59055" h="53975">
                <a:moveTo>
                  <a:pt x="0" y="26987"/>
                </a:moveTo>
                <a:lnTo>
                  <a:pt x="2307" y="16483"/>
                </a:lnTo>
                <a:lnTo>
                  <a:pt x="8601" y="7904"/>
                </a:lnTo>
                <a:lnTo>
                  <a:pt x="17937" y="2120"/>
                </a:lnTo>
                <a:lnTo>
                  <a:pt x="29368" y="0"/>
                </a:lnTo>
                <a:lnTo>
                  <a:pt x="40800" y="2120"/>
                </a:lnTo>
                <a:lnTo>
                  <a:pt x="50136" y="7904"/>
                </a:lnTo>
                <a:lnTo>
                  <a:pt x="56430" y="16483"/>
                </a:lnTo>
                <a:lnTo>
                  <a:pt x="58738" y="26987"/>
                </a:lnTo>
                <a:lnTo>
                  <a:pt x="56430" y="37492"/>
                </a:lnTo>
                <a:lnTo>
                  <a:pt x="50136" y="46071"/>
                </a:lnTo>
                <a:lnTo>
                  <a:pt x="40800" y="51855"/>
                </a:lnTo>
                <a:lnTo>
                  <a:pt x="29368" y="53976"/>
                </a:lnTo>
                <a:lnTo>
                  <a:pt x="17937" y="51855"/>
                </a:lnTo>
                <a:lnTo>
                  <a:pt x="8601" y="46071"/>
                </a:lnTo>
                <a:lnTo>
                  <a:pt x="2307" y="37492"/>
                </a:lnTo>
                <a:lnTo>
                  <a:pt x="0" y="26987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4" name="object 58"/>
          <p:cNvSpPr/>
          <p:nvPr/>
        </p:nvSpPr>
        <p:spPr>
          <a:xfrm>
            <a:off x="3020061" y="2809875"/>
            <a:ext cx="59055" cy="53975"/>
          </a:xfrm>
          <a:custGeom>
            <a:avLst/>
            <a:gdLst/>
            <a:ahLst/>
            <a:cxnLst/>
            <a:rect l="l" t="t" r="r" b="b"/>
            <a:pathLst>
              <a:path w="59055" h="53975">
                <a:moveTo>
                  <a:pt x="29368" y="0"/>
                </a:moveTo>
                <a:lnTo>
                  <a:pt x="17936" y="2120"/>
                </a:lnTo>
                <a:lnTo>
                  <a:pt x="8601" y="7904"/>
                </a:lnTo>
                <a:lnTo>
                  <a:pt x="2307" y="16483"/>
                </a:lnTo>
                <a:lnTo>
                  <a:pt x="0" y="26988"/>
                </a:lnTo>
                <a:lnTo>
                  <a:pt x="2307" y="37493"/>
                </a:lnTo>
                <a:lnTo>
                  <a:pt x="8601" y="46071"/>
                </a:lnTo>
                <a:lnTo>
                  <a:pt x="17936" y="51855"/>
                </a:lnTo>
                <a:lnTo>
                  <a:pt x="29368" y="53976"/>
                </a:lnTo>
                <a:lnTo>
                  <a:pt x="40800" y="51855"/>
                </a:lnTo>
                <a:lnTo>
                  <a:pt x="50135" y="46071"/>
                </a:lnTo>
                <a:lnTo>
                  <a:pt x="56429" y="37493"/>
                </a:lnTo>
                <a:lnTo>
                  <a:pt x="58737" y="26988"/>
                </a:lnTo>
                <a:lnTo>
                  <a:pt x="56429" y="16483"/>
                </a:lnTo>
                <a:lnTo>
                  <a:pt x="50135" y="7904"/>
                </a:lnTo>
                <a:lnTo>
                  <a:pt x="40800" y="2120"/>
                </a:lnTo>
                <a:lnTo>
                  <a:pt x="29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5" name="object 59"/>
          <p:cNvSpPr/>
          <p:nvPr/>
        </p:nvSpPr>
        <p:spPr>
          <a:xfrm>
            <a:off x="3020061" y="2809875"/>
            <a:ext cx="59055" cy="53975"/>
          </a:xfrm>
          <a:custGeom>
            <a:avLst/>
            <a:gdLst/>
            <a:ahLst/>
            <a:cxnLst/>
            <a:rect l="l" t="t" r="r" b="b"/>
            <a:pathLst>
              <a:path w="59055" h="53975">
                <a:moveTo>
                  <a:pt x="0" y="26987"/>
                </a:moveTo>
                <a:lnTo>
                  <a:pt x="2307" y="16483"/>
                </a:lnTo>
                <a:lnTo>
                  <a:pt x="8601" y="7904"/>
                </a:lnTo>
                <a:lnTo>
                  <a:pt x="17937" y="2120"/>
                </a:lnTo>
                <a:lnTo>
                  <a:pt x="29368" y="0"/>
                </a:lnTo>
                <a:lnTo>
                  <a:pt x="40800" y="2120"/>
                </a:lnTo>
                <a:lnTo>
                  <a:pt x="50136" y="7904"/>
                </a:lnTo>
                <a:lnTo>
                  <a:pt x="56430" y="16483"/>
                </a:lnTo>
                <a:lnTo>
                  <a:pt x="58738" y="26987"/>
                </a:lnTo>
                <a:lnTo>
                  <a:pt x="56430" y="37492"/>
                </a:lnTo>
                <a:lnTo>
                  <a:pt x="50136" y="46071"/>
                </a:lnTo>
                <a:lnTo>
                  <a:pt x="40800" y="51855"/>
                </a:lnTo>
                <a:lnTo>
                  <a:pt x="29368" y="53976"/>
                </a:lnTo>
                <a:lnTo>
                  <a:pt x="17937" y="51855"/>
                </a:lnTo>
                <a:lnTo>
                  <a:pt x="8601" y="46071"/>
                </a:lnTo>
                <a:lnTo>
                  <a:pt x="2307" y="37492"/>
                </a:lnTo>
                <a:lnTo>
                  <a:pt x="0" y="26987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6" name="object 60"/>
          <p:cNvSpPr/>
          <p:nvPr/>
        </p:nvSpPr>
        <p:spPr>
          <a:xfrm>
            <a:off x="4823461" y="3924300"/>
            <a:ext cx="55880" cy="60325"/>
          </a:xfrm>
          <a:custGeom>
            <a:avLst/>
            <a:gdLst/>
            <a:ahLst/>
            <a:cxnLst/>
            <a:rect l="l" t="t" r="r" b="b"/>
            <a:pathLst>
              <a:path w="55879" h="60325">
                <a:moveTo>
                  <a:pt x="27781" y="0"/>
                </a:moveTo>
                <a:lnTo>
                  <a:pt x="16967" y="2370"/>
                </a:lnTo>
                <a:lnTo>
                  <a:pt x="8137" y="8834"/>
                </a:lnTo>
                <a:lnTo>
                  <a:pt x="2183" y="18422"/>
                </a:lnTo>
                <a:lnTo>
                  <a:pt x="0" y="30163"/>
                </a:lnTo>
                <a:lnTo>
                  <a:pt x="2183" y="41904"/>
                </a:lnTo>
                <a:lnTo>
                  <a:pt x="8137" y="51491"/>
                </a:lnTo>
                <a:lnTo>
                  <a:pt x="16967" y="57955"/>
                </a:lnTo>
                <a:lnTo>
                  <a:pt x="27781" y="60326"/>
                </a:lnTo>
                <a:lnTo>
                  <a:pt x="38595" y="57955"/>
                </a:lnTo>
                <a:lnTo>
                  <a:pt x="47426" y="51491"/>
                </a:lnTo>
                <a:lnTo>
                  <a:pt x="53380" y="41904"/>
                </a:lnTo>
                <a:lnTo>
                  <a:pt x="55563" y="30163"/>
                </a:lnTo>
                <a:lnTo>
                  <a:pt x="53380" y="18422"/>
                </a:lnTo>
                <a:lnTo>
                  <a:pt x="47426" y="8834"/>
                </a:lnTo>
                <a:lnTo>
                  <a:pt x="38595" y="2370"/>
                </a:lnTo>
                <a:lnTo>
                  <a:pt x="277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7" name="object 61"/>
          <p:cNvSpPr/>
          <p:nvPr/>
        </p:nvSpPr>
        <p:spPr>
          <a:xfrm>
            <a:off x="4823460" y="3924300"/>
            <a:ext cx="55880" cy="60325"/>
          </a:xfrm>
          <a:custGeom>
            <a:avLst/>
            <a:gdLst/>
            <a:ahLst/>
            <a:cxnLst/>
            <a:rect l="l" t="t" r="r" b="b"/>
            <a:pathLst>
              <a:path w="55879" h="60325">
                <a:moveTo>
                  <a:pt x="0" y="30162"/>
                </a:moveTo>
                <a:lnTo>
                  <a:pt x="2183" y="18422"/>
                </a:lnTo>
                <a:lnTo>
                  <a:pt x="8137" y="8834"/>
                </a:lnTo>
                <a:lnTo>
                  <a:pt x="16967" y="2370"/>
                </a:lnTo>
                <a:lnTo>
                  <a:pt x="27782" y="0"/>
                </a:lnTo>
                <a:lnTo>
                  <a:pt x="38596" y="2370"/>
                </a:lnTo>
                <a:lnTo>
                  <a:pt x="47426" y="8834"/>
                </a:lnTo>
                <a:lnTo>
                  <a:pt x="53380" y="18422"/>
                </a:lnTo>
                <a:lnTo>
                  <a:pt x="55564" y="30162"/>
                </a:lnTo>
                <a:lnTo>
                  <a:pt x="53380" y="41903"/>
                </a:lnTo>
                <a:lnTo>
                  <a:pt x="47426" y="51491"/>
                </a:lnTo>
                <a:lnTo>
                  <a:pt x="38596" y="57955"/>
                </a:lnTo>
                <a:lnTo>
                  <a:pt x="27782" y="60326"/>
                </a:lnTo>
                <a:lnTo>
                  <a:pt x="16967" y="57955"/>
                </a:lnTo>
                <a:lnTo>
                  <a:pt x="8137" y="51491"/>
                </a:lnTo>
                <a:lnTo>
                  <a:pt x="2183" y="41903"/>
                </a:lnTo>
                <a:lnTo>
                  <a:pt x="0" y="30162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8" name="object 62"/>
          <p:cNvSpPr/>
          <p:nvPr/>
        </p:nvSpPr>
        <p:spPr>
          <a:xfrm>
            <a:off x="4863148" y="3557588"/>
            <a:ext cx="60325" cy="59055"/>
          </a:xfrm>
          <a:custGeom>
            <a:avLst/>
            <a:gdLst/>
            <a:ahLst/>
            <a:cxnLst/>
            <a:rect l="l" t="t" r="r" b="b"/>
            <a:pathLst>
              <a:path w="60325" h="59055">
                <a:moveTo>
                  <a:pt x="30162" y="0"/>
                </a:moveTo>
                <a:lnTo>
                  <a:pt x="18422" y="2307"/>
                </a:lnTo>
                <a:lnTo>
                  <a:pt x="8834" y="8601"/>
                </a:lnTo>
                <a:lnTo>
                  <a:pt x="2370" y="17936"/>
                </a:lnTo>
                <a:lnTo>
                  <a:pt x="0" y="29368"/>
                </a:lnTo>
                <a:lnTo>
                  <a:pt x="2370" y="40800"/>
                </a:lnTo>
                <a:lnTo>
                  <a:pt x="8834" y="50135"/>
                </a:lnTo>
                <a:lnTo>
                  <a:pt x="18422" y="56429"/>
                </a:lnTo>
                <a:lnTo>
                  <a:pt x="30162" y="58737"/>
                </a:lnTo>
                <a:lnTo>
                  <a:pt x="41903" y="56429"/>
                </a:lnTo>
                <a:lnTo>
                  <a:pt x="51491" y="50135"/>
                </a:lnTo>
                <a:lnTo>
                  <a:pt x="57955" y="40800"/>
                </a:lnTo>
                <a:lnTo>
                  <a:pt x="60326" y="29368"/>
                </a:lnTo>
                <a:lnTo>
                  <a:pt x="57955" y="17936"/>
                </a:lnTo>
                <a:lnTo>
                  <a:pt x="51491" y="8601"/>
                </a:lnTo>
                <a:lnTo>
                  <a:pt x="41903" y="2307"/>
                </a:lnTo>
                <a:lnTo>
                  <a:pt x="301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9" name="object 63"/>
          <p:cNvSpPr/>
          <p:nvPr/>
        </p:nvSpPr>
        <p:spPr>
          <a:xfrm>
            <a:off x="4863148" y="3557588"/>
            <a:ext cx="60325" cy="59055"/>
          </a:xfrm>
          <a:custGeom>
            <a:avLst/>
            <a:gdLst/>
            <a:ahLst/>
            <a:cxnLst/>
            <a:rect l="l" t="t" r="r" b="b"/>
            <a:pathLst>
              <a:path w="60325" h="59055">
                <a:moveTo>
                  <a:pt x="0" y="29369"/>
                </a:moveTo>
                <a:lnTo>
                  <a:pt x="2370" y="17937"/>
                </a:lnTo>
                <a:lnTo>
                  <a:pt x="8834" y="8601"/>
                </a:lnTo>
                <a:lnTo>
                  <a:pt x="18422" y="2307"/>
                </a:lnTo>
                <a:lnTo>
                  <a:pt x="30162" y="0"/>
                </a:lnTo>
                <a:lnTo>
                  <a:pt x="41903" y="2307"/>
                </a:lnTo>
                <a:lnTo>
                  <a:pt x="51491" y="8601"/>
                </a:lnTo>
                <a:lnTo>
                  <a:pt x="57955" y="17937"/>
                </a:lnTo>
                <a:lnTo>
                  <a:pt x="60326" y="29369"/>
                </a:lnTo>
                <a:lnTo>
                  <a:pt x="57955" y="40800"/>
                </a:lnTo>
                <a:lnTo>
                  <a:pt x="51491" y="50135"/>
                </a:lnTo>
                <a:lnTo>
                  <a:pt x="41903" y="56429"/>
                </a:lnTo>
                <a:lnTo>
                  <a:pt x="30162" y="58737"/>
                </a:lnTo>
                <a:lnTo>
                  <a:pt x="18422" y="56429"/>
                </a:lnTo>
                <a:lnTo>
                  <a:pt x="8834" y="50135"/>
                </a:lnTo>
                <a:lnTo>
                  <a:pt x="2370" y="40800"/>
                </a:lnTo>
                <a:lnTo>
                  <a:pt x="0" y="29369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0" name="object 64"/>
          <p:cNvSpPr/>
          <p:nvPr/>
        </p:nvSpPr>
        <p:spPr>
          <a:xfrm>
            <a:off x="5399723" y="3994150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5">
                <a:moveTo>
                  <a:pt x="29368" y="0"/>
                </a:moveTo>
                <a:lnTo>
                  <a:pt x="17936" y="2308"/>
                </a:lnTo>
                <a:lnTo>
                  <a:pt x="8601" y="8602"/>
                </a:lnTo>
                <a:lnTo>
                  <a:pt x="2307" y="17937"/>
                </a:lnTo>
                <a:lnTo>
                  <a:pt x="0" y="29370"/>
                </a:lnTo>
                <a:lnTo>
                  <a:pt x="2307" y="40801"/>
                </a:lnTo>
                <a:lnTo>
                  <a:pt x="8601" y="50136"/>
                </a:lnTo>
                <a:lnTo>
                  <a:pt x="17936" y="56430"/>
                </a:lnTo>
                <a:lnTo>
                  <a:pt x="29368" y="58738"/>
                </a:lnTo>
                <a:lnTo>
                  <a:pt x="40800" y="56430"/>
                </a:lnTo>
                <a:lnTo>
                  <a:pt x="50135" y="50136"/>
                </a:lnTo>
                <a:lnTo>
                  <a:pt x="56429" y="40801"/>
                </a:lnTo>
                <a:lnTo>
                  <a:pt x="58737" y="29370"/>
                </a:lnTo>
                <a:lnTo>
                  <a:pt x="56429" y="17937"/>
                </a:lnTo>
                <a:lnTo>
                  <a:pt x="50135" y="8602"/>
                </a:lnTo>
                <a:lnTo>
                  <a:pt x="40800" y="2308"/>
                </a:lnTo>
                <a:lnTo>
                  <a:pt x="29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1" name="object 65"/>
          <p:cNvSpPr/>
          <p:nvPr/>
        </p:nvSpPr>
        <p:spPr>
          <a:xfrm>
            <a:off x="5399723" y="3994150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5">
                <a:moveTo>
                  <a:pt x="0" y="29369"/>
                </a:moveTo>
                <a:lnTo>
                  <a:pt x="2307" y="17937"/>
                </a:lnTo>
                <a:lnTo>
                  <a:pt x="8601" y="8601"/>
                </a:lnTo>
                <a:lnTo>
                  <a:pt x="17937" y="2307"/>
                </a:lnTo>
                <a:lnTo>
                  <a:pt x="29369" y="0"/>
                </a:lnTo>
                <a:lnTo>
                  <a:pt x="40800" y="2307"/>
                </a:lnTo>
                <a:lnTo>
                  <a:pt x="50135" y="8601"/>
                </a:lnTo>
                <a:lnTo>
                  <a:pt x="56429" y="17937"/>
                </a:lnTo>
                <a:lnTo>
                  <a:pt x="58737" y="29369"/>
                </a:lnTo>
                <a:lnTo>
                  <a:pt x="56429" y="40800"/>
                </a:lnTo>
                <a:lnTo>
                  <a:pt x="50135" y="50135"/>
                </a:lnTo>
                <a:lnTo>
                  <a:pt x="40800" y="56429"/>
                </a:lnTo>
                <a:lnTo>
                  <a:pt x="29369" y="58737"/>
                </a:lnTo>
                <a:lnTo>
                  <a:pt x="17937" y="56429"/>
                </a:lnTo>
                <a:lnTo>
                  <a:pt x="8601" y="50135"/>
                </a:lnTo>
                <a:lnTo>
                  <a:pt x="2307" y="40800"/>
                </a:lnTo>
                <a:lnTo>
                  <a:pt x="0" y="29369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2" name="object 66"/>
          <p:cNvSpPr/>
          <p:nvPr/>
        </p:nvSpPr>
        <p:spPr>
          <a:xfrm>
            <a:off x="4436111" y="3984625"/>
            <a:ext cx="60325" cy="59055"/>
          </a:xfrm>
          <a:custGeom>
            <a:avLst/>
            <a:gdLst/>
            <a:ahLst/>
            <a:cxnLst/>
            <a:rect l="l" t="t" r="r" b="b"/>
            <a:pathLst>
              <a:path w="60325" h="59055">
                <a:moveTo>
                  <a:pt x="30162" y="0"/>
                </a:moveTo>
                <a:lnTo>
                  <a:pt x="18421" y="2308"/>
                </a:lnTo>
                <a:lnTo>
                  <a:pt x="8834" y="8602"/>
                </a:lnTo>
                <a:lnTo>
                  <a:pt x="2370" y="17937"/>
                </a:lnTo>
                <a:lnTo>
                  <a:pt x="0" y="29370"/>
                </a:lnTo>
                <a:lnTo>
                  <a:pt x="2370" y="40801"/>
                </a:lnTo>
                <a:lnTo>
                  <a:pt x="8834" y="50136"/>
                </a:lnTo>
                <a:lnTo>
                  <a:pt x="18421" y="56430"/>
                </a:lnTo>
                <a:lnTo>
                  <a:pt x="30162" y="58738"/>
                </a:lnTo>
                <a:lnTo>
                  <a:pt x="41903" y="56430"/>
                </a:lnTo>
                <a:lnTo>
                  <a:pt x="51491" y="50136"/>
                </a:lnTo>
                <a:lnTo>
                  <a:pt x="57955" y="40801"/>
                </a:lnTo>
                <a:lnTo>
                  <a:pt x="60326" y="29370"/>
                </a:lnTo>
                <a:lnTo>
                  <a:pt x="57955" y="17937"/>
                </a:lnTo>
                <a:lnTo>
                  <a:pt x="51491" y="8602"/>
                </a:lnTo>
                <a:lnTo>
                  <a:pt x="41903" y="2308"/>
                </a:lnTo>
                <a:lnTo>
                  <a:pt x="301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3" name="object 67"/>
          <p:cNvSpPr/>
          <p:nvPr/>
        </p:nvSpPr>
        <p:spPr>
          <a:xfrm>
            <a:off x="4436111" y="3984625"/>
            <a:ext cx="60325" cy="59055"/>
          </a:xfrm>
          <a:custGeom>
            <a:avLst/>
            <a:gdLst/>
            <a:ahLst/>
            <a:cxnLst/>
            <a:rect l="l" t="t" r="r" b="b"/>
            <a:pathLst>
              <a:path w="60325" h="59055">
                <a:moveTo>
                  <a:pt x="0" y="29369"/>
                </a:moveTo>
                <a:lnTo>
                  <a:pt x="2370" y="17937"/>
                </a:lnTo>
                <a:lnTo>
                  <a:pt x="8834" y="8601"/>
                </a:lnTo>
                <a:lnTo>
                  <a:pt x="18422" y="2307"/>
                </a:lnTo>
                <a:lnTo>
                  <a:pt x="30162" y="0"/>
                </a:lnTo>
                <a:lnTo>
                  <a:pt x="41903" y="2307"/>
                </a:lnTo>
                <a:lnTo>
                  <a:pt x="51491" y="8601"/>
                </a:lnTo>
                <a:lnTo>
                  <a:pt x="57955" y="17937"/>
                </a:lnTo>
                <a:lnTo>
                  <a:pt x="60326" y="29369"/>
                </a:lnTo>
                <a:lnTo>
                  <a:pt x="57955" y="40800"/>
                </a:lnTo>
                <a:lnTo>
                  <a:pt x="51491" y="50135"/>
                </a:lnTo>
                <a:lnTo>
                  <a:pt x="41903" y="56429"/>
                </a:lnTo>
                <a:lnTo>
                  <a:pt x="30162" y="58737"/>
                </a:lnTo>
                <a:lnTo>
                  <a:pt x="18422" y="56429"/>
                </a:lnTo>
                <a:lnTo>
                  <a:pt x="8834" y="50135"/>
                </a:lnTo>
                <a:lnTo>
                  <a:pt x="2370" y="40800"/>
                </a:lnTo>
                <a:lnTo>
                  <a:pt x="0" y="29369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4" name="object 68"/>
          <p:cNvSpPr/>
          <p:nvPr/>
        </p:nvSpPr>
        <p:spPr>
          <a:xfrm>
            <a:off x="6904673" y="3101975"/>
            <a:ext cx="53975" cy="59055"/>
          </a:xfrm>
          <a:custGeom>
            <a:avLst/>
            <a:gdLst/>
            <a:ahLst/>
            <a:cxnLst/>
            <a:rect l="l" t="t" r="r" b="b"/>
            <a:pathLst>
              <a:path w="53975" h="59055">
                <a:moveTo>
                  <a:pt x="26988" y="0"/>
                </a:moveTo>
                <a:lnTo>
                  <a:pt x="16483" y="2308"/>
                </a:lnTo>
                <a:lnTo>
                  <a:pt x="7904" y="8602"/>
                </a:lnTo>
                <a:lnTo>
                  <a:pt x="2120" y="17937"/>
                </a:lnTo>
                <a:lnTo>
                  <a:pt x="0" y="29370"/>
                </a:lnTo>
                <a:lnTo>
                  <a:pt x="2120" y="40801"/>
                </a:lnTo>
                <a:lnTo>
                  <a:pt x="7904" y="50136"/>
                </a:lnTo>
                <a:lnTo>
                  <a:pt x="16483" y="56430"/>
                </a:lnTo>
                <a:lnTo>
                  <a:pt x="26988" y="58738"/>
                </a:lnTo>
                <a:lnTo>
                  <a:pt x="37492" y="56430"/>
                </a:lnTo>
                <a:lnTo>
                  <a:pt x="46071" y="50136"/>
                </a:lnTo>
                <a:lnTo>
                  <a:pt x="51855" y="40801"/>
                </a:lnTo>
                <a:lnTo>
                  <a:pt x="53976" y="29370"/>
                </a:lnTo>
                <a:lnTo>
                  <a:pt x="51855" y="17937"/>
                </a:lnTo>
                <a:lnTo>
                  <a:pt x="46071" y="8602"/>
                </a:lnTo>
                <a:lnTo>
                  <a:pt x="37492" y="2308"/>
                </a:lnTo>
                <a:lnTo>
                  <a:pt x="269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5" name="object 69"/>
          <p:cNvSpPr/>
          <p:nvPr/>
        </p:nvSpPr>
        <p:spPr>
          <a:xfrm>
            <a:off x="6904673" y="3101975"/>
            <a:ext cx="53975" cy="59055"/>
          </a:xfrm>
          <a:custGeom>
            <a:avLst/>
            <a:gdLst/>
            <a:ahLst/>
            <a:cxnLst/>
            <a:rect l="l" t="t" r="r" b="b"/>
            <a:pathLst>
              <a:path w="53975" h="59055">
                <a:moveTo>
                  <a:pt x="0" y="29369"/>
                </a:moveTo>
                <a:lnTo>
                  <a:pt x="2120" y="17937"/>
                </a:lnTo>
                <a:lnTo>
                  <a:pt x="7904" y="8601"/>
                </a:lnTo>
                <a:lnTo>
                  <a:pt x="16483" y="2307"/>
                </a:lnTo>
                <a:lnTo>
                  <a:pt x="26988" y="0"/>
                </a:lnTo>
                <a:lnTo>
                  <a:pt x="37492" y="2307"/>
                </a:lnTo>
                <a:lnTo>
                  <a:pt x="46071" y="8601"/>
                </a:lnTo>
                <a:lnTo>
                  <a:pt x="51854" y="17937"/>
                </a:lnTo>
                <a:lnTo>
                  <a:pt x="53975" y="29369"/>
                </a:lnTo>
                <a:lnTo>
                  <a:pt x="51854" y="40800"/>
                </a:lnTo>
                <a:lnTo>
                  <a:pt x="46071" y="50135"/>
                </a:lnTo>
                <a:lnTo>
                  <a:pt x="37492" y="56429"/>
                </a:lnTo>
                <a:lnTo>
                  <a:pt x="26988" y="58737"/>
                </a:lnTo>
                <a:lnTo>
                  <a:pt x="16483" y="56429"/>
                </a:lnTo>
                <a:lnTo>
                  <a:pt x="7904" y="50135"/>
                </a:lnTo>
                <a:lnTo>
                  <a:pt x="2120" y="40800"/>
                </a:lnTo>
                <a:lnTo>
                  <a:pt x="0" y="29369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6" name="object 70"/>
          <p:cNvSpPr/>
          <p:nvPr/>
        </p:nvSpPr>
        <p:spPr>
          <a:xfrm>
            <a:off x="5017134" y="4286250"/>
            <a:ext cx="53975" cy="60325"/>
          </a:xfrm>
          <a:custGeom>
            <a:avLst/>
            <a:gdLst/>
            <a:ahLst/>
            <a:cxnLst/>
            <a:rect l="l" t="t" r="r" b="b"/>
            <a:pathLst>
              <a:path w="53975" h="60325">
                <a:moveTo>
                  <a:pt x="26988" y="0"/>
                </a:moveTo>
                <a:lnTo>
                  <a:pt x="16483" y="2370"/>
                </a:lnTo>
                <a:lnTo>
                  <a:pt x="7905" y="8834"/>
                </a:lnTo>
                <a:lnTo>
                  <a:pt x="2121" y="18422"/>
                </a:lnTo>
                <a:lnTo>
                  <a:pt x="0" y="30163"/>
                </a:lnTo>
                <a:lnTo>
                  <a:pt x="2121" y="41904"/>
                </a:lnTo>
                <a:lnTo>
                  <a:pt x="7905" y="51491"/>
                </a:lnTo>
                <a:lnTo>
                  <a:pt x="16483" y="57955"/>
                </a:lnTo>
                <a:lnTo>
                  <a:pt x="26988" y="60326"/>
                </a:lnTo>
                <a:lnTo>
                  <a:pt x="37493" y="57955"/>
                </a:lnTo>
                <a:lnTo>
                  <a:pt x="46071" y="51491"/>
                </a:lnTo>
                <a:lnTo>
                  <a:pt x="51855" y="41904"/>
                </a:lnTo>
                <a:lnTo>
                  <a:pt x="53976" y="30163"/>
                </a:lnTo>
                <a:lnTo>
                  <a:pt x="51855" y="18422"/>
                </a:lnTo>
                <a:lnTo>
                  <a:pt x="46071" y="8834"/>
                </a:lnTo>
                <a:lnTo>
                  <a:pt x="37493" y="2370"/>
                </a:lnTo>
                <a:lnTo>
                  <a:pt x="269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7" name="object 71"/>
          <p:cNvSpPr/>
          <p:nvPr/>
        </p:nvSpPr>
        <p:spPr>
          <a:xfrm>
            <a:off x="5017134" y="4286250"/>
            <a:ext cx="53975" cy="60325"/>
          </a:xfrm>
          <a:custGeom>
            <a:avLst/>
            <a:gdLst/>
            <a:ahLst/>
            <a:cxnLst/>
            <a:rect l="l" t="t" r="r" b="b"/>
            <a:pathLst>
              <a:path w="53975" h="60325">
                <a:moveTo>
                  <a:pt x="0" y="30162"/>
                </a:moveTo>
                <a:lnTo>
                  <a:pt x="2120" y="18422"/>
                </a:lnTo>
                <a:lnTo>
                  <a:pt x="7904" y="8834"/>
                </a:lnTo>
                <a:lnTo>
                  <a:pt x="16483" y="2370"/>
                </a:lnTo>
                <a:lnTo>
                  <a:pt x="26987" y="0"/>
                </a:lnTo>
                <a:lnTo>
                  <a:pt x="37492" y="2370"/>
                </a:lnTo>
                <a:lnTo>
                  <a:pt x="46071" y="8834"/>
                </a:lnTo>
                <a:lnTo>
                  <a:pt x="51855" y="18422"/>
                </a:lnTo>
                <a:lnTo>
                  <a:pt x="53976" y="30162"/>
                </a:lnTo>
                <a:lnTo>
                  <a:pt x="51855" y="41903"/>
                </a:lnTo>
                <a:lnTo>
                  <a:pt x="46071" y="51491"/>
                </a:lnTo>
                <a:lnTo>
                  <a:pt x="37492" y="57955"/>
                </a:lnTo>
                <a:lnTo>
                  <a:pt x="26987" y="60326"/>
                </a:lnTo>
                <a:lnTo>
                  <a:pt x="16483" y="57955"/>
                </a:lnTo>
                <a:lnTo>
                  <a:pt x="7904" y="51491"/>
                </a:lnTo>
                <a:lnTo>
                  <a:pt x="2120" y="41903"/>
                </a:lnTo>
                <a:lnTo>
                  <a:pt x="0" y="30162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8" name="object 72"/>
          <p:cNvSpPr/>
          <p:nvPr/>
        </p:nvSpPr>
        <p:spPr>
          <a:xfrm>
            <a:off x="1389699" y="3092450"/>
            <a:ext cx="1297305" cy="748030"/>
          </a:xfrm>
          <a:custGeom>
            <a:avLst/>
            <a:gdLst/>
            <a:ahLst/>
            <a:cxnLst/>
            <a:rect l="l" t="t" r="r" b="b"/>
            <a:pathLst>
              <a:path w="1297305" h="748030">
                <a:moveTo>
                  <a:pt x="1296986" y="0"/>
                </a:moveTo>
                <a:lnTo>
                  <a:pt x="0" y="747712"/>
                </a:lnTo>
              </a:path>
            </a:pathLst>
          </a:custGeom>
          <a:ln w="19049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9" name="object 73"/>
          <p:cNvSpPr/>
          <p:nvPr/>
        </p:nvSpPr>
        <p:spPr>
          <a:xfrm>
            <a:off x="5710873" y="4100513"/>
            <a:ext cx="1513205" cy="244475"/>
          </a:xfrm>
          <a:custGeom>
            <a:avLst/>
            <a:gdLst/>
            <a:ahLst/>
            <a:cxnLst/>
            <a:rect l="l" t="t" r="r" b="b"/>
            <a:pathLst>
              <a:path w="1513204" h="244475">
                <a:moveTo>
                  <a:pt x="1512886" y="244474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56678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09800" y="569893"/>
            <a:ext cx="5557095" cy="954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Aspect aware interfaces</a:t>
            </a:r>
            <a:br>
              <a:rPr lang="en-US" spc="-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000" spc="-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Kiczales</a:t>
            </a:r>
            <a:r>
              <a:rPr lang="en-US" sz="2000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spc="-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Mezini</a:t>
            </a:r>
            <a:r>
              <a:rPr lang="en-US" sz="2000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 ICSE 2005]</a:t>
            </a:r>
            <a:endParaRPr sz="2000" spc="-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bject 34"/>
          <p:cNvSpPr txBox="1"/>
          <p:nvPr/>
        </p:nvSpPr>
        <p:spPr>
          <a:xfrm>
            <a:off x="1132205" y="1981200"/>
            <a:ext cx="8316595" cy="4999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6540" marR="5613400" indent="-243840">
              <a:lnSpc>
                <a:spcPct val="119800"/>
              </a:lnSpc>
            </a:pPr>
            <a:r>
              <a:rPr sz="1600" b="1" spc="-5" dirty="0">
                <a:solidFill>
                  <a:prstClr val="black"/>
                </a:solidFill>
                <a:latin typeface="Courier New"/>
                <a:cs typeface="Courier New"/>
              </a:rPr>
              <a:t>Point implements Shape  int</a:t>
            </a:r>
            <a:r>
              <a:rPr sz="1600" b="1" spc="-95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Courier New"/>
                <a:cs typeface="Courier New"/>
              </a:rPr>
              <a:t>getX();</a:t>
            </a:r>
            <a:endParaRPr sz="1600" dirty="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256540">
              <a:spcBef>
                <a:spcPts val="380"/>
              </a:spcBef>
            </a:pPr>
            <a:r>
              <a:rPr sz="1600" b="1" spc="-5" dirty="0">
                <a:solidFill>
                  <a:prstClr val="black"/>
                </a:solidFill>
                <a:latin typeface="Courier New"/>
                <a:cs typeface="Courier New"/>
              </a:rPr>
              <a:t>int</a:t>
            </a:r>
            <a:r>
              <a:rPr sz="1600" b="1" spc="-95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Courier New"/>
                <a:cs typeface="Courier New"/>
              </a:rPr>
              <a:t>getY();</a:t>
            </a:r>
            <a:endParaRPr sz="1600" dirty="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256540" marR="857885">
              <a:lnSpc>
                <a:spcPct val="119800"/>
              </a:lnSpc>
            </a:pPr>
            <a:r>
              <a:rPr sz="1600" b="1" spc="-5" dirty="0">
                <a:solidFill>
                  <a:prstClr val="black"/>
                </a:solidFill>
                <a:latin typeface="Courier New"/>
                <a:cs typeface="Courier New"/>
              </a:rPr>
              <a:t>void setX(int): </a:t>
            </a:r>
            <a:r>
              <a:rPr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UpdateSignaling </a:t>
            </a:r>
            <a:r>
              <a:rPr sz="1600" b="1" dirty="0">
                <a:solidFill>
                  <a:srgbClr val="FF7C00"/>
                </a:solidFill>
                <a:latin typeface="Courier New"/>
                <a:cs typeface="Courier New"/>
              </a:rPr>
              <a:t>– </a:t>
            </a:r>
            <a:r>
              <a:rPr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after returning change();  </a:t>
            </a:r>
            <a:r>
              <a:rPr sz="1600" b="1" spc="-5" dirty="0">
                <a:solidFill>
                  <a:prstClr val="black"/>
                </a:solidFill>
                <a:latin typeface="Courier New"/>
                <a:cs typeface="Courier New"/>
              </a:rPr>
              <a:t>void setY(int): </a:t>
            </a:r>
            <a:r>
              <a:rPr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UpdateSignaling </a:t>
            </a:r>
            <a:r>
              <a:rPr sz="1600" b="1" dirty="0">
                <a:solidFill>
                  <a:srgbClr val="FF7C00"/>
                </a:solidFill>
                <a:latin typeface="Courier New"/>
                <a:cs typeface="Courier New"/>
              </a:rPr>
              <a:t>– </a:t>
            </a:r>
            <a:r>
              <a:rPr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after returning</a:t>
            </a:r>
            <a:r>
              <a:rPr sz="1600" b="1" spc="-60" dirty="0">
                <a:solidFill>
                  <a:srgbClr val="FF7C00"/>
                </a:solidFill>
                <a:latin typeface="Courier New"/>
                <a:cs typeface="Courier New"/>
              </a:rPr>
              <a:t> </a:t>
            </a:r>
            <a:r>
              <a:rPr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change();</a:t>
            </a:r>
            <a:endParaRPr sz="1600" dirty="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256540">
              <a:spcBef>
                <a:spcPts val="380"/>
              </a:spcBef>
            </a:pPr>
            <a:r>
              <a:rPr sz="1600" b="1" spc="-5" dirty="0">
                <a:solidFill>
                  <a:prstClr val="black"/>
                </a:solidFill>
                <a:latin typeface="Courier New"/>
                <a:cs typeface="Courier New"/>
              </a:rPr>
              <a:t>void moveBy(int, int): </a:t>
            </a:r>
            <a:r>
              <a:rPr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UpdateSignaling </a:t>
            </a:r>
            <a:r>
              <a:rPr sz="1600" b="1" dirty="0">
                <a:solidFill>
                  <a:srgbClr val="FF7C00"/>
                </a:solidFill>
                <a:latin typeface="Courier New"/>
                <a:cs typeface="Courier New"/>
              </a:rPr>
              <a:t>– </a:t>
            </a:r>
            <a:r>
              <a:rPr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after returning</a:t>
            </a:r>
            <a:r>
              <a:rPr sz="1600" b="1" spc="-50" dirty="0">
                <a:solidFill>
                  <a:srgbClr val="FF7C00"/>
                </a:solidFill>
                <a:latin typeface="Courier New"/>
                <a:cs typeface="Courier New"/>
              </a:rPr>
              <a:t> </a:t>
            </a:r>
            <a:r>
              <a:rPr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change();</a:t>
            </a:r>
            <a:endParaRPr sz="1600" dirty="0">
              <a:solidFill>
                <a:prstClr val="black"/>
              </a:solidFill>
              <a:latin typeface="Courier New"/>
              <a:cs typeface="Courier New"/>
            </a:endParaRPr>
          </a:p>
          <a:p>
            <a:pPr>
              <a:spcBef>
                <a:spcPts val="35"/>
              </a:spcBef>
            </a:pPr>
            <a:endParaRPr sz="23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/>
            <a:r>
              <a:rPr sz="1600" b="1" spc="-5" dirty="0">
                <a:solidFill>
                  <a:prstClr val="black"/>
                </a:solidFill>
                <a:latin typeface="Courier New"/>
                <a:cs typeface="Courier New"/>
              </a:rPr>
              <a:t>Line</a:t>
            </a:r>
            <a:endParaRPr sz="1600" dirty="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256540" marR="6344920">
              <a:spcBef>
                <a:spcPts val="380"/>
              </a:spcBef>
            </a:pPr>
            <a:r>
              <a:rPr sz="1600" b="1" spc="-5" dirty="0">
                <a:solidFill>
                  <a:prstClr val="black"/>
                </a:solidFill>
                <a:latin typeface="Courier New"/>
                <a:cs typeface="Courier New"/>
              </a:rPr>
              <a:t>Point p1,</a:t>
            </a:r>
            <a:r>
              <a:rPr sz="1600" b="1" spc="-85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Courier New"/>
                <a:cs typeface="Courier New"/>
              </a:rPr>
              <a:t>p2;</a:t>
            </a:r>
            <a:endParaRPr sz="1600" dirty="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256540" marR="6344920">
              <a:spcBef>
                <a:spcPts val="380"/>
              </a:spcBef>
            </a:pPr>
            <a:r>
              <a:rPr sz="1600" b="1" spc="-5" dirty="0">
                <a:solidFill>
                  <a:prstClr val="black"/>
                </a:solidFill>
                <a:latin typeface="Courier New"/>
                <a:cs typeface="Courier New"/>
              </a:rPr>
              <a:t>Point</a:t>
            </a:r>
            <a:r>
              <a:rPr sz="1600" b="1" spc="-95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Courier New"/>
                <a:cs typeface="Courier New"/>
              </a:rPr>
              <a:t>getP1();</a:t>
            </a:r>
            <a:endParaRPr sz="1600" dirty="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256540" marR="6344920">
              <a:spcBef>
                <a:spcPts val="380"/>
              </a:spcBef>
            </a:pPr>
            <a:r>
              <a:rPr sz="1600" b="1" spc="-5" dirty="0">
                <a:solidFill>
                  <a:prstClr val="black"/>
                </a:solidFill>
                <a:latin typeface="Courier New"/>
                <a:cs typeface="Courier New"/>
              </a:rPr>
              <a:t>Point</a:t>
            </a:r>
            <a:r>
              <a:rPr sz="1600" b="1" spc="-95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Courier New"/>
                <a:cs typeface="Courier New"/>
              </a:rPr>
              <a:t>getP2();</a:t>
            </a:r>
            <a:endParaRPr sz="1600" dirty="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256540">
              <a:spcBef>
                <a:spcPts val="380"/>
              </a:spcBef>
            </a:pPr>
            <a:r>
              <a:rPr sz="1600" b="1" spc="-5" dirty="0">
                <a:solidFill>
                  <a:prstClr val="black"/>
                </a:solidFill>
                <a:latin typeface="Courier New"/>
                <a:cs typeface="Courier New"/>
              </a:rPr>
              <a:t>void moveBy(int, int): </a:t>
            </a:r>
            <a:r>
              <a:rPr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UpdateSignaling </a:t>
            </a:r>
            <a:r>
              <a:rPr sz="1600" b="1" dirty="0">
                <a:solidFill>
                  <a:srgbClr val="FF7C00"/>
                </a:solidFill>
                <a:latin typeface="Courier New"/>
                <a:cs typeface="Courier New"/>
              </a:rPr>
              <a:t>– </a:t>
            </a:r>
            <a:r>
              <a:rPr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after returning</a:t>
            </a:r>
            <a:r>
              <a:rPr sz="1600" b="1" spc="-50" dirty="0">
                <a:solidFill>
                  <a:srgbClr val="FF7C00"/>
                </a:solidFill>
                <a:latin typeface="Courier New"/>
                <a:cs typeface="Courier New"/>
              </a:rPr>
              <a:t> </a:t>
            </a:r>
            <a:r>
              <a:rPr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change();</a:t>
            </a:r>
            <a:endParaRPr sz="1600" dirty="0">
              <a:solidFill>
                <a:prstClr val="black"/>
              </a:solidFill>
              <a:latin typeface="Courier New"/>
              <a:cs typeface="Courier New"/>
            </a:endParaRPr>
          </a:p>
          <a:p>
            <a:pPr>
              <a:spcBef>
                <a:spcPts val="35"/>
              </a:spcBef>
            </a:pPr>
            <a:endParaRPr sz="23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/>
            <a:r>
              <a:rPr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UpdateSignaling</a:t>
            </a:r>
            <a:endParaRPr sz="1600" dirty="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355600">
              <a:spcBef>
                <a:spcPts val="380"/>
              </a:spcBef>
            </a:pPr>
            <a:r>
              <a:rPr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after returning:</a:t>
            </a:r>
            <a:r>
              <a:rPr sz="1600" b="1" spc="-85" dirty="0">
                <a:solidFill>
                  <a:srgbClr val="FF7C00"/>
                </a:solidFill>
                <a:latin typeface="Courier New"/>
                <a:cs typeface="Courier New"/>
              </a:rPr>
              <a:t> </a:t>
            </a:r>
            <a:r>
              <a:rPr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change():</a:t>
            </a:r>
            <a:endParaRPr sz="1600" dirty="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500380" marR="858519">
              <a:lnSpc>
                <a:spcPct val="119800"/>
              </a:lnSpc>
            </a:pPr>
            <a:r>
              <a:rPr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Point.setX(int), Point.setY(int), Point.moveBy(int, int),  Line.moveBy(int,</a:t>
            </a:r>
            <a:r>
              <a:rPr sz="1600" b="1" spc="-95" dirty="0">
                <a:solidFill>
                  <a:srgbClr val="FF7C00"/>
                </a:solidFill>
                <a:latin typeface="Courier New"/>
                <a:cs typeface="Courier New"/>
              </a:rPr>
              <a:t> </a:t>
            </a:r>
            <a:r>
              <a:rPr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int);</a:t>
            </a:r>
            <a:endParaRPr sz="1600" dirty="0">
              <a:solidFill>
                <a:prstClr val="black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10967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09800" y="569893"/>
            <a:ext cx="7696200" cy="954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Interface depends on deployment</a:t>
            </a:r>
            <a:br>
              <a:rPr lang="en-US" spc="-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000" spc="-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Kiczales</a:t>
            </a:r>
            <a:r>
              <a:rPr lang="en-US" sz="2000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spc="-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Mezini</a:t>
            </a:r>
            <a:r>
              <a:rPr lang="en-US" sz="2000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 ICSE 2005]</a:t>
            </a:r>
            <a:endParaRPr sz="2000" spc="-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bject 32"/>
          <p:cNvSpPr txBox="1"/>
          <p:nvPr/>
        </p:nvSpPr>
        <p:spPr>
          <a:xfrm>
            <a:off x="4679315" y="4635182"/>
            <a:ext cx="4312285" cy="1613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2190"/>
              </a:lnSpc>
              <a:buFontTx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Aspect cuts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extended</a:t>
            </a:r>
            <a:r>
              <a:rPr sz="2000" spc="-9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interface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755650" lvl="1" indent="-285750">
              <a:lnSpc>
                <a:spcPts val="2190"/>
              </a:lnSpc>
              <a:buFontTx/>
              <a:buChar char="–"/>
              <a:tabLst>
                <a:tab pos="755015" algn="l"/>
                <a:tab pos="755650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through </a:t>
            </a:r>
            <a:r>
              <a:rPr sz="2000" b="1" spc="-5" dirty="0">
                <a:solidFill>
                  <a:srgbClr val="4348AA"/>
                </a:solidFill>
                <a:latin typeface="Courier New"/>
                <a:cs typeface="Courier New"/>
              </a:rPr>
              <a:t>Point</a:t>
            </a:r>
            <a:r>
              <a:rPr sz="2000" b="1" spc="-735" dirty="0">
                <a:solidFill>
                  <a:srgbClr val="4348AA"/>
                </a:solidFill>
                <a:latin typeface="Courier New"/>
                <a:cs typeface="Courier New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and </a:t>
            </a:r>
            <a:r>
              <a:rPr sz="2000" b="1" spc="-5" dirty="0">
                <a:solidFill>
                  <a:srgbClr val="4348AA"/>
                </a:solidFill>
                <a:latin typeface="Courier New"/>
                <a:cs typeface="Courier New"/>
              </a:rPr>
              <a:t>Line</a:t>
            </a:r>
            <a:endParaRPr sz="200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355600" indent="-342900">
              <a:lnSpc>
                <a:spcPts val="2200"/>
              </a:lnSpc>
              <a:spcBef>
                <a:spcPts val="1700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Interface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sz="2000" b="1" spc="-5" dirty="0">
                <a:solidFill>
                  <a:srgbClr val="4348AA"/>
                </a:solidFill>
                <a:latin typeface="Courier New"/>
                <a:cs typeface="Courier New"/>
              </a:rPr>
              <a:t>Point</a:t>
            </a:r>
            <a:r>
              <a:rPr sz="2000" b="1" spc="-730" dirty="0">
                <a:solidFill>
                  <a:srgbClr val="4348AA"/>
                </a:solidFill>
                <a:latin typeface="Courier New"/>
                <a:cs typeface="Courier New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and </a:t>
            </a:r>
            <a:r>
              <a:rPr sz="2000" b="1" spc="-5" dirty="0">
                <a:solidFill>
                  <a:srgbClr val="4348AA"/>
                </a:solidFill>
                <a:latin typeface="Courier New"/>
                <a:cs typeface="Courier New"/>
              </a:rPr>
              <a:t>Line</a:t>
            </a:r>
            <a:endParaRPr sz="200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755650" lvl="1" indent="-285750">
              <a:lnSpc>
                <a:spcPts val="2050"/>
              </a:lnSpc>
              <a:buFontTx/>
              <a:buChar char="–"/>
              <a:tabLst>
                <a:tab pos="755015" algn="l"/>
                <a:tab pos="755650" algn="l"/>
              </a:tabLst>
            </a:pP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depend on presence of</a:t>
            </a:r>
            <a:r>
              <a:rPr sz="2000" spc="-6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aspects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755650" lvl="1" indent="-285750">
              <a:lnSpc>
                <a:spcPts val="2250"/>
              </a:lnSpc>
              <a:buFontTx/>
              <a:buChar char="–"/>
              <a:tabLst>
                <a:tab pos="755015" algn="l"/>
                <a:tab pos="755650" algn="l"/>
              </a:tabLst>
            </a:pP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sz="2000" spc="-9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vice-versa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4" name="object 33"/>
          <p:cNvSpPr txBox="1"/>
          <p:nvPr/>
        </p:nvSpPr>
        <p:spPr>
          <a:xfrm>
            <a:off x="4887912" y="1971674"/>
            <a:ext cx="3692525" cy="2000548"/>
          </a:xfrm>
          <a:prstGeom prst="rect">
            <a:avLst/>
          </a:prstGeom>
          <a:ln w="4156">
            <a:solidFill>
              <a:srgbClr val="000000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88900">
              <a:spcBef>
                <a:spcPts val="340"/>
              </a:spcBef>
            </a:pPr>
            <a:r>
              <a:rPr b="1" spc="-5" dirty="0">
                <a:solidFill>
                  <a:srgbClr val="024CD6"/>
                </a:solidFill>
                <a:latin typeface="Courier New"/>
                <a:cs typeface="Courier New"/>
              </a:rPr>
              <a:t>aspect </a:t>
            </a:r>
            <a:r>
              <a:rPr b="1" spc="-5" dirty="0">
                <a:solidFill>
                  <a:prstClr val="black"/>
                </a:solidFill>
                <a:latin typeface="Courier New"/>
                <a:cs typeface="Courier New"/>
              </a:rPr>
              <a:t>UpdateSignaling</a:t>
            </a:r>
            <a:r>
              <a:rPr b="1" spc="-85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b="1" dirty="0">
                <a:solidFill>
                  <a:prstClr val="black"/>
                </a:solidFill>
                <a:latin typeface="Courier New"/>
                <a:cs typeface="Courier New"/>
              </a:rPr>
              <a:t>{</a:t>
            </a:r>
            <a:endParaRPr dirty="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393700" marR="1228725" indent="-152400">
              <a:spcBef>
                <a:spcPts val="1135"/>
              </a:spcBef>
            </a:pPr>
            <a:r>
              <a:rPr sz="1000" b="1" dirty="0">
                <a:solidFill>
                  <a:srgbClr val="024CD6"/>
                </a:solidFill>
                <a:latin typeface="Courier New"/>
                <a:cs typeface="Courier New"/>
              </a:rPr>
              <a:t>pointcut</a:t>
            </a:r>
            <a:r>
              <a:rPr sz="1000" b="1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sz="1000" b="1" spc="-5" dirty="0">
                <a:solidFill>
                  <a:prstClr val="black"/>
                </a:solidFill>
                <a:latin typeface="Courier New"/>
                <a:cs typeface="Courier New"/>
              </a:rPr>
              <a:t>change(Shape shape):  </a:t>
            </a:r>
            <a:r>
              <a:rPr sz="1000" b="1" dirty="0">
                <a:solidFill>
                  <a:srgbClr val="024CD6"/>
                </a:solidFill>
                <a:latin typeface="Courier New"/>
                <a:cs typeface="Courier New"/>
              </a:rPr>
              <a:t>this</a:t>
            </a:r>
            <a:r>
              <a:rPr sz="1000" b="1" spc="-5" dirty="0">
                <a:solidFill>
                  <a:prstClr val="black"/>
                </a:solidFill>
                <a:latin typeface="Courier New"/>
                <a:cs typeface="Courier New"/>
              </a:rPr>
              <a:t>(shape)</a:t>
            </a:r>
            <a:r>
              <a:rPr sz="1000" b="1" spc="-95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sz="1000" b="1" spc="-5" dirty="0">
                <a:solidFill>
                  <a:prstClr val="black"/>
                </a:solidFill>
                <a:latin typeface="Courier New"/>
                <a:cs typeface="Courier New"/>
              </a:rPr>
              <a:t>&amp;&amp;</a:t>
            </a:r>
            <a:endParaRPr sz="1000" dirty="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469900" marR="161290" indent="-76200"/>
            <a:r>
              <a:rPr sz="1000" b="1" spc="-5" dirty="0">
                <a:solidFill>
                  <a:prstClr val="black"/>
                </a:solidFill>
                <a:latin typeface="Courier New"/>
                <a:cs typeface="Courier New"/>
              </a:rPr>
              <a:t>(</a:t>
            </a:r>
            <a:r>
              <a:rPr sz="1000" b="1" dirty="0">
                <a:solidFill>
                  <a:srgbClr val="024CD6"/>
                </a:solidFill>
                <a:latin typeface="Courier New"/>
                <a:cs typeface="Courier New"/>
              </a:rPr>
              <a:t>execution</a:t>
            </a:r>
            <a:r>
              <a:rPr sz="1000" b="1" spc="-5" dirty="0">
                <a:solidFill>
                  <a:prstClr val="black"/>
                </a:solidFill>
                <a:latin typeface="Courier New"/>
                <a:cs typeface="Courier New"/>
              </a:rPr>
              <a:t>(</a:t>
            </a:r>
            <a:r>
              <a:rPr sz="1000" b="1" dirty="0">
                <a:solidFill>
                  <a:srgbClr val="024CD6"/>
                </a:solidFill>
                <a:latin typeface="Courier New"/>
                <a:cs typeface="Courier New"/>
              </a:rPr>
              <a:t>void</a:t>
            </a:r>
            <a:r>
              <a:rPr sz="1000" b="1" spc="-5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sz="1000" b="1" dirty="0">
                <a:solidFill>
                  <a:prstClr val="black"/>
                </a:solidFill>
                <a:latin typeface="Courier New"/>
                <a:cs typeface="Courier New"/>
              </a:rPr>
              <a:t>Shape.moveBy(</a:t>
            </a:r>
            <a:r>
              <a:rPr sz="1000" b="1" dirty="0">
                <a:solidFill>
                  <a:srgbClr val="024CD6"/>
                </a:solidFill>
                <a:latin typeface="Courier New"/>
                <a:cs typeface="Courier New"/>
              </a:rPr>
              <a:t>int</a:t>
            </a:r>
            <a:r>
              <a:rPr sz="1000" b="1" dirty="0">
                <a:solidFill>
                  <a:prstClr val="black"/>
                </a:solidFill>
                <a:latin typeface="Courier New"/>
                <a:cs typeface="Courier New"/>
              </a:rPr>
              <a:t>, </a:t>
            </a:r>
            <a:r>
              <a:rPr sz="1000" b="1" dirty="0">
                <a:solidFill>
                  <a:srgbClr val="024CD6"/>
                </a:solidFill>
                <a:latin typeface="Courier New"/>
                <a:cs typeface="Courier New"/>
              </a:rPr>
              <a:t>int</a:t>
            </a:r>
            <a:r>
              <a:rPr sz="1000" b="1" dirty="0">
                <a:solidFill>
                  <a:prstClr val="black"/>
                </a:solidFill>
                <a:latin typeface="Courier New"/>
                <a:cs typeface="Courier New"/>
              </a:rPr>
              <a:t>) ||  </a:t>
            </a:r>
            <a:r>
              <a:rPr sz="1000" b="1" dirty="0">
                <a:solidFill>
                  <a:srgbClr val="024CD6"/>
                </a:solidFill>
                <a:latin typeface="Courier New"/>
                <a:cs typeface="Courier New"/>
              </a:rPr>
              <a:t>execution</a:t>
            </a:r>
            <a:r>
              <a:rPr sz="1000" b="1" dirty="0">
                <a:solidFill>
                  <a:prstClr val="black"/>
                </a:solidFill>
                <a:latin typeface="Courier New"/>
                <a:cs typeface="Courier New"/>
              </a:rPr>
              <a:t>(</a:t>
            </a:r>
            <a:r>
              <a:rPr sz="1000" b="1" dirty="0">
                <a:solidFill>
                  <a:srgbClr val="024CD6"/>
                </a:solidFill>
                <a:latin typeface="Courier New"/>
                <a:cs typeface="Courier New"/>
              </a:rPr>
              <a:t>void</a:t>
            </a:r>
            <a:r>
              <a:rPr sz="1000" b="1" spc="-50" dirty="0">
                <a:solidFill>
                  <a:srgbClr val="024CD6"/>
                </a:solidFill>
                <a:latin typeface="Courier New"/>
                <a:cs typeface="Courier New"/>
              </a:rPr>
              <a:t> </a:t>
            </a:r>
            <a:r>
              <a:rPr sz="1000" b="1" spc="-5" dirty="0">
                <a:solidFill>
                  <a:prstClr val="black"/>
                </a:solidFill>
                <a:latin typeface="Courier New"/>
                <a:cs typeface="Courier New"/>
              </a:rPr>
              <a:t>Shape+.set*(*)));</a:t>
            </a:r>
            <a:endParaRPr sz="1000" b="1" dirty="0">
              <a:solidFill>
                <a:srgbClr val="024CD6"/>
              </a:solidFill>
              <a:latin typeface="Courier New"/>
              <a:cs typeface="Courier New"/>
            </a:endParaRPr>
          </a:p>
          <a:p>
            <a:endParaRPr sz="1000" b="1" dirty="0">
              <a:solidFill>
                <a:srgbClr val="024CD6"/>
              </a:solidFill>
              <a:latin typeface="Courier New"/>
              <a:cs typeface="Courier New"/>
            </a:endParaRPr>
          </a:p>
          <a:p>
            <a:pPr>
              <a:spcBef>
                <a:spcPts val="40"/>
              </a:spcBef>
            </a:pPr>
            <a:endParaRPr sz="1000" b="1" dirty="0">
              <a:solidFill>
                <a:srgbClr val="024CD6"/>
              </a:solidFill>
              <a:latin typeface="Courier New"/>
              <a:cs typeface="Courier New"/>
            </a:endParaRPr>
          </a:p>
          <a:p>
            <a:pPr marL="393700" marR="619125" indent="-153035">
              <a:spcBef>
                <a:spcPts val="5"/>
              </a:spcBef>
            </a:pPr>
            <a:r>
              <a:rPr sz="1000" b="1" dirty="0">
                <a:solidFill>
                  <a:srgbClr val="024CD6"/>
                </a:solidFill>
                <a:latin typeface="Courier New"/>
                <a:cs typeface="Courier New"/>
              </a:rPr>
              <a:t>after</a:t>
            </a:r>
            <a:r>
              <a:rPr sz="1000" b="1" spc="-5" dirty="0">
                <a:solidFill>
                  <a:prstClr val="black"/>
                </a:solidFill>
                <a:latin typeface="Courier New"/>
                <a:cs typeface="Courier New"/>
              </a:rPr>
              <a:t>(Shape s) </a:t>
            </a:r>
            <a:r>
              <a:rPr sz="1000" b="1" dirty="0">
                <a:solidFill>
                  <a:srgbClr val="024CD6"/>
                </a:solidFill>
                <a:latin typeface="Courier New"/>
                <a:cs typeface="Courier New"/>
              </a:rPr>
              <a:t>returning</a:t>
            </a:r>
            <a:r>
              <a:rPr sz="1000" b="1" spc="-5" dirty="0">
                <a:solidFill>
                  <a:prstClr val="black"/>
                </a:solidFill>
                <a:latin typeface="Courier New"/>
                <a:cs typeface="Courier New"/>
              </a:rPr>
              <a:t>: change(s) </a:t>
            </a:r>
            <a:r>
              <a:rPr sz="1000" b="1" dirty="0">
                <a:solidFill>
                  <a:prstClr val="black"/>
                </a:solidFill>
                <a:latin typeface="Courier New"/>
                <a:cs typeface="Courier New"/>
              </a:rPr>
              <a:t>{  </a:t>
            </a:r>
            <a:r>
              <a:rPr sz="1000" b="1" spc="-5" dirty="0">
                <a:solidFill>
                  <a:srgbClr val="FF7C00"/>
                </a:solidFill>
                <a:latin typeface="Courier New"/>
                <a:cs typeface="Courier New"/>
              </a:rPr>
              <a:t>Display.update(s);</a:t>
            </a:r>
          </a:p>
          <a:p>
            <a:pPr marL="241300"/>
            <a:r>
              <a:rPr sz="1000" b="1" dirty="0">
                <a:solidFill>
                  <a:prstClr val="black"/>
                </a:solidFill>
                <a:latin typeface="Courier New"/>
                <a:cs typeface="Courier New"/>
              </a:rPr>
              <a:t>}</a:t>
            </a:r>
            <a:endParaRPr sz="1000" dirty="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88900"/>
            <a:r>
              <a:rPr sz="1000" b="1" dirty="0">
                <a:solidFill>
                  <a:prstClr val="black"/>
                </a:solidFill>
                <a:latin typeface="Courier New"/>
                <a:cs typeface="Courier New"/>
              </a:rPr>
              <a:t>}</a:t>
            </a:r>
            <a:endParaRPr sz="1000" dirty="0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55" name="object 35"/>
          <p:cNvSpPr/>
          <p:nvPr/>
        </p:nvSpPr>
        <p:spPr>
          <a:xfrm>
            <a:off x="1425574" y="1971674"/>
            <a:ext cx="2473325" cy="2199005"/>
          </a:xfrm>
          <a:custGeom>
            <a:avLst/>
            <a:gdLst/>
            <a:ahLst/>
            <a:cxnLst/>
            <a:rect l="l" t="t" r="r" b="b"/>
            <a:pathLst>
              <a:path w="2473325" h="2199004">
                <a:moveTo>
                  <a:pt x="0" y="0"/>
                </a:moveTo>
                <a:lnTo>
                  <a:pt x="2473324" y="0"/>
                </a:lnTo>
                <a:lnTo>
                  <a:pt x="2473324" y="2198687"/>
                </a:lnTo>
                <a:lnTo>
                  <a:pt x="0" y="2198687"/>
                </a:lnTo>
                <a:lnTo>
                  <a:pt x="0" y="0"/>
                </a:lnTo>
                <a:close/>
              </a:path>
            </a:pathLst>
          </a:custGeom>
          <a:ln w="4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6" name="object 36"/>
          <p:cNvSpPr txBox="1"/>
          <p:nvPr/>
        </p:nvSpPr>
        <p:spPr>
          <a:xfrm>
            <a:off x="1504314" y="2017394"/>
            <a:ext cx="1778635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30"/>
              </a:lnSpc>
            </a:pPr>
            <a:r>
              <a:rPr b="1" spc="-5" dirty="0">
                <a:solidFill>
                  <a:srgbClr val="024CD6"/>
                </a:solidFill>
                <a:latin typeface="Courier New"/>
                <a:cs typeface="Courier New"/>
              </a:rPr>
              <a:t>class </a:t>
            </a:r>
            <a:r>
              <a:rPr b="1" spc="-5" dirty="0">
                <a:solidFill>
                  <a:prstClr val="black"/>
                </a:solidFill>
                <a:latin typeface="Courier New"/>
                <a:cs typeface="Courier New"/>
              </a:rPr>
              <a:t>Line</a:t>
            </a:r>
            <a:r>
              <a:rPr b="1" spc="-85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b="1" dirty="0">
                <a:solidFill>
                  <a:prstClr val="black"/>
                </a:solidFill>
                <a:latin typeface="Courier New"/>
                <a:cs typeface="Courier New"/>
              </a:rPr>
              <a:t>{</a:t>
            </a:r>
            <a:endParaRPr>
              <a:solidFill>
                <a:prstClr val="black"/>
              </a:solidFill>
              <a:latin typeface="Courier New"/>
              <a:cs typeface="Courier New"/>
            </a:endParaRPr>
          </a:p>
          <a:p>
            <a:pPr marL="165100">
              <a:lnSpc>
                <a:spcPts val="1170"/>
              </a:lnSpc>
            </a:pPr>
            <a:r>
              <a:rPr sz="1000" b="1" dirty="0">
                <a:solidFill>
                  <a:srgbClr val="024CD6"/>
                </a:solidFill>
                <a:latin typeface="Courier New"/>
                <a:cs typeface="Courier New"/>
              </a:rPr>
              <a:t>private </a:t>
            </a:r>
            <a:r>
              <a:rPr sz="1000" b="1" spc="-5" dirty="0">
                <a:solidFill>
                  <a:prstClr val="black"/>
                </a:solidFill>
                <a:latin typeface="Courier New"/>
                <a:cs typeface="Courier New"/>
              </a:rPr>
              <a:t>Point p1,</a:t>
            </a:r>
            <a:r>
              <a:rPr sz="1000" b="1" spc="-85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sz="1000" b="1" spc="-5" dirty="0">
                <a:solidFill>
                  <a:prstClr val="black"/>
                </a:solidFill>
                <a:latin typeface="Courier New"/>
                <a:cs typeface="Courier New"/>
              </a:rPr>
              <a:t>p2;</a:t>
            </a:r>
            <a:endParaRPr sz="1000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57" name="object 37"/>
          <p:cNvSpPr txBox="1"/>
          <p:nvPr/>
        </p:nvSpPr>
        <p:spPr>
          <a:xfrm>
            <a:off x="1656714" y="2588894"/>
            <a:ext cx="21590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1000" b="1" spc="-5" dirty="0">
                <a:solidFill>
                  <a:prstClr val="black"/>
                </a:solidFill>
                <a:latin typeface="Courier New"/>
                <a:cs typeface="Courier New"/>
              </a:rPr>
              <a:t>Point getP1() </a:t>
            </a:r>
            <a:r>
              <a:rPr sz="1000" b="1" dirty="0">
                <a:solidFill>
                  <a:prstClr val="black"/>
                </a:solidFill>
                <a:latin typeface="Courier New"/>
                <a:cs typeface="Courier New"/>
              </a:rPr>
              <a:t>{ </a:t>
            </a:r>
            <a:r>
              <a:rPr sz="1000" b="1" dirty="0">
                <a:solidFill>
                  <a:srgbClr val="024CD6"/>
                </a:solidFill>
                <a:latin typeface="Courier New"/>
                <a:cs typeface="Courier New"/>
              </a:rPr>
              <a:t>return</a:t>
            </a:r>
            <a:r>
              <a:rPr sz="1000" b="1" spc="-5" dirty="0">
                <a:solidFill>
                  <a:prstClr val="black"/>
                </a:solidFill>
                <a:latin typeface="Courier New"/>
                <a:cs typeface="Courier New"/>
              </a:rPr>
              <a:t> p1; </a:t>
            </a:r>
            <a:r>
              <a:rPr sz="1000" b="1" dirty="0">
                <a:solidFill>
                  <a:prstClr val="black"/>
                </a:solidFill>
                <a:latin typeface="Courier New"/>
                <a:cs typeface="Courier New"/>
              </a:rPr>
              <a:t>}  </a:t>
            </a:r>
            <a:r>
              <a:rPr sz="1000" b="1" spc="-5" dirty="0">
                <a:solidFill>
                  <a:prstClr val="black"/>
                </a:solidFill>
                <a:latin typeface="Courier New"/>
                <a:cs typeface="Courier New"/>
              </a:rPr>
              <a:t>Point getP2() </a:t>
            </a:r>
            <a:r>
              <a:rPr sz="1000" b="1" dirty="0">
                <a:solidFill>
                  <a:prstClr val="black"/>
                </a:solidFill>
                <a:latin typeface="Courier New"/>
                <a:cs typeface="Courier New"/>
              </a:rPr>
              <a:t>{ </a:t>
            </a:r>
            <a:r>
              <a:rPr sz="1000" b="1" dirty="0">
                <a:solidFill>
                  <a:srgbClr val="024CD6"/>
                </a:solidFill>
                <a:latin typeface="Courier New"/>
                <a:cs typeface="Courier New"/>
              </a:rPr>
              <a:t>return</a:t>
            </a:r>
            <a:r>
              <a:rPr sz="1000" b="1" spc="-5" dirty="0">
                <a:solidFill>
                  <a:prstClr val="black"/>
                </a:solidFill>
                <a:latin typeface="Courier New"/>
                <a:cs typeface="Courier New"/>
              </a:rPr>
              <a:t> p2;</a:t>
            </a:r>
            <a:r>
              <a:rPr sz="1000" b="1" spc="-70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sz="1000" b="1" dirty="0">
                <a:solidFill>
                  <a:prstClr val="black"/>
                </a:solidFill>
                <a:latin typeface="Courier New"/>
                <a:cs typeface="Courier New"/>
              </a:rPr>
              <a:t>}</a:t>
            </a:r>
            <a:endParaRPr sz="1000" dirty="0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58" name="object 38"/>
          <p:cNvSpPr txBox="1"/>
          <p:nvPr/>
        </p:nvSpPr>
        <p:spPr>
          <a:xfrm>
            <a:off x="1656714" y="3046094"/>
            <a:ext cx="1702435" cy="940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100" marR="5080" indent="-153035"/>
            <a:r>
              <a:rPr sz="1000" b="1" dirty="0">
                <a:solidFill>
                  <a:srgbClr val="024CD6"/>
                </a:solidFill>
                <a:latin typeface="Courier New"/>
                <a:cs typeface="Courier New"/>
              </a:rPr>
              <a:t>void </a:t>
            </a:r>
            <a:r>
              <a:rPr sz="1000" b="1" spc="-5" dirty="0">
                <a:solidFill>
                  <a:prstClr val="black"/>
                </a:solidFill>
                <a:latin typeface="Courier New"/>
                <a:cs typeface="Courier New"/>
              </a:rPr>
              <a:t>setP1(Point p1)</a:t>
            </a:r>
            <a:r>
              <a:rPr sz="1000" b="1" spc="-85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sz="1000" b="1" dirty="0">
                <a:solidFill>
                  <a:prstClr val="black"/>
                </a:solidFill>
                <a:latin typeface="Courier New"/>
                <a:cs typeface="Courier New"/>
              </a:rPr>
              <a:t>{  </a:t>
            </a:r>
            <a:r>
              <a:rPr sz="1000" b="1" spc="-5" dirty="0">
                <a:solidFill>
                  <a:srgbClr val="024CD6"/>
                </a:solidFill>
                <a:latin typeface="Courier New"/>
                <a:cs typeface="Courier New"/>
              </a:rPr>
              <a:t>this</a:t>
            </a:r>
            <a:r>
              <a:rPr sz="1000" b="1" spc="-5" dirty="0">
                <a:solidFill>
                  <a:prstClr val="black"/>
                </a:solidFill>
                <a:latin typeface="Courier New"/>
                <a:cs typeface="Courier New"/>
              </a:rPr>
              <a:t>.p1 </a:t>
            </a:r>
            <a:r>
              <a:rPr sz="1000" b="1" dirty="0">
                <a:solidFill>
                  <a:prstClr val="black"/>
                </a:solidFill>
                <a:latin typeface="Courier New"/>
                <a:cs typeface="Courier New"/>
              </a:rPr>
              <a:t>=</a:t>
            </a:r>
            <a:r>
              <a:rPr sz="1000" b="1" spc="-75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sz="1000" b="1" dirty="0">
                <a:solidFill>
                  <a:prstClr val="black"/>
                </a:solidFill>
                <a:latin typeface="Courier New"/>
                <a:cs typeface="Courier New"/>
              </a:rPr>
              <a:t>p1;</a:t>
            </a:r>
            <a:endParaRPr sz="1000" dirty="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12700"/>
            <a:r>
              <a:rPr sz="1000" b="1" dirty="0">
                <a:solidFill>
                  <a:prstClr val="black"/>
                </a:solidFill>
                <a:latin typeface="Courier New"/>
                <a:cs typeface="Courier New"/>
              </a:rPr>
              <a:t>}</a:t>
            </a:r>
            <a:endParaRPr sz="1000" dirty="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165100" marR="5080" indent="-153035"/>
            <a:r>
              <a:rPr sz="1000" b="1" dirty="0">
                <a:solidFill>
                  <a:srgbClr val="024CD6"/>
                </a:solidFill>
                <a:latin typeface="Courier New"/>
                <a:cs typeface="Courier New"/>
              </a:rPr>
              <a:t>void </a:t>
            </a:r>
            <a:r>
              <a:rPr sz="1000" b="1" spc="-5" dirty="0">
                <a:solidFill>
                  <a:prstClr val="black"/>
                </a:solidFill>
                <a:latin typeface="Courier New"/>
                <a:cs typeface="Courier New"/>
              </a:rPr>
              <a:t>setP2(Point p2)</a:t>
            </a:r>
            <a:r>
              <a:rPr sz="1000" b="1" spc="-85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sz="1000" b="1" dirty="0">
                <a:solidFill>
                  <a:prstClr val="black"/>
                </a:solidFill>
                <a:latin typeface="Courier New"/>
                <a:cs typeface="Courier New"/>
              </a:rPr>
              <a:t>{  </a:t>
            </a:r>
            <a:r>
              <a:rPr sz="1000" b="1" spc="-5" dirty="0">
                <a:solidFill>
                  <a:srgbClr val="024CD6"/>
                </a:solidFill>
                <a:latin typeface="Courier New"/>
                <a:cs typeface="Courier New"/>
              </a:rPr>
              <a:t>this</a:t>
            </a:r>
            <a:r>
              <a:rPr sz="1000" b="1" spc="-5" dirty="0">
                <a:solidFill>
                  <a:prstClr val="black"/>
                </a:solidFill>
                <a:latin typeface="Courier New"/>
                <a:cs typeface="Courier New"/>
              </a:rPr>
              <a:t>.p2 </a:t>
            </a:r>
            <a:r>
              <a:rPr sz="1000" b="1" dirty="0">
                <a:solidFill>
                  <a:prstClr val="black"/>
                </a:solidFill>
                <a:latin typeface="Courier New"/>
                <a:cs typeface="Courier New"/>
              </a:rPr>
              <a:t>=</a:t>
            </a:r>
            <a:r>
              <a:rPr sz="1000" b="1" spc="-75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sz="1000" b="1" dirty="0">
                <a:solidFill>
                  <a:prstClr val="black"/>
                </a:solidFill>
                <a:latin typeface="Courier New"/>
                <a:cs typeface="Courier New"/>
              </a:rPr>
              <a:t>p2;</a:t>
            </a:r>
            <a:endParaRPr sz="1000" dirty="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12700"/>
            <a:r>
              <a:rPr sz="1000" b="1" dirty="0">
                <a:solidFill>
                  <a:prstClr val="black"/>
                </a:solidFill>
                <a:latin typeface="Courier New"/>
                <a:cs typeface="Courier New"/>
              </a:rPr>
              <a:t>}</a:t>
            </a:r>
            <a:endParaRPr sz="1000" dirty="0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59" name="object 39"/>
          <p:cNvSpPr txBox="1"/>
          <p:nvPr/>
        </p:nvSpPr>
        <p:spPr>
          <a:xfrm>
            <a:off x="1504314" y="3960494"/>
            <a:ext cx="10160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000" b="1" dirty="0">
                <a:solidFill>
                  <a:prstClr val="black"/>
                </a:solidFill>
                <a:latin typeface="Courier New"/>
                <a:cs typeface="Courier New"/>
              </a:rPr>
              <a:t>}</a:t>
            </a:r>
            <a:endParaRPr sz="1000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60" name="object 40"/>
          <p:cNvSpPr/>
          <p:nvPr/>
        </p:nvSpPr>
        <p:spPr>
          <a:xfrm>
            <a:off x="3379787" y="1676400"/>
            <a:ext cx="0" cy="5105400"/>
          </a:xfrm>
          <a:custGeom>
            <a:avLst/>
            <a:gdLst/>
            <a:ahLst/>
            <a:cxnLst/>
            <a:rect l="l" t="t" r="r" b="b"/>
            <a:pathLst>
              <a:path h="5105400">
                <a:moveTo>
                  <a:pt x="0" y="0"/>
                </a:moveTo>
                <a:lnTo>
                  <a:pt x="0" y="5105398"/>
                </a:lnTo>
              </a:path>
            </a:pathLst>
          </a:custGeom>
          <a:ln w="19049">
            <a:solidFill>
              <a:srgbClr val="FF7C00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1" name="object 41"/>
          <p:cNvSpPr/>
          <p:nvPr/>
        </p:nvSpPr>
        <p:spPr>
          <a:xfrm>
            <a:off x="3399330" y="1763958"/>
            <a:ext cx="1501775" cy="751205"/>
          </a:xfrm>
          <a:custGeom>
            <a:avLst/>
            <a:gdLst/>
            <a:ahLst/>
            <a:cxnLst/>
            <a:rect l="l" t="t" r="r" b="b"/>
            <a:pathLst>
              <a:path w="1501775" h="751205">
                <a:moveTo>
                  <a:pt x="0" y="0"/>
                </a:moveTo>
                <a:lnTo>
                  <a:pt x="1501281" y="750640"/>
                </a:lnTo>
              </a:path>
            </a:pathLst>
          </a:custGeom>
          <a:ln w="12699">
            <a:solidFill>
              <a:srgbClr val="5F605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2" name="object 42"/>
          <p:cNvSpPr/>
          <p:nvPr/>
        </p:nvSpPr>
        <p:spPr>
          <a:xfrm>
            <a:off x="3376612" y="1752599"/>
            <a:ext cx="85725" cy="68580"/>
          </a:xfrm>
          <a:custGeom>
            <a:avLst/>
            <a:gdLst/>
            <a:ahLst/>
            <a:cxnLst/>
            <a:rect l="l" t="t" r="r" b="b"/>
            <a:pathLst>
              <a:path w="85725" h="68580">
                <a:moveTo>
                  <a:pt x="85194" y="0"/>
                </a:moveTo>
                <a:lnTo>
                  <a:pt x="0" y="0"/>
                </a:lnTo>
                <a:lnTo>
                  <a:pt x="51116" y="68155"/>
                </a:lnTo>
                <a:lnTo>
                  <a:pt x="85194" y="0"/>
                </a:lnTo>
                <a:close/>
              </a:path>
            </a:pathLst>
          </a:custGeom>
          <a:solidFill>
            <a:srgbClr val="5F605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3" name="object 43"/>
          <p:cNvSpPr/>
          <p:nvPr/>
        </p:nvSpPr>
        <p:spPr>
          <a:xfrm>
            <a:off x="3379787" y="3106737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38099">
            <a:solidFill>
              <a:srgbClr val="FF7C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4" name="object 44"/>
          <p:cNvSpPr/>
          <p:nvPr/>
        </p:nvSpPr>
        <p:spPr>
          <a:xfrm>
            <a:off x="3379787" y="3581399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99"/>
                </a:lnTo>
              </a:path>
            </a:pathLst>
          </a:custGeom>
          <a:ln w="38099">
            <a:solidFill>
              <a:srgbClr val="FF7C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5" name="object 45"/>
          <p:cNvSpPr/>
          <p:nvPr/>
        </p:nvSpPr>
        <p:spPr>
          <a:xfrm>
            <a:off x="3379787" y="5384799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99"/>
                </a:lnTo>
              </a:path>
            </a:pathLst>
          </a:custGeom>
          <a:ln w="38099">
            <a:solidFill>
              <a:srgbClr val="FF7C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6" name="object 46"/>
          <p:cNvSpPr/>
          <p:nvPr/>
        </p:nvSpPr>
        <p:spPr>
          <a:xfrm>
            <a:off x="3379787" y="5859461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99"/>
                </a:lnTo>
              </a:path>
            </a:pathLst>
          </a:custGeom>
          <a:ln w="38099">
            <a:solidFill>
              <a:srgbClr val="FF7C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7" name="object 47"/>
          <p:cNvSpPr/>
          <p:nvPr/>
        </p:nvSpPr>
        <p:spPr>
          <a:xfrm>
            <a:off x="1425574" y="4267199"/>
            <a:ext cx="2428875" cy="2228850"/>
          </a:xfrm>
          <a:custGeom>
            <a:avLst/>
            <a:gdLst/>
            <a:ahLst/>
            <a:cxnLst/>
            <a:rect l="l" t="t" r="r" b="b"/>
            <a:pathLst>
              <a:path w="2428875" h="2228850">
                <a:moveTo>
                  <a:pt x="0" y="0"/>
                </a:moveTo>
                <a:lnTo>
                  <a:pt x="2428874" y="0"/>
                </a:lnTo>
                <a:lnTo>
                  <a:pt x="2428874" y="2228849"/>
                </a:lnTo>
                <a:lnTo>
                  <a:pt x="0" y="2228849"/>
                </a:lnTo>
                <a:lnTo>
                  <a:pt x="0" y="0"/>
                </a:lnTo>
                <a:close/>
              </a:path>
            </a:pathLst>
          </a:custGeom>
          <a:ln w="4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8" name="object 48"/>
          <p:cNvSpPr txBox="1"/>
          <p:nvPr/>
        </p:nvSpPr>
        <p:spPr>
          <a:xfrm>
            <a:off x="1504314" y="4312919"/>
            <a:ext cx="1687195" cy="31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b="1" spc="-5" dirty="0">
                <a:solidFill>
                  <a:srgbClr val="024CD6"/>
                </a:solidFill>
                <a:latin typeface="Courier New"/>
                <a:cs typeface="Courier New"/>
              </a:rPr>
              <a:t>class </a:t>
            </a:r>
            <a:r>
              <a:rPr b="1" spc="-5" dirty="0">
                <a:solidFill>
                  <a:prstClr val="black"/>
                </a:solidFill>
                <a:latin typeface="Courier New"/>
                <a:cs typeface="Courier New"/>
              </a:rPr>
              <a:t>Point</a:t>
            </a:r>
            <a:r>
              <a:rPr b="1" spc="-565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sz="1000" b="1" dirty="0">
                <a:solidFill>
                  <a:prstClr val="black"/>
                </a:solidFill>
                <a:latin typeface="Courier New"/>
                <a:cs typeface="Courier New"/>
              </a:rPr>
              <a:t>{</a:t>
            </a:r>
            <a:endParaRPr sz="1000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69" name="object 49"/>
          <p:cNvSpPr txBox="1"/>
          <p:nvPr/>
        </p:nvSpPr>
        <p:spPr>
          <a:xfrm>
            <a:off x="1687224" y="4605019"/>
            <a:ext cx="193103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000" b="1" dirty="0">
                <a:solidFill>
                  <a:srgbClr val="024CD6"/>
                </a:solidFill>
                <a:latin typeface="Courier New"/>
                <a:cs typeface="Courier New"/>
              </a:rPr>
              <a:t>private int </a:t>
            </a:r>
            <a:r>
              <a:rPr sz="1000" b="1" dirty="0">
                <a:solidFill>
                  <a:prstClr val="black"/>
                </a:solidFill>
                <a:latin typeface="Courier New"/>
                <a:cs typeface="Courier New"/>
              </a:rPr>
              <a:t>x = </a:t>
            </a:r>
            <a:r>
              <a:rPr sz="1000" b="1" spc="-5" dirty="0">
                <a:solidFill>
                  <a:prstClr val="black"/>
                </a:solidFill>
                <a:latin typeface="Courier New"/>
                <a:cs typeface="Courier New"/>
              </a:rPr>
              <a:t>0, </a:t>
            </a:r>
            <a:r>
              <a:rPr sz="1000" b="1" dirty="0">
                <a:solidFill>
                  <a:prstClr val="black"/>
                </a:solidFill>
                <a:latin typeface="Courier New"/>
                <a:cs typeface="Courier New"/>
              </a:rPr>
              <a:t>y =</a:t>
            </a:r>
            <a:r>
              <a:rPr sz="1000" b="1" spc="-110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sz="1000" b="1" spc="-5" dirty="0">
                <a:solidFill>
                  <a:prstClr val="black"/>
                </a:solidFill>
                <a:latin typeface="Courier New"/>
                <a:cs typeface="Courier New"/>
              </a:rPr>
              <a:t>0;</a:t>
            </a:r>
            <a:endParaRPr sz="1000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70" name="object 50"/>
          <p:cNvSpPr txBox="1"/>
          <p:nvPr/>
        </p:nvSpPr>
        <p:spPr>
          <a:xfrm>
            <a:off x="1656739" y="4922519"/>
            <a:ext cx="185483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1000" b="1" dirty="0">
                <a:solidFill>
                  <a:srgbClr val="024CD6"/>
                </a:solidFill>
                <a:latin typeface="Courier New"/>
                <a:cs typeface="Courier New"/>
              </a:rPr>
              <a:t>int </a:t>
            </a:r>
            <a:r>
              <a:rPr sz="1000" b="1" spc="-5" dirty="0">
                <a:solidFill>
                  <a:prstClr val="black"/>
                </a:solidFill>
                <a:latin typeface="Courier New"/>
                <a:cs typeface="Courier New"/>
              </a:rPr>
              <a:t>getX() </a:t>
            </a:r>
            <a:r>
              <a:rPr sz="1000" b="1" dirty="0">
                <a:solidFill>
                  <a:prstClr val="black"/>
                </a:solidFill>
                <a:latin typeface="Courier New"/>
                <a:cs typeface="Courier New"/>
              </a:rPr>
              <a:t>{ </a:t>
            </a:r>
            <a:r>
              <a:rPr sz="1000" b="1" spc="-5" dirty="0">
                <a:solidFill>
                  <a:srgbClr val="024CD6"/>
                </a:solidFill>
                <a:latin typeface="Courier New"/>
                <a:cs typeface="Courier New"/>
              </a:rPr>
              <a:t>return </a:t>
            </a:r>
            <a:r>
              <a:rPr sz="1000" b="1" spc="-5" dirty="0">
                <a:solidFill>
                  <a:prstClr val="black"/>
                </a:solidFill>
                <a:latin typeface="Courier New"/>
                <a:cs typeface="Courier New"/>
              </a:rPr>
              <a:t>x;</a:t>
            </a:r>
            <a:r>
              <a:rPr sz="1000" b="1" spc="-55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sz="1000" b="1" dirty="0">
                <a:solidFill>
                  <a:prstClr val="black"/>
                </a:solidFill>
                <a:latin typeface="Courier New"/>
                <a:cs typeface="Courier New"/>
              </a:rPr>
              <a:t>}  </a:t>
            </a:r>
            <a:r>
              <a:rPr sz="1000" b="1" dirty="0">
                <a:solidFill>
                  <a:srgbClr val="024CD6"/>
                </a:solidFill>
                <a:latin typeface="Courier New"/>
                <a:cs typeface="Courier New"/>
              </a:rPr>
              <a:t>int </a:t>
            </a:r>
            <a:r>
              <a:rPr sz="1000" b="1" spc="-5" dirty="0">
                <a:solidFill>
                  <a:prstClr val="black"/>
                </a:solidFill>
                <a:latin typeface="Courier New"/>
                <a:cs typeface="Courier New"/>
              </a:rPr>
              <a:t>getY() </a:t>
            </a:r>
            <a:r>
              <a:rPr sz="1000" b="1" dirty="0">
                <a:solidFill>
                  <a:prstClr val="black"/>
                </a:solidFill>
                <a:latin typeface="Courier New"/>
                <a:cs typeface="Courier New"/>
              </a:rPr>
              <a:t>{ </a:t>
            </a:r>
            <a:r>
              <a:rPr sz="1000" b="1" spc="-5" dirty="0">
                <a:solidFill>
                  <a:srgbClr val="024CD6"/>
                </a:solidFill>
                <a:latin typeface="Courier New"/>
                <a:cs typeface="Courier New"/>
              </a:rPr>
              <a:t>return </a:t>
            </a:r>
            <a:r>
              <a:rPr sz="1000" b="1" spc="-5" dirty="0">
                <a:solidFill>
                  <a:prstClr val="black"/>
                </a:solidFill>
                <a:latin typeface="Courier New"/>
                <a:cs typeface="Courier New"/>
              </a:rPr>
              <a:t>y;</a:t>
            </a:r>
            <a:r>
              <a:rPr sz="1000" b="1" spc="-55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sz="1000" b="1" dirty="0">
                <a:solidFill>
                  <a:prstClr val="black"/>
                </a:solidFill>
                <a:latin typeface="Courier New"/>
                <a:cs typeface="Courier New"/>
              </a:rPr>
              <a:t>}</a:t>
            </a:r>
            <a:endParaRPr sz="1000" dirty="0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71" name="object 51"/>
          <p:cNvSpPr txBox="1"/>
          <p:nvPr/>
        </p:nvSpPr>
        <p:spPr>
          <a:xfrm>
            <a:off x="1656714" y="5379719"/>
            <a:ext cx="1397635" cy="940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100" marR="5080" indent="-153035"/>
            <a:r>
              <a:rPr sz="1000" b="1" spc="-5" dirty="0">
                <a:solidFill>
                  <a:srgbClr val="024CD6"/>
                </a:solidFill>
                <a:latin typeface="Courier New"/>
                <a:cs typeface="Courier New"/>
              </a:rPr>
              <a:t>void </a:t>
            </a:r>
            <a:r>
              <a:rPr sz="1000" b="1" dirty="0">
                <a:solidFill>
                  <a:prstClr val="black"/>
                </a:solidFill>
                <a:latin typeface="Courier New"/>
                <a:cs typeface="Courier New"/>
              </a:rPr>
              <a:t>setX(</a:t>
            </a:r>
            <a:r>
              <a:rPr sz="1000" b="1" dirty="0">
                <a:solidFill>
                  <a:srgbClr val="024CD6"/>
                </a:solidFill>
                <a:latin typeface="Courier New"/>
                <a:cs typeface="Courier New"/>
              </a:rPr>
              <a:t>int </a:t>
            </a:r>
            <a:r>
              <a:rPr sz="1000" b="1" spc="-5" dirty="0">
                <a:solidFill>
                  <a:prstClr val="black"/>
                </a:solidFill>
                <a:latin typeface="Courier New"/>
                <a:cs typeface="Courier New"/>
              </a:rPr>
              <a:t>x)</a:t>
            </a:r>
            <a:r>
              <a:rPr sz="1000" b="1" spc="-85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sz="1000" b="1" dirty="0">
                <a:solidFill>
                  <a:prstClr val="black"/>
                </a:solidFill>
                <a:latin typeface="Courier New"/>
                <a:cs typeface="Courier New"/>
              </a:rPr>
              <a:t>{  </a:t>
            </a:r>
            <a:r>
              <a:rPr sz="1000" b="1" dirty="0">
                <a:solidFill>
                  <a:srgbClr val="024CD6"/>
                </a:solidFill>
                <a:latin typeface="Courier New"/>
                <a:cs typeface="Courier New"/>
              </a:rPr>
              <a:t>this</a:t>
            </a:r>
            <a:r>
              <a:rPr sz="1000" b="1" dirty="0">
                <a:solidFill>
                  <a:prstClr val="black"/>
                </a:solidFill>
                <a:latin typeface="Courier New"/>
                <a:cs typeface="Courier New"/>
              </a:rPr>
              <a:t>.x =</a:t>
            </a:r>
            <a:r>
              <a:rPr sz="1000" b="1" spc="-105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sz="1000" b="1" spc="-5" dirty="0">
                <a:solidFill>
                  <a:prstClr val="black"/>
                </a:solidFill>
                <a:latin typeface="Courier New"/>
                <a:cs typeface="Courier New"/>
              </a:rPr>
              <a:t>x;</a:t>
            </a:r>
            <a:endParaRPr sz="100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12700"/>
            <a:r>
              <a:rPr sz="1000" b="1" dirty="0">
                <a:solidFill>
                  <a:prstClr val="black"/>
                </a:solidFill>
                <a:latin typeface="Courier New"/>
                <a:cs typeface="Courier New"/>
              </a:rPr>
              <a:t>}</a:t>
            </a:r>
            <a:endParaRPr sz="100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165100" marR="5080" indent="-153035"/>
            <a:r>
              <a:rPr sz="1000" b="1" spc="-5" dirty="0">
                <a:solidFill>
                  <a:srgbClr val="024CD6"/>
                </a:solidFill>
                <a:latin typeface="Courier New"/>
                <a:cs typeface="Courier New"/>
              </a:rPr>
              <a:t>void </a:t>
            </a:r>
            <a:r>
              <a:rPr sz="1000" b="1" dirty="0">
                <a:solidFill>
                  <a:prstClr val="black"/>
                </a:solidFill>
                <a:latin typeface="Courier New"/>
                <a:cs typeface="Courier New"/>
              </a:rPr>
              <a:t>setY(</a:t>
            </a:r>
            <a:r>
              <a:rPr sz="1000" b="1" dirty="0">
                <a:solidFill>
                  <a:srgbClr val="024CD6"/>
                </a:solidFill>
                <a:latin typeface="Courier New"/>
                <a:cs typeface="Courier New"/>
              </a:rPr>
              <a:t>int </a:t>
            </a:r>
            <a:r>
              <a:rPr sz="1000" b="1" spc="-5" dirty="0">
                <a:solidFill>
                  <a:prstClr val="black"/>
                </a:solidFill>
                <a:latin typeface="Courier New"/>
                <a:cs typeface="Courier New"/>
              </a:rPr>
              <a:t>y)</a:t>
            </a:r>
            <a:r>
              <a:rPr sz="1000" b="1" spc="-85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sz="1000" b="1" dirty="0">
                <a:solidFill>
                  <a:prstClr val="black"/>
                </a:solidFill>
                <a:latin typeface="Courier New"/>
                <a:cs typeface="Courier New"/>
              </a:rPr>
              <a:t>{  </a:t>
            </a:r>
            <a:r>
              <a:rPr sz="1000" b="1" dirty="0">
                <a:solidFill>
                  <a:srgbClr val="024CD6"/>
                </a:solidFill>
                <a:latin typeface="Courier New"/>
                <a:cs typeface="Courier New"/>
              </a:rPr>
              <a:t>this</a:t>
            </a:r>
            <a:r>
              <a:rPr sz="1000" b="1" dirty="0">
                <a:solidFill>
                  <a:prstClr val="black"/>
                </a:solidFill>
                <a:latin typeface="Courier New"/>
                <a:cs typeface="Courier New"/>
              </a:rPr>
              <a:t>.y =</a:t>
            </a:r>
            <a:r>
              <a:rPr sz="1000" b="1" spc="-105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sz="1000" b="1" spc="-5" dirty="0">
                <a:solidFill>
                  <a:prstClr val="black"/>
                </a:solidFill>
                <a:latin typeface="Courier New"/>
                <a:cs typeface="Courier New"/>
              </a:rPr>
              <a:t>y;</a:t>
            </a:r>
            <a:endParaRPr sz="100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12700"/>
            <a:r>
              <a:rPr sz="1000" b="1" dirty="0">
                <a:solidFill>
                  <a:prstClr val="black"/>
                </a:solidFill>
                <a:latin typeface="Courier New"/>
                <a:cs typeface="Courier New"/>
              </a:rPr>
              <a:t>}</a:t>
            </a:r>
            <a:endParaRPr sz="1000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72" name="object 52"/>
          <p:cNvSpPr txBox="1"/>
          <p:nvPr/>
        </p:nvSpPr>
        <p:spPr>
          <a:xfrm>
            <a:off x="1504314" y="6294119"/>
            <a:ext cx="10160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000" b="1" dirty="0">
                <a:solidFill>
                  <a:prstClr val="black"/>
                </a:solidFill>
                <a:latin typeface="Courier New"/>
                <a:cs typeface="Courier New"/>
              </a:rPr>
              <a:t>}</a:t>
            </a:r>
            <a:endParaRPr sz="1000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73" name="object 53"/>
          <p:cNvSpPr/>
          <p:nvPr/>
        </p:nvSpPr>
        <p:spPr>
          <a:xfrm>
            <a:off x="3379787" y="3886199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399"/>
                </a:lnTo>
              </a:path>
            </a:pathLst>
          </a:custGeom>
          <a:ln w="38099">
            <a:solidFill>
              <a:srgbClr val="FF7C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4" name="object 54"/>
          <p:cNvSpPr/>
          <p:nvPr/>
        </p:nvSpPr>
        <p:spPr>
          <a:xfrm>
            <a:off x="3378200" y="6248399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399"/>
                </a:lnTo>
              </a:path>
            </a:pathLst>
          </a:custGeom>
          <a:ln w="38099">
            <a:solidFill>
              <a:srgbClr val="FF7C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0965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685800"/>
            <a:ext cx="691821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-195" dirty="0" smtClean="0">
                <a:latin typeface="Arial"/>
                <a:cs typeface="Arial"/>
              </a:rPr>
              <a:t>Still valid definition?</a:t>
            </a:r>
            <a:endParaRPr sz="2000" spc="-125" dirty="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2"/>
              <p:cNvSpPr txBox="1"/>
              <p:nvPr/>
            </p:nvSpPr>
            <p:spPr>
              <a:xfrm>
                <a:off x="228600" y="3124200"/>
                <a:ext cx="902760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40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AOP =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𝑞𝑢𝑎𝑛𝑡𝑖𝑓𝑖𝑐𝑎𝑡𝑖𝑜𝑛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𝑜𝑏𝑙𝑖𝑣𝑖𝑜𝑢𝑠𝑛𝑒𝑠𝑠</m:t>
                    </m:r>
                  </m:oMath>
                </a14:m>
                <a:endParaRPr lang="pt-BR" sz="40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124200"/>
                <a:ext cx="9027600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2432" t="-15517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733800" y="4648200"/>
            <a:ext cx="3182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10" dirty="0" smtClean="0">
                <a:latin typeface="Arial"/>
                <a:cs typeface="Arial"/>
              </a:rPr>
              <a:t>[</a:t>
            </a:r>
            <a:r>
              <a:rPr lang="en-US" spc="10" dirty="0" err="1" smtClean="0">
                <a:latin typeface="Arial"/>
                <a:cs typeface="Arial"/>
              </a:rPr>
              <a:t>Filman</a:t>
            </a:r>
            <a:r>
              <a:rPr lang="en-US" spc="10" dirty="0" smtClean="0">
                <a:latin typeface="Arial"/>
                <a:cs typeface="Arial"/>
              </a:rPr>
              <a:t> and Friedman</a:t>
            </a:r>
            <a:r>
              <a:rPr lang="en-US" spc="5" dirty="0" smtClean="0">
                <a:latin typeface="Arial"/>
                <a:cs typeface="Arial"/>
              </a:rPr>
              <a:t>, </a:t>
            </a:r>
            <a:r>
              <a:rPr lang="en-US" spc="15" dirty="0" smtClean="0">
                <a:latin typeface="Arial"/>
                <a:cs typeface="Arial"/>
              </a:rPr>
              <a:t>2000</a:t>
            </a:r>
            <a:r>
              <a:rPr lang="en-US" spc="5" dirty="0" smtClean="0">
                <a:latin typeface="Arial"/>
                <a:cs typeface="Arial"/>
              </a:rPr>
              <a:t>]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281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685800"/>
            <a:ext cx="691821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-195" dirty="0" smtClean="0">
                <a:latin typeface="Arial"/>
                <a:cs typeface="Arial"/>
              </a:rPr>
              <a:t>Still valid definition?</a:t>
            </a:r>
            <a:endParaRPr sz="2000" spc="-125" dirty="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2"/>
              <p:cNvSpPr txBox="1"/>
              <p:nvPr/>
            </p:nvSpPr>
            <p:spPr>
              <a:xfrm>
                <a:off x="228600" y="3124200"/>
                <a:ext cx="902760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40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AOP =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𝑞𝑢𝑎𝑛𝑡𝑖𝑓𝑖𝑐𝑎𝑡𝑖𝑜𝑛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𝑜𝑏𝑙𝑖𝑣𝑖𝑜𝑢𝑠𝑛𝑒𝑠𝑠</m:t>
                    </m:r>
                  </m:oMath>
                </a14:m>
                <a:endParaRPr lang="pt-BR" sz="40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124200"/>
                <a:ext cx="9027600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2432" t="-15517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733800" y="4648200"/>
            <a:ext cx="3182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10" dirty="0" smtClean="0">
                <a:latin typeface="Arial"/>
                <a:cs typeface="Arial"/>
              </a:rPr>
              <a:t>[</a:t>
            </a:r>
            <a:r>
              <a:rPr lang="en-US" spc="10" dirty="0" err="1" smtClean="0">
                <a:latin typeface="Arial"/>
                <a:cs typeface="Arial"/>
              </a:rPr>
              <a:t>Filman</a:t>
            </a:r>
            <a:r>
              <a:rPr lang="en-US" spc="10" dirty="0" smtClean="0">
                <a:latin typeface="Arial"/>
                <a:cs typeface="Arial"/>
              </a:rPr>
              <a:t> and Friedman</a:t>
            </a:r>
            <a:r>
              <a:rPr lang="en-US" spc="5" dirty="0" smtClean="0">
                <a:latin typeface="Arial"/>
                <a:cs typeface="Arial"/>
              </a:rPr>
              <a:t>, </a:t>
            </a:r>
            <a:r>
              <a:rPr lang="en-US" spc="15" dirty="0" smtClean="0">
                <a:latin typeface="Arial"/>
                <a:cs typeface="Arial"/>
              </a:rPr>
              <a:t>2000</a:t>
            </a:r>
            <a:r>
              <a:rPr lang="en-US" spc="5" dirty="0" smtClean="0">
                <a:latin typeface="Arial"/>
                <a:cs typeface="Arial"/>
              </a:rPr>
              <a:t>]</a:t>
            </a:r>
            <a:endParaRPr lang="en-US" dirty="0">
              <a:latin typeface="Arial"/>
              <a:cs typeface="Arial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5762880" y="2152440"/>
              <a:ext cx="3488040" cy="30855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57480" y="2145600"/>
                <a:ext cx="3500640" cy="309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251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685800"/>
            <a:ext cx="691821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-195" dirty="0" smtClean="0">
                <a:latin typeface="Arial"/>
                <a:cs typeface="Arial"/>
              </a:rPr>
              <a:t>Still valid definition?</a:t>
            </a:r>
            <a:endParaRPr sz="2000" spc="-125" dirty="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2"/>
              <p:cNvSpPr txBox="1"/>
              <p:nvPr/>
            </p:nvSpPr>
            <p:spPr>
              <a:xfrm>
                <a:off x="228600" y="3124200"/>
                <a:ext cx="902760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40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AOP =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𝑞𝑢𝑎𝑛𝑡𝑖𝑓𝑖𝑐𝑎𝑡𝑖𝑜𝑛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𝑜𝑏𝑙𝑖𝑣𝑖𝑜𝑢𝑠𝑛𝑒𝑠𝑠</m:t>
                    </m:r>
                  </m:oMath>
                </a14:m>
                <a:endParaRPr lang="pt-BR" sz="40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124200"/>
                <a:ext cx="9027600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2432" t="-15517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733800" y="4648200"/>
            <a:ext cx="3182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10" dirty="0" smtClean="0">
                <a:latin typeface="Arial"/>
                <a:cs typeface="Arial"/>
              </a:rPr>
              <a:t>[</a:t>
            </a:r>
            <a:r>
              <a:rPr lang="en-US" spc="10" dirty="0" err="1" smtClean="0">
                <a:latin typeface="Arial"/>
                <a:cs typeface="Arial"/>
              </a:rPr>
              <a:t>Filman</a:t>
            </a:r>
            <a:r>
              <a:rPr lang="en-US" spc="10" dirty="0" smtClean="0">
                <a:latin typeface="Arial"/>
                <a:cs typeface="Arial"/>
              </a:rPr>
              <a:t> and Friedman</a:t>
            </a:r>
            <a:r>
              <a:rPr lang="en-US" spc="5" dirty="0" smtClean="0">
                <a:latin typeface="Arial"/>
                <a:cs typeface="Arial"/>
              </a:rPr>
              <a:t>, </a:t>
            </a:r>
            <a:r>
              <a:rPr lang="en-US" spc="15" dirty="0" smtClean="0">
                <a:latin typeface="Arial"/>
                <a:cs typeface="Arial"/>
              </a:rPr>
              <a:t>2000</a:t>
            </a:r>
            <a:r>
              <a:rPr lang="en-US" spc="5" dirty="0" smtClean="0">
                <a:latin typeface="Arial"/>
                <a:cs typeface="Arial"/>
              </a:rPr>
              <a:t>]</a:t>
            </a:r>
            <a:endParaRPr lang="en-US" dirty="0">
              <a:latin typeface="Arial"/>
              <a:cs typeface="Arial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5762880" y="2152440"/>
              <a:ext cx="3488040" cy="30855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57480" y="2145600"/>
                <a:ext cx="3500640" cy="309852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AutoShape 4"/>
          <p:cNvSpPr>
            <a:spLocks/>
          </p:cNvSpPr>
          <p:nvPr/>
        </p:nvSpPr>
        <p:spPr bwMode="auto">
          <a:xfrm>
            <a:off x="7543800" y="1094418"/>
            <a:ext cx="2399100" cy="940670"/>
          </a:xfrm>
          <a:prstGeom prst="borderCallout2">
            <a:avLst>
              <a:gd name="adj1" fmla="val 10000"/>
              <a:gd name="adj2" fmla="val -6648"/>
              <a:gd name="adj3" fmla="val 27109"/>
              <a:gd name="adj4" fmla="val -25385"/>
              <a:gd name="adj5" fmla="val 125633"/>
              <a:gd name="adj6" fmla="val -31723"/>
            </a:avLst>
          </a:prstGeom>
          <a:solidFill>
            <a:srgbClr val="FFFFCC"/>
          </a:solidFill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3300"/>
              </a:buClr>
              <a:buSzPct val="5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9900"/>
              </a:buClr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3333FF"/>
              </a:buClr>
              <a:buChar char="—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 spc="-5" dirty="0" smtClean="0">
                <a:solidFill>
                  <a:prstClr val="black"/>
                </a:solidFill>
                <a:latin typeface="Courier New"/>
                <a:cs typeface="Courier New"/>
              </a:rPr>
              <a:t>Even </a:t>
            </a:r>
            <a:r>
              <a:rPr lang="en-US" altLang="en-US" sz="18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AAIs softened</a:t>
            </a:r>
            <a:r>
              <a:rPr lang="en-US" altLang="en-US" sz="1800" b="1" spc="-5" dirty="0" smtClean="0">
                <a:solidFill>
                  <a:prstClr val="black"/>
                </a:solidFill>
                <a:latin typeface="Courier New"/>
                <a:cs typeface="Courier New"/>
              </a:rPr>
              <a:t> this property</a:t>
            </a:r>
            <a:endParaRPr lang="pt-BR" altLang="en-US" sz="1800" b="1" spc="-5" dirty="0">
              <a:solidFill>
                <a:prstClr val="black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46829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685800"/>
            <a:ext cx="691821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-195" dirty="0" smtClean="0">
                <a:latin typeface="Arial"/>
                <a:cs typeface="Arial"/>
              </a:rPr>
              <a:t>Modularity assessment </a:t>
            </a:r>
            <a:endParaRPr sz="2000" spc="-125" dirty="0">
              <a:latin typeface="Arial"/>
              <a:cs typeface="Arial"/>
            </a:endParaRPr>
          </a:p>
        </p:txBody>
      </p:sp>
      <p:graphicFrame>
        <p:nvGraphicFramePr>
          <p:cNvPr id="6" name="object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842817"/>
              </p:ext>
            </p:extLst>
          </p:nvPr>
        </p:nvGraphicFramePr>
        <p:xfrm>
          <a:off x="685807" y="1889329"/>
          <a:ext cx="8686793" cy="31404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2993"/>
                <a:gridCol w="1295405"/>
                <a:gridCol w="990595"/>
                <a:gridCol w="990600"/>
                <a:gridCol w="1447800"/>
                <a:gridCol w="1219200"/>
                <a:gridCol w="1600200"/>
              </a:tblGrid>
              <a:tr h="701271">
                <a:tc>
                  <a:txBody>
                    <a:bodyPr/>
                    <a:lstStyle/>
                    <a:p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en-US" sz="1400" spc="-5" dirty="0" smtClean="0">
                          <a:latin typeface="Arial"/>
                          <a:cs typeface="Arial"/>
                        </a:rPr>
                        <a:t>Symmetric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en-US" sz="1400" spc="-5" dirty="0" smtClean="0">
                          <a:latin typeface="Arial"/>
                          <a:cs typeface="Arial"/>
                        </a:rPr>
                        <a:t>Modular Reasoning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 dirty="0" smtClean="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en-US" sz="1400" spc="-5" dirty="0" err="1" smtClean="0">
                          <a:latin typeface="Arial"/>
                          <a:cs typeface="Arial"/>
                        </a:rPr>
                        <a:t>Pointcut</a:t>
                      </a:r>
                      <a:r>
                        <a:rPr lang="en-US" sz="1400" spc="-5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spc="-5" dirty="0" smtClean="0">
                          <a:latin typeface="Arial"/>
                          <a:cs typeface="Arial"/>
                        </a:rPr>
                        <a:t>Fragility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lang="en-US" sz="1400" spc="-5" dirty="0" smtClean="0">
                          <a:latin typeface="Arial"/>
                          <a:cs typeface="Arial"/>
                        </a:rPr>
                        <a:t>Information Hiding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Extended Syntax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900">
                <a:tc rowSpan="2">
                  <a:txBody>
                    <a:bodyPr/>
                    <a:lstStyle/>
                    <a:p>
                      <a:pPr marL="85090" marR="72390">
                        <a:lnSpc>
                          <a:spcPts val="1600"/>
                        </a:lnSpc>
                        <a:spcBef>
                          <a:spcPts val="790"/>
                        </a:spcBef>
                      </a:pPr>
                      <a:r>
                        <a:rPr lang="en-US" sz="1400" dirty="0" smtClean="0">
                          <a:solidFill>
                            <a:srgbClr val="FF7C00"/>
                          </a:solidFill>
                          <a:latin typeface="Arial"/>
                          <a:cs typeface="Arial"/>
                        </a:rPr>
                        <a:t>Fluid</a:t>
                      </a:r>
                      <a:r>
                        <a:rPr lang="en-US" sz="1400" baseline="0" dirty="0" smtClean="0">
                          <a:solidFill>
                            <a:srgbClr val="FF7C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FF7C00"/>
                          </a:solidFill>
                          <a:latin typeface="Arial"/>
                          <a:cs typeface="Arial"/>
                        </a:rPr>
                        <a:t>Modularity</a:t>
                      </a:r>
                      <a:endParaRPr sz="1400" dirty="0">
                        <a:solidFill>
                          <a:srgbClr val="FF7C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0033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spc="-5" dirty="0" smtClean="0">
                          <a:solidFill>
                            <a:srgbClr val="FF7C00"/>
                          </a:solidFill>
                          <a:latin typeface="Arial"/>
                          <a:cs typeface="Arial"/>
                        </a:rPr>
                        <a:t>Fluid</a:t>
                      </a:r>
                      <a:r>
                        <a:rPr lang="en-US" sz="1400" spc="-5" baseline="0" dirty="0" smtClean="0">
                          <a:solidFill>
                            <a:srgbClr val="FF7C00"/>
                          </a:solidFill>
                          <a:latin typeface="Arial"/>
                          <a:cs typeface="Arial"/>
                        </a:rPr>
                        <a:t> AOP</a:t>
                      </a:r>
                      <a:endParaRPr sz="1400" dirty="0">
                        <a:solidFill>
                          <a:srgbClr val="FF7C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no</a:t>
                      </a:r>
                    </a:p>
                  </a:txBody>
                  <a:tcPr marL="0" marR="0" marT="3937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spc="-5" dirty="0" smtClean="0">
                          <a:latin typeface="Arial"/>
                          <a:cs typeface="Arial"/>
                        </a:rPr>
                        <a:t>medium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spc="-5" dirty="0" smtClean="0">
                          <a:latin typeface="Arial"/>
                          <a:cs typeface="Arial"/>
                        </a:rPr>
                        <a:t>yes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spc="-5" dirty="0" smtClean="0">
                          <a:latin typeface="Arial"/>
                          <a:cs typeface="Arial"/>
                        </a:rPr>
                        <a:t>no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spc="-5" dirty="0" smtClean="0">
                          <a:latin typeface="Arial"/>
                          <a:cs typeface="Arial"/>
                        </a:rPr>
                        <a:t>yes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033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solidFill>
                            <a:srgbClr val="FF7C00"/>
                          </a:solidFill>
                          <a:latin typeface="Arial"/>
                          <a:cs typeface="Arial"/>
                        </a:rPr>
                        <a:t>Dynamic</a:t>
                      </a:r>
                      <a:r>
                        <a:rPr lang="en-US" sz="1400" baseline="0" dirty="0" smtClean="0">
                          <a:solidFill>
                            <a:srgbClr val="FF7C00"/>
                          </a:solidFill>
                          <a:latin typeface="Arial"/>
                          <a:cs typeface="Arial"/>
                        </a:rPr>
                        <a:t> Text</a:t>
                      </a:r>
                      <a:endParaRPr sz="1400" dirty="0">
                        <a:solidFill>
                          <a:srgbClr val="FF7C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high</a:t>
                      </a:r>
                      <a:endParaRPr sz="14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high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spc="-5" dirty="0" smtClean="0">
                          <a:latin typeface="Arial"/>
                          <a:cs typeface="Arial"/>
                        </a:rPr>
                        <a:t>n/a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high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no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900">
                <a:tc>
                  <a:txBody>
                    <a:bodyPr/>
                    <a:lstStyle/>
                    <a:p>
                      <a:pPr marL="85090" marR="72390">
                        <a:lnSpc>
                          <a:spcPts val="1600"/>
                        </a:lnSpc>
                        <a:spcBef>
                          <a:spcPts val="790"/>
                        </a:spcBef>
                      </a:pP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0033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Eos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high</a:t>
                      </a:r>
                      <a:endParaRPr sz="14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39370" marB="0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no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yes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no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yes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900">
                <a:tc>
                  <a:txBody>
                    <a:bodyPr/>
                    <a:lstStyle/>
                    <a:p>
                      <a:pPr marL="85090" marR="72390">
                        <a:lnSpc>
                          <a:spcPts val="1600"/>
                        </a:lnSpc>
                        <a:spcBef>
                          <a:spcPts val="790"/>
                        </a:spcBef>
                      </a:pP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0033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@AspectJ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medium</a:t>
                      </a:r>
                      <a:endParaRPr sz="14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39370" marB="0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no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no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no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no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900">
                <a:tc>
                  <a:txBody>
                    <a:bodyPr/>
                    <a:lstStyle/>
                    <a:p>
                      <a:pPr marL="85090" marR="72390">
                        <a:lnSpc>
                          <a:spcPts val="1600"/>
                        </a:lnSpc>
                        <a:spcBef>
                          <a:spcPts val="790"/>
                        </a:spcBef>
                      </a:pP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0033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JPI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no</a:t>
                      </a:r>
                      <a:endParaRPr sz="14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39370" marB="0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high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no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high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yes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900">
                <a:tc>
                  <a:txBody>
                    <a:bodyPr/>
                    <a:lstStyle/>
                    <a:p>
                      <a:pPr marL="85090" marR="72390">
                        <a:lnSpc>
                          <a:spcPts val="1600"/>
                        </a:lnSpc>
                        <a:spcBef>
                          <a:spcPts val="790"/>
                        </a:spcBef>
                      </a:pP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0033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JPT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no</a:t>
                      </a:r>
                      <a:endParaRPr sz="14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39370" marB="0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high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no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no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yes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900">
                <a:tc>
                  <a:txBody>
                    <a:bodyPr/>
                    <a:lstStyle/>
                    <a:p>
                      <a:pPr marL="85090" marR="72390">
                        <a:lnSpc>
                          <a:spcPts val="1600"/>
                        </a:lnSpc>
                        <a:spcBef>
                          <a:spcPts val="790"/>
                        </a:spcBef>
                      </a:pP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0033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XPIDR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no</a:t>
                      </a:r>
                      <a:endParaRPr sz="14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39370" marB="0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high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no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no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yes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900">
                <a:tc>
                  <a:txBody>
                    <a:bodyPr/>
                    <a:lstStyle/>
                    <a:p>
                      <a:pPr marL="85090" marR="72390">
                        <a:lnSpc>
                          <a:spcPts val="1600"/>
                        </a:lnSpc>
                        <a:spcBef>
                          <a:spcPts val="790"/>
                        </a:spcBef>
                      </a:pP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0033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AAIs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no</a:t>
                      </a:r>
                      <a:endParaRPr sz="14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39370" marB="0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medium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medium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no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yes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33"/>
          <p:cNvSpPr txBox="1"/>
          <p:nvPr/>
        </p:nvSpPr>
        <p:spPr>
          <a:xfrm>
            <a:off x="457200" y="5105400"/>
            <a:ext cx="8763000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0815">
              <a:lnSpc>
                <a:spcPts val="2840"/>
              </a:lnSpc>
            </a:pPr>
            <a:r>
              <a:rPr lang="en-US" sz="2400" spc="-5" dirty="0" smtClean="0">
                <a:solidFill>
                  <a:srgbClr val="FF7C00"/>
                </a:solidFill>
                <a:latin typeface="Arial"/>
                <a:cs typeface="Arial"/>
              </a:rPr>
              <a:t> * </a:t>
            </a:r>
            <a:r>
              <a:rPr lang="en-US" sz="2000" spc="-5" dirty="0" smtClean="0">
                <a:solidFill>
                  <a:srgbClr val="FF7C00"/>
                </a:solidFill>
                <a:latin typeface="Arial"/>
                <a:cs typeface="Arial"/>
              </a:rPr>
              <a:t>Fluid Modularity approaches do require especial  </a:t>
            </a:r>
          </a:p>
          <a:p>
            <a:pPr marL="170815">
              <a:lnSpc>
                <a:spcPts val="2840"/>
              </a:lnSpc>
            </a:pPr>
            <a:r>
              <a:rPr lang="en-US" sz="2000" spc="-5" dirty="0">
                <a:solidFill>
                  <a:srgbClr val="FF7C00"/>
                </a:solidFill>
                <a:latin typeface="Arial"/>
                <a:cs typeface="Arial"/>
              </a:rPr>
              <a:t> </a:t>
            </a:r>
            <a:r>
              <a:rPr lang="en-US" sz="2000" spc="-5" dirty="0" smtClean="0">
                <a:solidFill>
                  <a:srgbClr val="FF7C00"/>
                </a:solidFill>
                <a:latin typeface="Arial"/>
                <a:cs typeface="Arial"/>
              </a:rPr>
              <a:t>   programming environments [IDEs] to handle crosscutting as dynamic text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151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2379092"/>
            <a:ext cx="8081699" cy="21929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 marR="5588" indent="16764">
              <a:lnSpc>
                <a:spcPts val="5720"/>
              </a:lnSpc>
              <a:tabLst>
                <a:tab pos="5690680" algn="l"/>
              </a:tabLst>
            </a:pPr>
            <a:r>
              <a:rPr lang="en-US" sz="4840" dirty="0" smtClean="0">
                <a:solidFill>
                  <a:srgbClr val="BEE645"/>
                </a:solidFill>
              </a:rPr>
              <a:t>Aspect-Oriented Programming Reloaded      </a:t>
            </a:r>
            <a:r>
              <a:rPr sz="4840" spc="-6" dirty="0" smtClean="0">
                <a:solidFill>
                  <a:srgbClr val="BEE645"/>
                </a:solidFill>
              </a:rPr>
              <a:t> </a:t>
            </a:r>
            <a:r>
              <a:rPr sz="4840" dirty="0">
                <a:solidFill>
                  <a:srgbClr val="D2D4CD"/>
                </a:solidFill>
              </a:rPr>
              <a:t>A Quick </a:t>
            </a:r>
            <a:r>
              <a:rPr sz="4840" spc="-138" dirty="0">
                <a:solidFill>
                  <a:srgbClr val="D2D4CD"/>
                </a:solidFill>
              </a:rPr>
              <a:t>Tour </a:t>
            </a:r>
            <a:r>
              <a:rPr sz="4840" spc="-6" dirty="0">
                <a:solidFill>
                  <a:srgbClr val="D2D4CD"/>
                </a:solidFill>
              </a:rPr>
              <a:t>on </a:t>
            </a:r>
            <a:r>
              <a:rPr sz="4840" dirty="0" smtClean="0">
                <a:solidFill>
                  <a:srgbClr val="D2D4CD"/>
                </a:solidFill>
              </a:rPr>
              <a:t>“</a:t>
            </a:r>
            <a:r>
              <a:rPr lang="en-US" sz="4840" dirty="0" smtClean="0">
                <a:solidFill>
                  <a:srgbClr val="D2D4CD"/>
                </a:solidFill>
              </a:rPr>
              <a:t>our</a:t>
            </a:r>
            <a:r>
              <a:rPr sz="4840" dirty="0" smtClean="0">
                <a:solidFill>
                  <a:srgbClr val="D2D4CD"/>
                </a:solidFill>
              </a:rPr>
              <a:t>”</a:t>
            </a:r>
            <a:r>
              <a:rPr sz="4840" spc="-578" dirty="0" smtClean="0">
                <a:solidFill>
                  <a:srgbClr val="D2D4CD"/>
                </a:solidFill>
              </a:rPr>
              <a:t> </a:t>
            </a:r>
            <a:r>
              <a:rPr sz="4840" dirty="0">
                <a:solidFill>
                  <a:srgbClr val="D2D4CD"/>
                </a:solidFill>
              </a:rPr>
              <a:t>AOP</a:t>
            </a:r>
            <a:endParaRPr sz="4840" dirty="0"/>
          </a:p>
        </p:txBody>
      </p:sp>
    </p:spTree>
    <p:extLst>
      <p:ext uri="{BB962C8B-B14F-4D97-AF65-F5344CB8AC3E}">
        <p14:creationId xmlns:p14="http://schemas.microsoft.com/office/powerpoint/2010/main" val="218502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1"/>
          <p:cNvSpPr txBox="1"/>
          <p:nvPr/>
        </p:nvSpPr>
        <p:spPr>
          <a:xfrm>
            <a:off x="2227880" y="3209092"/>
            <a:ext cx="546832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The </a:t>
            </a:r>
            <a:r>
              <a:rPr lang="en-US" sz="4400" spc="-5" dirty="0" err="1" smtClean="0">
                <a:latin typeface="Arial"/>
                <a:cs typeface="Arial"/>
              </a:rPr>
              <a:t>AspectJML</a:t>
            </a:r>
            <a:r>
              <a:rPr sz="4400" spc="-95" dirty="0" smtClean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Story</a:t>
            </a:r>
          </a:p>
        </p:txBody>
      </p:sp>
      <p:pic>
        <p:nvPicPr>
          <p:cNvPr id="7" name="Picture 2" descr="http://www.cin.ufpe.br/~hemr/images/aspectjml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905000"/>
            <a:ext cx="983616" cy="152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79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685800"/>
            <a:ext cx="691821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-195" dirty="0" smtClean="0">
                <a:latin typeface="Arial"/>
                <a:cs typeface="Arial"/>
              </a:rPr>
              <a:t>Design goals of </a:t>
            </a:r>
            <a:r>
              <a:rPr lang="en-US" spc="-195" dirty="0" err="1" smtClean="0">
                <a:latin typeface="Arial"/>
                <a:cs typeface="Arial"/>
              </a:rPr>
              <a:t>AspectJML</a:t>
            </a:r>
            <a:r>
              <a:rPr lang="en-US" spc="-195" dirty="0" smtClean="0">
                <a:latin typeface="Arial"/>
                <a:cs typeface="Arial"/>
              </a:rPr>
              <a:t> </a:t>
            </a:r>
            <a:endParaRPr sz="2000" spc="-125" dirty="0">
              <a:latin typeface="Arial"/>
              <a:cs typeface="Arial"/>
            </a:endParaRPr>
          </a:p>
        </p:txBody>
      </p:sp>
      <p:sp>
        <p:nvSpPr>
          <p:cNvPr id="4" name="object 32"/>
          <p:cNvSpPr txBox="1"/>
          <p:nvPr/>
        </p:nvSpPr>
        <p:spPr>
          <a:xfrm>
            <a:off x="914400" y="1981200"/>
            <a:ext cx="8136890" cy="40625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785495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lang="en-US" sz="2200" dirty="0" smtClean="0">
                <a:latin typeface="Arial"/>
                <a:cs typeface="Arial"/>
              </a:rPr>
              <a:t>Enable </a:t>
            </a:r>
            <a:r>
              <a:rPr lang="en-US" sz="2200" dirty="0" smtClean="0">
                <a:solidFill>
                  <a:srgbClr val="FF7C00"/>
                </a:solidFill>
                <a:latin typeface="Arial"/>
                <a:cs typeface="Arial"/>
              </a:rPr>
              <a:t>modularization of crosscutting concerns</a:t>
            </a:r>
            <a:r>
              <a:rPr lang="en-US" sz="2200" dirty="0" smtClean="0">
                <a:latin typeface="Arial"/>
                <a:cs typeface="Arial"/>
              </a:rPr>
              <a:t>, while preserving </a:t>
            </a:r>
            <a:r>
              <a:rPr lang="en-US" sz="2200" dirty="0" smtClean="0">
                <a:solidFill>
                  <a:srgbClr val="FF7C00"/>
                </a:solidFill>
                <a:latin typeface="Arial"/>
                <a:cs typeface="Arial"/>
              </a:rPr>
              <a:t>encapsulation and modular reasoning  of object-oriented code</a:t>
            </a:r>
          </a:p>
          <a:p>
            <a:pPr marL="12700" marR="785495">
              <a:lnSpc>
                <a:spcPct val="100000"/>
              </a:lnSpc>
              <a:tabLst>
                <a:tab pos="354965" algn="l"/>
                <a:tab pos="355600" algn="l"/>
              </a:tabLst>
            </a:pPr>
            <a:endParaRPr sz="2200" dirty="0">
              <a:solidFill>
                <a:srgbClr val="FF7C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har char="•"/>
            </a:pPr>
            <a:endParaRPr sz="2200" dirty="0">
              <a:latin typeface="Times New Roman"/>
              <a:cs typeface="Times New Roman"/>
            </a:endParaRPr>
          </a:p>
          <a:p>
            <a:pPr marL="355600" marR="8255" indent="-342900">
              <a:lnSpc>
                <a:spcPct val="100800"/>
              </a:lnSpc>
              <a:buChar char="•"/>
              <a:tabLst>
                <a:tab pos="354965" algn="l"/>
                <a:tab pos="355600" algn="l"/>
              </a:tabLst>
            </a:pPr>
            <a:r>
              <a:rPr lang="en-US" sz="2200" dirty="0">
                <a:latin typeface="Arial"/>
                <a:cs typeface="Arial"/>
              </a:rPr>
              <a:t>Enable </a:t>
            </a:r>
            <a:r>
              <a:rPr lang="en-US" sz="2200" dirty="0">
                <a:solidFill>
                  <a:srgbClr val="FF7C00"/>
                </a:solidFill>
                <a:latin typeface="Arial"/>
                <a:cs typeface="Arial"/>
              </a:rPr>
              <a:t>well-defined interfaces </a:t>
            </a:r>
            <a:r>
              <a:rPr lang="en-US" sz="2200" dirty="0">
                <a:latin typeface="Arial"/>
                <a:cs typeface="Arial"/>
              </a:rPr>
              <a:t>between </a:t>
            </a:r>
            <a:r>
              <a:rPr lang="en-US" sz="2200" dirty="0">
                <a:solidFill>
                  <a:srgbClr val="FF7C00"/>
                </a:solidFill>
                <a:latin typeface="Arial"/>
                <a:cs typeface="Arial"/>
              </a:rPr>
              <a:t>object-oriented code </a:t>
            </a:r>
            <a:r>
              <a:rPr lang="en-US" sz="2200" dirty="0">
                <a:latin typeface="Arial"/>
                <a:cs typeface="Arial"/>
              </a:rPr>
              <a:t>and </a:t>
            </a:r>
            <a:r>
              <a:rPr lang="en-US" sz="2200" dirty="0">
                <a:solidFill>
                  <a:srgbClr val="FF7C00"/>
                </a:solidFill>
                <a:latin typeface="Arial"/>
                <a:cs typeface="Arial"/>
              </a:rPr>
              <a:t>crosscutting </a:t>
            </a:r>
            <a:r>
              <a:rPr lang="en-US" sz="2200" dirty="0" smtClean="0">
                <a:solidFill>
                  <a:srgbClr val="FF7C00"/>
                </a:solidFill>
                <a:latin typeface="Arial"/>
                <a:cs typeface="Arial"/>
              </a:rPr>
              <a:t>code</a:t>
            </a:r>
          </a:p>
          <a:p>
            <a:pPr marL="12700" marR="8255">
              <a:lnSpc>
                <a:spcPct val="100800"/>
              </a:lnSpc>
              <a:tabLst>
                <a:tab pos="354965" algn="l"/>
                <a:tab pos="355600" algn="l"/>
              </a:tabLst>
            </a:pPr>
            <a:endParaRPr sz="2200" dirty="0">
              <a:solidFill>
                <a:srgbClr val="FF7C00"/>
              </a:solidFill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Font typeface="Arial"/>
              <a:buChar char="–"/>
            </a:pPr>
            <a:endParaRPr sz="2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lang="en-US" sz="2200" dirty="0" smtClean="0">
                <a:latin typeface="Arial"/>
                <a:cs typeface="Arial"/>
              </a:rPr>
              <a:t>Enable</a:t>
            </a:r>
            <a:r>
              <a:rPr sz="2200" dirty="0" smtClean="0"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7C00"/>
                </a:solidFill>
                <a:latin typeface="Arial"/>
                <a:cs typeface="Arial"/>
              </a:rPr>
              <a:t>hierarchical </a:t>
            </a:r>
            <a:r>
              <a:rPr lang="en-US" sz="2200" dirty="0" smtClean="0">
                <a:solidFill>
                  <a:srgbClr val="FF7C00"/>
                </a:solidFill>
                <a:latin typeface="Arial"/>
                <a:cs typeface="Arial"/>
              </a:rPr>
              <a:t>crosscutting</a:t>
            </a:r>
            <a:endParaRPr sz="2200" dirty="0">
              <a:solidFill>
                <a:srgbClr val="FF7C00"/>
              </a:solidFill>
              <a:latin typeface="Arial"/>
              <a:cs typeface="Arial"/>
            </a:endParaRPr>
          </a:p>
          <a:p>
            <a:pPr marL="749300" marR="5080" lvl="1" indent="-279400">
              <a:lnSpc>
                <a:spcPts val="2320"/>
              </a:lnSpc>
              <a:spcBef>
                <a:spcPts val="640"/>
              </a:spcBef>
              <a:buChar char="–"/>
              <a:tabLst>
                <a:tab pos="755015" algn="l"/>
                <a:tab pos="755650" algn="l"/>
              </a:tabLst>
            </a:pPr>
            <a:r>
              <a:rPr lang="en-US" sz="2200" dirty="0" smtClean="0">
                <a:solidFill>
                  <a:srgbClr val="FF7C00"/>
                </a:solidFill>
                <a:latin typeface="Arial"/>
                <a:cs typeface="Arial"/>
              </a:rPr>
              <a:t>pure hierarchical structuring </a:t>
            </a:r>
            <a:r>
              <a:rPr lang="en-US" sz="2200" dirty="0" smtClean="0">
                <a:latin typeface="Arial"/>
                <a:cs typeface="Arial"/>
              </a:rPr>
              <a:t>to </a:t>
            </a:r>
            <a:r>
              <a:rPr lang="en-US" sz="2200" dirty="0">
                <a:latin typeface="Arial"/>
                <a:cs typeface="Arial"/>
              </a:rPr>
              <a:t>enable modular crosscutting structure</a:t>
            </a:r>
            <a:endParaRPr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223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685800"/>
            <a:ext cx="691821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-195" dirty="0" smtClean="0">
                <a:latin typeface="Arial"/>
                <a:cs typeface="Arial"/>
              </a:rPr>
              <a:t>More design goals</a:t>
            </a:r>
            <a:endParaRPr sz="2000" spc="-125" dirty="0">
              <a:latin typeface="Arial"/>
              <a:cs typeface="Arial"/>
            </a:endParaRPr>
          </a:p>
        </p:txBody>
      </p:sp>
      <p:sp>
        <p:nvSpPr>
          <p:cNvPr id="4" name="object 32"/>
          <p:cNvSpPr txBox="1"/>
          <p:nvPr/>
        </p:nvSpPr>
        <p:spPr>
          <a:xfrm>
            <a:off x="914400" y="1828800"/>
            <a:ext cx="8136890" cy="5039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lang="en-US" sz="2200" dirty="0" smtClean="0">
                <a:latin typeface="Arial"/>
                <a:cs typeface="Arial"/>
              </a:rPr>
              <a:t>Crosscutting is written using </a:t>
            </a:r>
            <a:r>
              <a:rPr lang="en-US" sz="2200" dirty="0" smtClean="0">
                <a:solidFill>
                  <a:srgbClr val="FF7C00"/>
                </a:solidFill>
                <a:latin typeface="Arial"/>
                <a:cs typeface="Arial"/>
              </a:rPr>
              <a:t>@AspectJ style</a:t>
            </a:r>
          </a:p>
          <a:p>
            <a:pPr marL="749300" marR="5080" lvl="1" indent="-279400">
              <a:lnSpc>
                <a:spcPts val="2320"/>
              </a:lnSpc>
              <a:spcBef>
                <a:spcPts val="640"/>
              </a:spcBef>
              <a:buChar char="–"/>
              <a:tabLst>
                <a:tab pos="755015" algn="l"/>
                <a:tab pos="755650" algn="l"/>
              </a:tabLst>
            </a:pPr>
            <a:r>
              <a:rPr lang="en-US" sz="2200" dirty="0" smtClean="0">
                <a:latin typeface="Arial"/>
                <a:cs typeface="Arial"/>
              </a:rPr>
              <a:t>does require only ordinary </a:t>
            </a:r>
            <a:r>
              <a:rPr lang="en-US" sz="2200" dirty="0" smtClean="0">
                <a:solidFill>
                  <a:srgbClr val="FF7C00"/>
                </a:solidFill>
                <a:latin typeface="Arial"/>
                <a:cs typeface="Arial"/>
              </a:rPr>
              <a:t>Java code + annotations</a:t>
            </a:r>
          </a:p>
          <a:p>
            <a:pPr marL="749300" marR="5080" lvl="1" indent="-279400">
              <a:lnSpc>
                <a:spcPts val="2320"/>
              </a:lnSpc>
              <a:spcBef>
                <a:spcPts val="640"/>
              </a:spcBef>
              <a:buFontTx/>
              <a:buChar char="–"/>
              <a:tabLst>
                <a:tab pos="755015" algn="l"/>
                <a:tab pos="755650" algn="l"/>
              </a:tabLst>
            </a:pPr>
            <a:r>
              <a:rPr lang="en-US" sz="2200" dirty="0" err="1">
                <a:latin typeface="Arial"/>
                <a:cs typeface="Arial"/>
              </a:rPr>
              <a:t>symplify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>
                <a:solidFill>
                  <a:srgbClr val="FF7C00"/>
                </a:solidFill>
                <a:latin typeface="Arial"/>
                <a:cs typeface="Arial"/>
              </a:rPr>
              <a:t>tool support </a:t>
            </a:r>
            <a:r>
              <a:rPr lang="en-US" sz="2200" dirty="0">
                <a:latin typeface="Arial"/>
                <a:cs typeface="Arial"/>
              </a:rPr>
              <a:t>– </a:t>
            </a:r>
            <a:r>
              <a:rPr lang="en-US" sz="2200" dirty="0">
                <a:solidFill>
                  <a:srgbClr val="FF7C00"/>
                </a:solidFill>
                <a:latin typeface="Arial"/>
                <a:cs typeface="Arial"/>
              </a:rPr>
              <a:t>Java </a:t>
            </a:r>
            <a:r>
              <a:rPr lang="en-US" sz="2200" dirty="0" smtClean="0">
                <a:solidFill>
                  <a:srgbClr val="FF7C00"/>
                </a:solidFill>
                <a:latin typeface="Arial"/>
                <a:cs typeface="Arial"/>
              </a:rPr>
              <a:t>IDEs</a:t>
            </a:r>
          </a:p>
          <a:p>
            <a:pPr marL="749300" marR="5080" lvl="1" indent="-279400">
              <a:lnSpc>
                <a:spcPts val="2320"/>
              </a:lnSpc>
              <a:spcBef>
                <a:spcPts val="640"/>
              </a:spcBef>
              <a:buChar char="–"/>
              <a:tabLst>
                <a:tab pos="755015" algn="l"/>
                <a:tab pos="755650" algn="l"/>
              </a:tabLst>
            </a:pPr>
            <a:r>
              <a:rPr lang="en-US" sz="2200" dirty="0" err="1">
                <a:latin typeface="Arial"/>
                <a:cs typeface="Arial"/>
              </a:rPr>
              <a:t>symplify</a:t>
            </a:r>
            <a:r>
              <a:rPr lang="en-US" sz="2200" dirty="0">
                <a:solidFill>
                  <a:srgbClr val="FF7C00"/>
                </a:solidFill>
                <a:latin typeface="Arial"/>
                <a:cs typeface="Arial"/>
              </a:rPr>
              <a:t> adoption </a:t>
            </a:r>
            <a:r>
              <a:rPr lang="en-US" sz="2200" dirty="0">
                <a:latin typeface="Arial"/>
                <a:cs typeface="Arial"/>
              </a:rPr>
              <a:t>by both </a:t>
            </a:r>
            <a:r>
              <a:rPr lang="en-US" sz="2200" dirty="0">
                <a:solidFill>
                  <a:srgbClr val="FF7C00"/>
                </a:solidFill>
                <a:latin typeface="Arial"/>
                <a:cs typeface="Arial"/>
              </a:rPr>
              <a:t>AspectJ and Java community</a:t>
            </a:r>
          </a:p>
          <a:p>
            <a:pPr marL="469900" marR="5080" lvl="1">
              <a:lnSpc>
                <a:spcPts val="2320"/>
              </a:lnSpc>
              <a:spcBef>
                <a:spcPts val="640"/>
              </a:spcBef>
              <a:tabLst>
                <a:tab pos="755015" algn="l"/>
                <a:tab pos="755650" algn="l"/>
              </a:tabLst>
            </a:pPr>
            <a:endParaRPr sz="2200" dirty="0">
              <a:solidFill>
                <a:srgbClr val="FF7C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har char="•"/>
            </a:pPr>
            <a:endParaRPr sz="22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lang="en-US" sz="2200" dirty="0" smtClean="0">
                <a:latin typeface="Arial"/>
                <a:cs typeface="Arial"/>
              </a:rPr>
              <a:t>Programmer </a:t>
            </a:r>
            <a:r>
              <a:rPr lang="en-US" sz="2200" dirty="0" smtClean="0">
                <a:solidFill>
                  <a:srgbClr val="FF7C00"/>
                </a:solidFill>
                <a:latin typeface="Arial"/>
                <a:cs typeface="Arial"/>
              </a:rPr>
              <a:t>compatibility</a:t>
            </a:r>
            <a:endParaRPr lang="en-US" sz="2200" dirty="0">
              <a:solidFill>
                <a:srgbClr val="FF7C00"/>
              </a:solidFill>
              <a:latin typeface="Arial"/>
              <a:cs typeface="Arial"/>
            </a:endParaRPr>
          </a:p>
          <a:p>
            <a:pPr marL="749300" marR="5080" lvl="1" indent="-279400">
              <a:lnSpc>
                <a:spcPts val="2320"/>
              </a:lnSpc>
              <a:spcBef>
                <a:spcPts val="640"/>
              </a:spcBef>
              <a:buChar char="–"/>
              <a:tabLst>
                <a:tab pos="755015" algn="l"/>
                <a:tab pos="755650" algn="l"/>
              </a:tabLst>
            </a:pPr>
            <a:r>
              <a:rPr lang="en-US" sz="2200" dirty="0" smtClean="0">
                <a:latin typeface="Arial"/>
                <a:cs typeface="Arial"/>
              </a:rPr>
              <a:t>with </a:t>
            </a:r>
            <a:r>
              <a:rPr lang="en-US" sz="2200" dirty="0" smtClean="0">
                <a:solidFill>
                  <a:srgbClr val="FF7C00"/>
                </a:solidFill>
                <a:latin typeface="Arial"/>
                <a:cs typeface="Arial"/>
              </a:rPr>
              <a:t>AspectJ</a:t>
            </a:r>
            <a:r>
              <a:rPr lang="en-US" sz="2200" dirty="0" smtClean="0">
                <a:latin typeface="Arial"/>
                <a:cs typeface="Arial"/>
              </a:rPr>
              <a:t>, </a:t>
            </a:r>
            <a:r>
              <a:rPr lang="en-US" sz="2200" dirty="0" smtClean="0">
                <a:solidFill>
                  <a:srgbClr val="FF7C00"/>
                </a:solidFill>
                <a:latin typeface="Arial"/>
                <a:cs typeface="Arial"/>
              </a:rPr>
              <a:t>JML</a:t>
            </a:r>
            <a:r>
              <a:rPr lang="en-US" sz="2200" dirty="0" smtClean="0">
                <a:latin typeface="Arial"/>
                <a:cs typeface="Arial"/>
              </a:rPr>
              <a:t>, or </a:t>
            </a:r>
            <a:r>
              <a:rPr lang="en-US" sz="2200" dirty="0" smtClean="0">
                <a:solidFill>
                  <a:srgbClr val="FF7C00"/>
                </a:solidFill>
                <a:latin typeface="Arial"/>
                <a:cs typeface="Arial"/>
              </a:rPr>
              <a:t>Java</a:t>
            </a:r>
          </a:p>
          <a:p>
            <a:pPr marL="469900" marR="5080" lvl="1">
              <a:lnSpc>
                <a:spcPts val="2320"/>
              </a:lnSpc>
              <a:spcBef>
                <a:spcPts val="640"/>
              </a:spcBef>
              <a:tabLst>
                <a:tab pos="755015" algn="l"/>
                <a:tab pos="755650" algn="l"/>
              </a:tabLst>
            </a:pPr>
            <a:endParaRPr sz="2200" dirty="0">
              <a:solidFill>
                <a:srgbClr val="FF7C00"/>
              </a:solidFill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Font typeface="Arial"/>
              <a:buChar char="–"/>
            </a:pPr>
            <a:endParaRPr sz="2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lang="en-US" sz="2200" dirty="0" smtClean="0">
                <a:latin typeface="Arial"/>
                <a:cs typeface="Arial"/>
              </a:rPr>
              <a:t>Naturally inherits all the </a:t>
            </a:r>
            <a:r>
              <a:rPr lang="en-US" sz="2200" dirty="0" smtClean="0">
                <a:solidFill>
                  <a:srgbClr val="FF7C00"/>
                </a:solidFill>
                <a:latin typeface="Arial"/>
                <a:cs typeface="Arial"/>
              </a:rPr>
              <a:t>previous features of</a:t>
            </a:r>
            <a:r>
              <a:rPr sz="2200" dirty="0" smtClean="0">
                <a:solidFill>
                  <a:srgbClr val="FF7C00"/>
                </a:solidFill>
                <a:latin typeface="Arial"/>
                <a:cs typeface="Arial"/>
              </a:rPr>
              <a:t> </a:t>
            </a:r>
            <a:r>
              <a:rPr lang="en-US" sz="2200" dirty="0" err="1" smtClean="0">
                <a:solidFill>
                  <a:srgbClr val="FF7C00"/>
                </a:solidFill>
                <a:latin typeface="Arial"/>
                <a:cs typeface="Arial"/>
              </a:rPr>
              <a:t>AspectJML</a:t>
            </a:r>
            <a:endParaRPr sz="2200" dirty="0">
              <a:solidFill>
                <a:srgbClr val="FF7C00"/>
              </a:solidFill>
              <a:latin typeface="Arial"/>
              <a:cs typeface="Arial"/>
            </a:endParaRPr>
          </a:p>
          <a:p>
            <a:pPr marL="749300" marR="5080" lvl="1" indent="-279400">
              <a:lnSpc>
                <a:spcPts val="2320"/>
              </a:lnSpc>
              <a:spcBef>
                <a:spcPts val="640"/>
              </a:spcBef>
              <a:buChar char="–"/>
              <a:tabLst>
                <a:tab pos="755015" algn="l"/>
                <a:tab pos="755650" algn="l"/>
              </a:tabLst>
            </a:pPr>
            <a:r>
              <a:rPr lang="en-US" sz="2200" dirty="0" smtClean="0">
                <a:solidFill>
                  <a:srgbClr val="FF7C00"/>
                </a:solidFill>
                <a:latin typeface="Arial"/>
                <a:cs typeface="Arial"/>
              </a:rPr>
              <a:t>JML contracts specification</a:t>
            </a:r>
          </a:p>
          <a:p>
            <a:pPr marL="749300" marR="5080" lvl="1" indent="-279400">
              <a:lnSpc>
                <a:spcPts val="2320"/>
              </a:lnSpc>
              <a:spcBef>
                <a:spcPts val="640"/>
              </a:spcBef>
              <a:buChar char="–"/>
              <a:tabLst>
                <a:tab pos="755015" algn="l"/>
                <a:tab pos="755650" algn="l"/>
              </a:tabLst>
            </a:pPr>
            <a:r>
              <a:rPr lang="en-US" sz="2200" dirty="0" smtClean="0">
                <a:solidFill>
                  <a:srgbClr val="FF7C00"/>
                </a:solidFill>
                <a:latin typeface="Arial"/>
                <a:cs typeface="Arial"/>
              </a:rPr>
              <a:t>JML </a:t>
            </a:r>
            <a:r>
              <a:rPr lang="en-US" sz="2200" dirty="0">
                <a:solidFill>
                  <a:srgbClr val="FF7C00"/>
                </a:solidFill>
                <a:latin typeface="Arial"/>
                <a:cs typeface="Arial"/>
              </a:rPr>
              <a:t>crosscutting contract </a:t>
            </a:r>
            <a:r>
              <a:rPr lang="en-US" sz="2200" dirty="0" smtClean="0">
                <a:solidFill>
                  <a:srgbClr val="FF7C00"/>
                </a:solidFill>
                <a:latin typeface="Arial"/>
                <a:cs typeface="Arial"/>
              </a:rPr>
              <a:t>modularization</a:t>
            </a:r>
          </a:p>
          <a:p>
            <a:pPr marL="469900" marR="5080" lvl="1">
              <a:lnSpc>
                <a:spcPts val="2320"/>
              </a:lnSpc>
              <a:spcBef>
                <a:spcPts val="640"/>
              </a:spcBef>
              <a:tabLst>
                <a:tab pos="755015" algn="l"/>
                <a:tab pos="755650" algn="l"/>
              </a:tabLst>
            </a:pPr>
            <a:r>
              <a:rPr lang="en-US" sz="2200" dirty="0" smtClean="0">
                <a:latin typeface="Arial"/>
                <a:cs typeface="Arial"/>
              </a:rPr>
              <a:t>    </a:t>
            </a:r>
            <a:endParaRPr sz="22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" name="object 37"/>
          <p:cNvSpPr txBox="1"/>
          <p:nvPr/>
        </p:nvSpPr>
        <p:spPr>
          <a:xfrm>
            <a:off x="1752600" y="6858000"/>
            <a:ext cx="5181600" cy="456534"/>
          </a:xfrm>
          <a:prstGeom prst="rect">
            <a:avLst/>
          </a:prstGeom>
          <a:solidFill>
            <a:srgbClr val="929292"/>
          </a:solidFill>
        </p:spPr>
        <p:txBody>
          <a:bodyPr vert="horz" wrap="square" lIns="0" tIns="45719" rIns="0" bIns="0" rtlCol="0">
            <a:spAutoFit/>
          </a:bodyPr>
          <a:lstStyle/>
          <a:p>
            <a:pPr marR="78740" algn="r">
              <a:lnSpc>
                <a:spcPts val="1639"/>
              </a:lnSpc>
              <a:spcBef>
                <a:spcPts val="359"/>
              </a:spcBef>
            </a:pP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Rebelo</a:t>
            </a:r>
            <a:r>
              <a:rPr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at al</a:t>
            </a:r>
            <a:r>
              <a:rPr sz="1400" spc="-5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spc="-5" dirty="0" err="1" smtClean="0">
                <a:solidFill>
                  <a:srgbClr val="FFFFFF"/>
                </a:solidFill>
                <a:latin typeface="Arial"/>
                <a:cs typeface="Arial"/>
              </a:rPr>
              <a:t>AspectJML</a:t>
            </a:r>
            <a:r>
              <a:rPr lang="en-US" sz="1400" spc="-5" dirty="0" smtClean="0">
                <a:solidFill>
                  <a:srgbClr val="FFFFFF"/>
                </a:solidFill>
                <a:latin typeface="Arial"/>
                <a:cs typeface="Arial"/>
              </a:rPr>
              <a:t>: Modular Spec. and Runtime Checking</a:t>
            </a:r>
            <a:endParaRPr sz="1400" dirty="0">
              <a:latin typeface="Arial"/>
              <a:cs typeface="Arial"/>
            </a:endParaRPr>
          </a:p>
          <a:p>
            <a:pPr marR="78740" algn="r">
              <a:lnSpc>
                <a:spcPts val="1639"/>
              </a:lnSpc>
            </a:pP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Modularity/AOSD 2014</a:t>
            </a: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919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5786" y="2259207"/>
            <a:ext cx="7827009" cy="1554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0800"/>
              </a:lnSpc>
            </a:pPr>
            <a:r>
              <a:rPr lang="en-US" sz="1750" spc="10" dirty="0" smtClean="0">
                <a:latin typeface="Arial"/>
                <a:cs typeface="Arial"/>
              </a:rPr>
              <a:t>“…</a:t>
            </a:r>
            <a:r>
              <a:rPr sz="1750" spc="10" dirty="0" smtClean="0">
                <a:latin typeface="Arial"/>
                <a:cs typeface="Arial"/>
              </a:rPr>
              <a:t>The </a:t>
            </a:r>
            <a:r>
              <a:rPr lang="en-US" sz="1750" dirty="0" smtClean="0">
                <a:latin typeface="Arial"/>
                <a:cs typeface="Arial"/>
              </a:rPr>
              <a:t>real</a:t>
            </a:r>
            <a:r>
              <a:rPr sz="1750" dirty="0" smtClean="0">
                <a:latin typeface="Arial"/>
                <a:cs typeface="Arial"/>
              </a:rPr>
              <a:t> </a:t>
            </a:r>
            <a:r>
              <a:rPr lang="en-US" sz="1750" spc="5" dirty="0" smtClean="0">
                <a:latin typeface="Arial"/>
                <a:cs typeface="Arial"/>
              </a:rPr>
              <a:t>contribution of aspect-oriented programming, 10, 15 or 20 years from now, is that we gave a name to a problem that being around for a long time…”</a:t>
            </a:r>
            <a:endParaRPr lang="en-US" sz="1750" dirty="0" smtClean="0">
              <a:latin typeface="Arial"/>
              <a:cs typeface="Arial"/>
            </a:endParaRPr>
          </a:p>
          <a:p>
            <a:pPr marL="12700" marR="5080">
              <a:lnSpc>
                <a:spcPct val="110800"/>
              </a:lnSpc>
            </a:pPr>
            <a:endParaRPr sz="17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750" spc="10" dirty="0" smtClean="0">
                <a:latin typeface="Arial"/>
                <a:cs typeface="Arial"/>
              </a:rPr>
              <a:t>[</a:t>
            </a:r>
            <a:r>
              <a:rPr lang="en-US" sz="1750" spc="10" dirty="0" smtClean="0">
                <a:latin typeface="Arial"/>
                <a:cs typeface="Arial"/>
              </a:rPr>
              <a:t>Interview with </a:t>
            </a:r>
            <a:r>
              <a:rPr lang="en-US" sz="1750" spc="10" dirty="0" err="1" smtClean="0">
                <a:latin typeface="Arial"/>
                <a:cs typeface="Arial"/>
              </a:rPr>
              <a:t>Gregor</a:t>
            </a:r>
            <a:r>
              <a:rPr lang="en-US" sz="1750" spc="10" dirty="0" smtClean="0">
                <a:latin typeface="Arial"/>
                <a:cs typeface="Arial"/>
              </a:rPr>
              <a:t> </a:t>
            </a:r>
            <a:r>
              <a:rPr lang="en-US" sz="1750" spc="10" dirty="0" err="1" smtClean="0">
                <a:latin typeface="Arial"/>
                <a:cs typeface="Arial"/>
              </a:rPr>
              <a:t>Kiczales</a:t>
            </a:r>
            <a:r>
              <a:rPr lang="en-US" sz="1750" spc="10" dirty="0" smtClean="0">
                <a:latin typeface="Arial"/>
                <a:cs typeface="Arial"/>
              </a:rPr>
              <a:t>, Software Engineering Radio ep. 11, 2006</a:t>
            </a:r>
            <a:r>
              <a:rPr sz="1750" dirty="0" smtClean="0">
                <a:latin typeface="Arial"/>
                <a:cs typeface="Arial"/>
              </a:rPr>
              <a:t>]</a:t>
            </a:r>
            <a:endParaRPr sz="175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60400" y="508000"/>
            <a:ext cx="8737600" cy="6540500"/>
          </a:xfrm>
          <a:custGeom>
            <a:avLst/>
            <a:gdLst/>
            <a:ahLst/>
            <a:cxnLst/>
            <a:rect l="l" t="t" r="r" b="b"/>
            <a:pathLst>
              <a:path w="8737600" h="6540500">
                <a:moveTo>
                  <a:pt x="0" y="0"/>
                </a:moveTo>
                <a:lnTo>
                  <a:pt x="0" y="6540500"/>
                </a:lnTo>
                <a:lnTo>
                  <a:pt x="8737600" y="6540500"/>
                </a:lnTo>
                <a:lnTo>
                  <a:pt x="8737600" y="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941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685800"/>
            <a:ext cx="691821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-195" dirty="0" err="1" smtClean="0">
                <a:latin typeface="Arial"/>
                <a:cs typeface="Arial"/>
              </a:rPr>
              <a:t>AspectJML</a:t>
            </a:r>
            <a:r>
              <a:rPr lang="en-US" spc="-195" dirty="0" smtClean="0">
                <a:latin typeface="Arial"/>
                <a:cs typeface="Arial"/>
              </a:rPr>
              <a:t> in a nutshell</a:t>
            </a:r>
            <a:endParaRPr sz="2000" spc="-125" dirty="0">
              <a:latin typeface="Arial"/>
              <a:cs typeface="Arial"/>
            </a:endParaRPr>
          </a:p>
        </p:txBody>
      </p:sp>
      <p:sp>
        <p:nvSpPr>
          <p:cNvPr id="6" name="object 32"/>
          <p:cNvSpPr/>
          <p:nvPr/>
        </p:nvSpPr>
        <p:spPr>
          <a:xfrm>
            <a:off x="2245637" y="3221816"/>
            <a:ext cx="5019673" cy="7318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3"/>
          <p:cNvSpPr/>
          <p:nvPr/>
        </p:nvSpPr>
        <p:spPr>
          <a:xfrm>
            <a:off x="2245637" y="3221816"/>
            <a:ext cx="5019675" cy="732155"/>
          </a:xfrm>
          <a:custGeom>
            <a:avLst/>
            <a:gdLst/>
            <a:ahLst/>
            <a:cxnLst/>
            <a:rect l="l" t="t" r="r" b="b"/>
            <a:pathLst>
              <a:path w="5019675" h="732154">
                <a:moveTo>
                  <a:pt x="0" y="365918"/>
                </a:moveTo>
                <a:lnTo>
                  <a:pt x="999756" y="0"/>
                </a:lnTo>
                <a:lnTo>
                  <a:pt x="999756" y="182960"/>
                </a:lnTo>
                <a:lnTo>
                  <a:pt x="4019916" y="182960"/>
                </a:lnTo>
                <a:lnTo>
                  <a:pt x="4019916" y="0"/>
                </a:lnTo>
                <a:lnTo>
                  <a:pt x="5019673" y="365918"/>
                </a:lnTo>
                <a:lnTo>
                  <a:pt x="4019916" y="731837"/>
                </a:lnTo>
                <a:lnTo>
                  <a:pt x="4019916" y="548878"/>
                </a:lnTo>
                <a:lnTo>
                  <a:pt x="999756" y="548878"/>
                </a:lnTo>
                <a:lnTo>
                  <a:pt x="999756" y="731837"/>
                </a:lnTo>
                <a:lnTo>
                  <a:pt x="0" y="36591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4"/>
          <p:cNvSpPr txBox="1"/>
          <p:nvPr/>
        </p:nvSpPr>
        <p:spPr>
          <a:xfrm>
            <a:off x="1676400" y="3405636"/>
            <a:ext cx="5340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OOP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35"/>
          <p:cNvSpPr txBox="1"/>
          <p:nvPr/>
        </p:nvSpPr>
        <p:spPr>
          <a:xfrm>
            <a:off x="1676400" y="4213225"/>
            <a:ext cx="2872105" cy="1380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414780">
              <a:lnSpc>
                <a:spcPct val="101899"/>
              </a:lnSpc>
            </a:pPr>
            <a:r>
              <a:rPr sz="1800" dirty="0">
                <a:latin typeface="Arial"/>
                <a:cs typeface="Arial"/>
              </a:rPr>
              <a:t>Abstraction  Encapsulation</a:t>
            </a:r>
          </a:p>
          <a:p>
            <a:pPr marL="12700">
              <a:lnSpc>
                <a:spcPts val="2100"/>
              </a:lnSpc>
            </a:pPr>
            <a:r>
              <a:rPr lang="en-US" sz="1800" dirty="0" smtClean="0">
                <a:latin typeface="Arial"/>
                <a:cs typeface="Arial"/>
              </a:rPr>
              <a:t>Inheritance</a:t>
            </a:r>
          </a:p>
          <a:p>
            <a:pPr marL="12700">
              <a:lnSpc>
                <a:spcPts val="2100"/>
              </a:lnSpc>
            </a:pPr>
            <a:r>
              <a:rPr lang="en-US" dirty="0" smtClean="0">
                <a:latin typeface="Arial"/>
                <a:cs typeface="Arial"/>
              </a:rPr>
              <a:t>Hierarchy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800" spc="-5" dirty="0">
                <a:latin typeface="Arial"/>
                <a:cs typeface="Arial"/>
              </a:rPr>
              <a:t>Dynamic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lang="en-US" sz="1800" dirty="0" smtClean="0">
                <a:latin typeface="Arial"/>
                <a:cs typeface="Arial"/>
              </a:rPr>
              <a:t>dispatch</a:t>
            </a:r>
          </a:p>
        </p:txBody>
      </p:sp>
      <p:sp>
        <p:nvSpPr>
          <p:cNvPr id="10" name="object 36"/>
          <p:cNvSpPr txBox="1"/>
          <p:nvPr/>
        </p:nvSpPr>
        <p:spPr>
          <a:xfrm>
            <a:off x="7315200" y="3367405"/>
            <a:ext cx="508634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AOP</a:t>
            </a:r>
          </a:p>
        </p:txBody>
      </p:sp>
      <p:sp>
        <p:nvSpPr>
          <p:cNvPr id="11" name="object 37"/>
          <p:cNvSpPr txBox="1"/>
          <p:nvPr/>
        </p:nvSpPr>
        <p:spPr>
          <a:xfrm>
            <a:off x="5826125" y="4051533"/>
            <a:ext cx="2097405" cy="835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47700" algn="r">
              <a:lnSpc>
                <a:spcPct val="99500"/>
              </a:lnSpc>
            </a:pPr>
            <a:r>
              <a:rPr sz="1800" dirty="0">
                <a:latin typeface="Arial"/>
                <a:cs typeface="Arial"/>
              </a:rPr>
              <a:t>Obliviousness  Implicit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events  </a:t>
            </a:r>
            <a:r>
              <a:rPr sz="1800" dirty="0">
                <a:latin typeface="Arial"/>
                <a:cs typeface="Arial"/>
              </a:rPr>
              <a:t>Global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quantification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2" name="object 38"/>
          <p:cNvSpPr/>
          <p:nvPr/>
        </p:nvSpPr>
        <p:spPr>
          <a:xfrm>
            <a:off x="4001412" y="2878552"/>
            <a:ext cx="0" cy="1233805"/>
          </a:xfrm>
          <a:custGeom>
            <a:avLst/>
            <a:gdLst/>
            <a:ahLst/>
            <a:cxnLst/>
            <a:rect l="l" t="t" r="r" b="b"/>
            <a:pathLst>
              <a:path h="1233804">
                <a:moveTo>
                  <a:pt x="0" y="0"/>
                </a:moveTo>
                <a:lnTo>
                  <a:pt x="1" y="1233703"/>
                </a:lnTo>
              </a:path>
            </a:pathLst>
          </a:custGeom>
          <a:ln w="107999">
            <a:solidFill>
              <a:srgbClr val="008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Picture 2" descr="http://www.cin.ufpe.br/~hemr/images/aspectjml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812" y="1883963"/>
            <a:ext cx="602616" cy="93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23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685800"/>
            <a:ext cx="691821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-195" dirty="0" err="1" smtClean="0">
                <a:latin typeface="Arial"/>
                <a:cs typeface="Arial"/>
              </a:rPr>
              <a:t>AspectJML</a:t>
            </a:r>
            <a:r>
              <a:rPr lang="en-US" spc="-195" dirty="0" smtClean="0">
                <a:latin typeface="Arial"/>
                <a:cs typeface="Arial"/>
              </a:rPr>
              <a:t> in a nutshell</a:t>
            </a:r>
            <a:endParaRPr sz="2000" spc="-125" dirty="0">
              <a:latin typeface="Arial"/>
              <a:cs typeface="Arial"/>
            </a:endParaRPr>
          </a:p>
        </p:txBody>
      </p:sp>
      <p:sp>
        <p:nvSpPr>
          <p:cNvPr id="6" name="object 32"/>
          <p:cNvSpPr/>
          <p:nvPr/>
        </p:nvSpPr>
        <p:spPr>
          <a:xfrm>
            <a:off x="2245637" y="3221816"/>
            <a:ext cx="5019673" cy="7318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3"/>
          <p:cNvSpPr/>
          <p:nvPr/>
        </p:nvSpPr>
        <p:spPr>
          <a:xfrm>
            <a:off x="2245637" y="3221816"/>
            <a:ext cx="5019675" cy="732155"/>
          </a:xfrm>
          <a:custGeom>
            <a:avLst/>
            <a:gdLst/>
            <a:ahLst/>
            <a:cxnLst/>
            <a:rect l="l" t="t" r="r" b="b"/>
            <a:pathLst>
              <a:path w="5019675" h="732154">
                <a:moveTo>
                  <a:pt x="0" y="365918"/>
                </a:moveTo>
                <a:lnTo>
                  <a:pt x="999756" y="0"/>
                </a:lnTo>
                <a:lnTo>
                  <a:pt x="999756" y="182960"/>
                </a:lnTo>
                <a:lnTo>
                  <a:pt x="4019916" y="182960"/>
                </a:lnTo>
                <a:lnTo>
                  <a:pt x="4019916" y="0"/>
                </a:lnTo>
                <a:lnTo>
                  <a:pt x="5019673" y="365918"/>
                </a:lnTo>
                <a:lnTo>
                  <a:pt x="4019916" y="731837"/>
                </a:lnTo>
                <a:lnTo>
                  <a:pt x="4019916" y="548878"/>
                </a:lnTo>
                <a:lnTo>
                  <a:pt x="999756" y="548878"/>
                </a:lnTo>
                <a:lnTo>
                  <a:pt x="999756" y="731837"/>
                </a:lnTo>
                <a:lnTo>
                  <a:pt x="0" y="36591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4"/>
          <p:cNvSpPr txBox="1"/>
          <p:nvPr/>
        </p:nvSpPr>
        <p:spPr>
          <a:xfrm>
            <a:off x="1676400" y="3405636"/>
            <a:ext cx="5340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OOP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35"/>
          <p:cNvSpPr txBox="1"/>
          <p:nvPr/>
        </p:nvSpPr>
        <p:spPr>
          <a:xfrm>
            <a:off x="1676400" y="4213225"/>
            <a:ext cx="2872105" cy="1380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414780">
              <a:lnSpc>
                <a:spcPct val="101899"/>
              </a:lnSpc>
            </a:pPr>
            <a:r>
              <a:rPr sz="1800" dirty="0">
                <a:latin typeface="Arial"/>
                <a:cs typeface="Arial"/>
              </a:rPr>
              <a:t>Abstraction  Encapsulation</a:t>
            </a:r>
          </a:p>
          <a:p>
            <a:pPr marL="12700">
              <a:lnSpc>
                <a:spcPts val="2100"/>
              </a:lnSpc>
            </a:pPr>
            <a:r>
              <a:rPr lang="en-US" sz="1800" dirty="0" smtClean="0">
                <a:latin typeface="Arial"/>
                <a:cs typeface="Arial"/>
              </a:rPr>
              <a:t>Inheritance</a:t>
            </a:r>
          </a:p>
          <a:p>
            <a:pPr marL="12700">
              <a:lnSpc>
                <a:spcPts val="2100"/>
              </a:lnSpc>
            </a:pPr>
            <a:r>
              <a:rPr lang="en-US" dirty="0" smtClean="0">
                <a:latin typeface="Arial"/>
                <a:cs typeface="Arial"/>
              </a:rPr>
              <a:t>Hierarchy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800" spc="-5" dirty="0">
                <a:latin typeface="Arial"/>
                <a:cs typeface="Arial"/>
              </a:rPr>
              <a:t>Dynamic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lang="en-US" sz="1800" dirty="0" smtClean="0">
                <a:latin typeface="Arial"/>
                <a:cs typeface="Arial"/>
              </a:rPr>
              <a:t>dispatch</a:t>
            </a:r>
          </a:p>
        </p:txBody>
      </p:sp>
      <p:sp>
        <p:nvSpPr>
          <p:cNvPr id="10" name="object 36"/>
          <p:cNvSpPr txBox="1"/>
          <p:nvPr/>
        </p:nvSpPr>
        <p:spPr>
          <a:xfrm>
            <a:off x="7315200" y="3367405"/>
            <a:ext cx="508634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AOP</a:t>
            </a:r>
          </a:p>
        </p:txBody>
      </p:sp>
      <p:sp>
        <p:nvSpPr>
          <p:cNvPr id="11" name="object 37"/>
          <p:cNvSpPr txBox="1"/>
          <p:nvPr/>
        </p:nvSpPr>
        <p:spPr>
          <a:xfrm>
            <a:off x="5826125" y="4051533"/>
            <a:ext cx="2097405" cy="835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47700" algn="r">
              <a:lnSpc>
                <a:spcPct val="99500"/>
              </a:lnSpc>
            </a:pPr>
            <a:r>
              <a:rPr sz="1800" dirty="0">
                <a:latin typeface="Arial"/>
                <a:cs typeface="Arial"/>
              </a:rPr>
              <a:t>Obliviousness  Implicit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events  </a:t>
            </a:r>
            <a:r>
              <a:rPr sz="1800" dirty="0">
                <a:latin typeface="Arial"/>
                <a:cs typeface="Arial"/>
              </a:rPr>
              <a:t>Global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quantification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2" name="object 38"/>
          <p:cNvSpPr/>
          <p:nvPr/>
        </p:nvSpPr>
        <p:spPr>
          <a:xfrm>
            <a:off x="4001412" y="2878552"/>
            <a:ext cx="0" cy="1233805"/>
          </a:xfrm>
          <a:custGeom>
            <a:avLst/>
            <a:gdLst/>
            <a:ahLst/>
            <a:cxnLst/>
            <a:rect l="l" t="t" r="r" b="b"/>
            <a:pathLst>
              <a:path h="1233804">
                <a:moveTo>
                  <a:pt x="0" y="0"/>
                </a:moveTo>
                <a:lnTo>
                  <a:pt x="1" y="1233703"/>
                </a:lnTo>
              </a:path>
            </a:pathLst>
          </a:custGeom>
          <a:ln w="107999">
            <a:solidFill>
              <a:srgbClr val="008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Picture 2" descr="http://www.cin.ufpe.br/~hemr/images/aspectjml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812" y="1883963"/>
            <a:ext cx="602616" cy="93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bject 73"/>
          <p:cNvSpPr/>
          <p:nvPr/>
        </p:nvSpPr>
        <p:spPr>
          <a:xfrm flipV="1">
            <a:off x="4375428" y="1981200"/>
            <a:ext cx="1796772" cy="304800"/>
          </a:xfrm>
          <a:custGeom>
            <a:avLst/>
            <a:gdLst/>
            <a:ahLst/>
            <a:cxnLst/>
            <a:rect l="l" t="t" r="r" b="b"/>
            <a:pathLst>
              <a:path w="1513204" h="244475">
                <a:moveTo>
                  <a:pt x="1512886" y="244474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" name="object 36"/>
          <p:cNvSpPr txBox="1"/>
          <p:nvPr/>
        </p:nvSpPr>
        <p:spPr>
          <a:xfrm>
            <a:off x="6248401" y="1478660"/>
            <a:ext cx="2667000" cy="843821"/>
          </a:xfrm>
          <a:prstGeom prst="rect">
            <a:avLst/>
          </a:prstGeom>
          <a:solidFill>
            <a:srgbClr val="FFFED5"/>
          </a:solidFill>
          <a:ln w="9524">
            <a:solidFill>
              <a:srgbClr val="000000"/>
            </a:solidFill>
          </a:ln>
        </p:spPr>
        <p:txBody>
          <a:bodyPr vert="horz" wrap="square" lIns="0" tIns="60960" rIns="0" bIns="0" rtlCol="0">
            <a:spAutoFit/>
          </a:bodyPr>
          <a:lstStyle/>
          <a:p>
            <a:pPr marL="531495" marR="134620" indent="-383540">
              <a:lnSpc>
                <a:spcPts val="2800"/>
              </a:lnSpc>
              <a:spcBef>
                <a:spcPts val="480"/>
              </a:spcBef>
            </a:pPr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Also include JML </a:t>
            </a:r>
          </a:p>
          <a:p>
            <a:pPr marL="531495" marR="134620" indent="-383540">
              <a:lnSpc>
                <a:spcPts val="2800"/>
              </a:lnSpc>
              <a:spcBef>
                <a:spcPts val="480"/>
              </a:spcBef>
            </a:pPr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contract specifications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1" name="object 34"/>
          <p:cNvSpPr/>
          <p:nvPr/>
        </p:nvSpPr>
        <p:spPr>
          <a:xfrm>
            <a:off x="6121717" y="2348298"/>
            <a:ext cx="2895600" cy="2630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124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685800"/>
            <a:ext cx="691821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-195" dirty="0" err="1" smtClean="0">
                <a:latin typeface="Arial"/>
                <a:cs typeface="Arial"/>
              </a:rPr>
              <a:t>AspectJML</a:t>
            </a:r>
            <a:r>
              <a:rPr lang="en-US" spc="-195" dirty="0" smtClean="0">
                <a:latin typeface="Arial"/>
                <a:cs typeface="Arial"/>
              </a:rPr>
              <a:t> in a nutshell</a:t>
            </a:r>
            <a:endParaRPr sz="2000" spc="-125" dirty="0">
              <a:latin typeface="Arial"/>
              <a:cs typeface="Arial"/>
            </a:endParaRPr>
          </a:p>
        </p:txBody>
      </p:sp>
      <p:sp>
        <p:nvSpPr>
          <p:cNvPr id="6" name="object 32"/>
          <p:cNvSpPr/>
          <p:nvPr/>
        </p:nvSpPr>
        <p:spPr>
          <a:xfrm>
            <a:off x="2245637" y="3221816"/>
            <a:ext cx="5019673" cy="7318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3"/>
          <p:cNvSpPr/>
          <p:nvPr/>
        </p:nvSpPr>
        <p:spPr>
          <a:xfrm>
            <a:off x="2245637" y="3221816"/>
            <a:ext cx="5019675" cy="732155"/>
          </a:xfrm>
          <a:custGeom>
            <a:avLst/>
            <a:gdLst/>
            <a:ahLst/>
            <a:cxnLst/>
            <a:rect l="l" t="t" r="r" b="b"/>
            <a:pathLst>
              <a:path w="5019675" h="732154">
                <a:moveTo>
                  <a:pt x="0" y="365918"/>
                </a:moveTo>
                <a:lnTo>
                  <a:pt x="999756" y="0"/>
                </a:lnTo>
                <a:lnTo>
                  <a:pt x="999756" y="182960"/>
                </a:lnTo>
                <a:lnTo>
                  <a:pt x="4019916" y="182960"/>
                </a:lnTo>
                <a:lnTo>
                  <a:pt x="4019916" y="0"/>
                </a:lnTo>
                <a:lnTo>
                  <a:pt x="5019673" y="365918"/>
                </a:lnTo>
                <a:lnTo>
                  <a:pt x="4019916" y="731837"/>
                </a:lnTo>
                <a:lnTo>
                  <a:pt x="4019916" y="548878"/>
                </a:lnTo>
                <a:lnTo>
                  <a:pt x="999756" y="548878"/>
                </a:lnTo>
                <a:lnTo>
                  <a:pt x="999756" y="731837"/>
                </a:lnTo>
                <a:lnTo>
                  <a:pt x="0" y="36591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4"/>
          <p:cNvSpPr txBox="1"/>
          <p:nvPr/>
        </p:nvSpPr>
        <p:spPr>
          <a:xfrm>
            <a:off x="1676400" y="3405636"/>
            <a:ext cx="5340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OOP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35"/>
          <p:cNvSpPr txBox="1"/>
          <p:nvPr/>
        </p:nvSpPr>
        <p:spPr>
          <a:xfrm>
            <a:off x="1676400" y="4213225"/>
            <a:ext cx="2872105" cy="1380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414780">
              <a:lnSpc>
                <a:spcPct val="101899"/>
              </a:lnSpc>
            </a:pPr>
            <a:r>
              <a:rPr sz="1800" dirty="0">
                <a:latin typeface="Arial"/>
                <a:cs typeface="Arial"/>
              </a:rPr>
              <a:t>Abstraction  Encapsulation</a:t>
            </a:r>
          </a:p>
          <a:p>
            <a:pPr marL="12700">
              <a:lnSpc>
                <a:spcPts val="2100"/>
              </a:lnSpc>
            </a:pPr>
            <a:r>
              <a:rPr lang="en-US" sz="1800" dirty="0" smtClean="0">
                <a:latin typeface="Arial"/>
                <a:cs typeface="Arial"/>
              </a:rPr>
              <a:t>Inheritance</a:t>
            </a:r>
          </a:p>
          <a:p>
            <a:pPr marL="12700">
              <a:lnSpc>
                <a:spcPts val="2100"/>
              </a:lnSpc>
            </a:pPr>
            <a:r>
              <a:rPr lang="en-US" dirty="0" smtClean="0">
                <a:latin typeface="Arial"/>
                <a:cs typeface="Arial"/>
              </a:rPr>
              <a:t>Hierarchy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800" spc="-5" dirty="0">
                <a:latin typeface="Arial"/>
                <a:cs typeface="Arial"/>
              </a:rPr>
              <a:t>Dynamic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lang="en-US" sz="1800" dirty="0" smtClean="0">
                <a:latin typeface="Arial"/>
                <a:cs typeface="Arial"/>
              </a:rPr>
              <a:t>dispatch</a:t>
            </a:r>
          </a:p>
        </p:txBody>
      </p:sp>
      <p:sp>
        <p:nvSpPr>
          <p:cNvPr id="10" name="object 36"/>
          <p:cNvSpPr txBox="1"/>
          <p:nvPr/>
        </p:nvSpPr>
        <p:spPr>
          <a:xfrm>
            <a:off x="7315200" y="3367405"/>
            <a:ext cx="508634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AOP</a:t>
            </a:r>
          </a:p>
        </p:txBody>
      </p:sp>
      <p:sp>
        <p:nvSpPr>
          <p:cNvPr id="11" name="object 37"/>
          <p:cNvSpPr txBox="1"/>
          <p:nvPr/>
        </p:nvSpPr>
        <p:spPr>
          <a:xfrm>
            <a:off x="5826125" y="4051533"/>
            <a:ext cx="2097405" cy="835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47700" algn="r">
              <a:lnSpc>
                <a:spcPct val="99500"/>
              </a:lnSpc>
            </a:pPr>
            <a:r>
              <a:rPr sz="1800" dirty="0">
                <a:latin typeface="Arial"/>
                <a:cs typeface="Arial"/>
              </a:rPr>
              <a:t>Obliviousness  Implicit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events  </a:t>
            </a:r>
            <a:r>
              <a:rPr sz="1800" dirty="0">
                <a:latin typeface="Arial"/>
                <a:cs typeface="Arial"/>
              </a:rPr>
              <a:t>Global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quantification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2" name="object 38"/>
          <p:cNvSpPr/>
          <p:nvPr/>
        </p:nvSpPr>
        <p:spPr>
          <a:xfrm>
            <a:off x="4001412" y="2878552"/>
            <a:ext cx="0" cy="1233805"/>
          </a:xfrm>
          <a:custGeom>
            <a:avLst/>
            <a:gdLst/>
            <a:ahLst/>
            <a:cxnLst/>
            <a:rect l="l" t="t" r="r" b="b"/>
            <a:pathLst>
              <a:path h="1233804">
                <a:moveTo>
                  <a:pt x="0" y="0"/>
                </a:moveTo>
                <a:lnTo>
                  <a:pt x="1" y="1233703"/>
                </a:lnTo>
              </a:path>
            </a:pathLst>
          </a:custGeom>
          <a:ln w="107999">
            <a:solidFill>
              <a:srgbClr val="008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Picture 2" descr="http://www.cin.ufpe.br/~hemr/images/aspectjml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812" y="1883963"/>
            <a:ext cx="602616" cy="93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bject 73"/>
          <p:cNvSpPr/>
          <p:nvPr/>
        </p:nvSpPr>
        <p:spPr>
          <a:xfrm flipV="1">
            <a:off x="4375428" y="1981200"/>
            <a:ext cx="1796772" cy="304800"/>
          </a:xfrm>
          <a:custGeom>
            <a:avLst/>
            <a:gdLst/>
            <a:ahLst/>
            <a:cxnLst/>
            <a:rect l="l" t="t" r="r" b="b"/>
            <a:pathLst>
              <a:path w="1513204" h="244475">
                <a:moveTo>
                  <a:pt x="1512886" y="244474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" name="object 36"/>
          <p:cNvSpPr txBox="1"/>
          <p:nvPr/>
        </p:nvSpPr>
        <p:spPr>
          <a:xfrm>
            <a:off x="6248401" y="1478660"/>
            <a:ext cx="2667000" cy="843821"/>
          </a:xfrm>
          <a:prstGeom prst="rect">
            <a:avLst/>
          </a:prstGeom>
          <a:solidFill>
            <a:srgbClr val="FFFED5"/>
          </a:solidFill>
          <a:ln w="9524">
            <a:solidFill>
              <a:srgbClr val="000000"/>
            </a:solidFill>
          </a:ln>
        </p:spPr>
        <p:txBody>
          <a:bodyPr vert="horz" wrap="square" lIns="0" tIns="60960" rIns="0" bIns="0" rtlCol="0">
            <a:spAutoFit/>
          </a:bodyPr>
          <a:lstStyle/>
          <a:p>
            <a:pPr marL="531495" marR="134620" indent="-383540">
              <a:lnSpc>
                <a:spcPts val="2800"/>
              </a:lnSpc>
              <a:spcBef>
                <a:spcPts val="480"/>
              </a:spcBef>
            </a:pPr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Also include JML </a:t>
            </a:r>
          </a:p>
          <a:p>
            <a:pPr marL="531495" marR="134620" indent="-383540">
              <a:lnSpc>
                <a:spcPts val="2800"/>
              </a:lnSpc>
              <a:spcBef>
                <a:spcPts val="480"/>
              </a:spcBef>
            </a:pPr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contract specifications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1" name="object 34"/>
          <p:cNvSpPr/>
          <p:nvPr/>
        </p:nvSpPr>
        <p:spPr>
          <a:xfrm>
            <a:off x="6121717" y="2348298"/>
            <a:ext cx="2895600" cy="2630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6"/>
          <p:cNvSpPr txBox="1"/>
          <p:nvPr/>
        </p:nvSpPr>
        <p:spPr>
          <a:xfrm>
            <a:off x="1517650" y="5943600"/>
            <a:ext cx="7702550" cy="779701"/>
          </a:xfrm>
          <a:prstGeom prst="rect">
            <a:avLst/>
          </a:prstGeom>
          <a:solidFill>
            <a:srgbClr val="ECFDB9"/>
          </a:solidFill>
          <a:ln w="9524">
            <a:solidFill>
              <a:srgbClr val="000000"/>
            </a:solidFill>
          </a:ln>
        </p:spPr>
        <p:txBody>
          <a:bodyPr vert="horz" wrap="square" lIns="0" tIns="60960" rIns="0" bIns="0" rtlCol="0">
            <a:spAutoFit/>
          </a:bodyPr>
          <a:lstStyle/>
          <a:p>
            <a:pPr marL="531495" marR="134620" indent="-383540">
              <a:lnSpc>
                <a:spcPts val="2800"/>
              </a:lnSpc>
              <a:spcBef>
                <a:spcPts val="480"/>
              </a:spcBef>
            </a:pPr>
            <a:r>
              <a:rPr lang="en-US" sz="2400" dirty="0" smtClean="0">
                <a:latin typeface="Arial"/>
                <a:cs typeface="Arial"/>
              </a:rPr>
              <a:t>In </a:t>
            </a:r>
            <a:r>
              <a:rPr lang="en-US" sz="2400" dirty="0" err="1" smtClean="0">
                <a:latin typeface="Arial"/>
                <a:cs typeface="Arial"/>
              </a:rPr>
              <a:t>AspectJML</a:t>
            </a:r>
            <a:r>
              <a:rPr lang="en-US" sz="2400" dirty="0" smtClean="0">
                <a:latin typeface="Arial"/>
                <a:cs typeface="Arial"/>
              </a:rPr>
              <a:t>, the Java programmer has </a:t>
            </a:r>
            <a:r>
              <a:rPr lang="en-US" sz="2400" dirty="0" smtClean="0">
                <a:solidFill>
                  <a:srgbClr val="FF7C00"/>
                </a:solidFill>
                <a:latin typeface="Arial"/>
                <a:cs typeface="Arial"/>
              </a:rPr>
              <a:t>flexibility</a:t>
            </a:r>
            <a:r>
              <a:rPr lang="en-US" sz="2400" dirty="0" smtClean="0">
                <a:latin typeface="Arial"/>
                <a:cs typeface="Arial"/>
              </a:rPr>
              <a:t> to </a:t>
            </a:r>
            <a:r>
              <a:rPr lang="en-US" sz="2400" dirty="0" smtClean="0">
                <a:solidFill>
                  <a:srgbClr val="FF7C00"/>
                </a:solidFill>
                <a:latin typeface="Arial"/>
                <a:cs typeface="Arial"/>
              </a:rPr>
              <a:t>move around </a:t>
            </a:r>
            <a:r>
              <a:rPr lang="en-US" sz="2400" dirty="0" smtClean="0">
                <a:latin typeface="Arial"/>
                <a:cs typeface="Arial"/>
              </a:rPr>
              <a:t>from the level of these features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818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685800"/>
            <a:ext cx="691821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-195" dirty="0" smtClean="0">
                <a:latin typeface="Arial"/>
                <a:cs typeface="Arial"/>
              </a:rPr>
              <a:t>Plain Java</a:t>
            </a:r>
            <a:endParaRPr sz="2000" spc="-125" dirty="0">
              <a:latin typeface="Arial"/>
              <a:cs typeface="Arial"/>
            </a:endParaRPr>
          </a:p>
        </p:txBody>
      </p:sp>
      <p:sp>
        <p:nvSpPr>
          <p:cNvPr id="6" name="object 32"/>
          <p:cNvSpPr/>
          <p:nvPr/>
        </p:nvSpPr>
        <p:spPr>
          <a:xfrm>
            <a:off x="2245637" y="3221816"/>
            <a:ext cx="5019673" cy="7318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3"/>
          <p:cNvSpPr/>
          <p:nvPr/>
        </p:nvSpPr>
        <p:spPr>
          <a:xfrm>
            <a:off x="2245637" y="3221816"/>
            <a:ext cx="5019675" cy="732155"/>
          </a:xfrm>
          <a:custGeom>
            <a:avLst/>
            <a:gdLst/>
            <a:ahLst/>
            <a:cxnLst/>
            <a:rect l="l" t="t" r="r" b="b"/>
            <a:pathLst>
              <a:path w="5019675" h="732154">
                <a:moveTo>
                  <a:pt x="0" y="365918"/>
                </a:moveTo>
                <a:lnTo>
                  <a:pt x="999756" y="0"/>
                </a:lnTo>
                <a:lnTo>
                  <a:pt x="999756" y="182960"/>
                </a:lnTo>
                <a:lnTo>
                  <a:pt x="4019916" y="182960"/>
                </a:lnTo>
                <a:lnTo>
                  <a:pt x="4019916" y="0"/>
                </a:lnTo>
                <a:lnTo>
                  <a:pt x="5019673" y="365918"/>
                </a:lnTo>
                <a:lnTo>
                  <a:pt x="4019916" y="731837"/>
                </a:lnTo>
                <a:lnTo>
                  <a:pt x="4019916" y="548878"/>
                </a:lnTo>
                <a:lnTo>
                  <a:pt x="999756" y="548878"/>
                </a:lnTo>
                <a:lnTo>
                  <a:pt x="999756" y="731837"/>
                </a:lnTo>
                <a:lnTo>
                  <a:pt x="0" y="36591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4"/>
          <p:cNvSpPr txBox="1"/>
          <p:nvPr/>
        </p:nvSpPr>
        <p:spPr>
          <a:xfrm>
            <a:off x="1676400" y="3405636"/>
            <a:ext cx="5340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OOP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35"/>
          <p:cNvSpPr txBox="1"/>
          <p:nvPr/>
        </p:nvSpPr>
        <p:spPr>
          <a:xfrm>
            <a:off x="1676400" y="4213225"/>
            <a:ext cx="2872105" cy="1380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414780">
              <a:lnSpc>
                <a:spcPct val="101899"/>
              </a:lnSpc>
            </a:pPr>
            <a:r>
              <a:rPr sz="1800" dirty="0">
                <a:latin typeface="Arial"/>
                <a:cs typeface="Arial"/>
              </a:rPr>
              <a:t>Abstraction  Encapsulation</a:t>
            </a:r>
          </a:p>
          <a:p>
            <a:pPr marL="12700">
              <a:lnSpc>
                <a:spcPts val="2100"/>
              </a:lnSpc>
            </a:pPr>
            <a:r>
              <a:rPr lang="en-US" sz="1800" dirty="0" smtClean="0">
                <a:latin typeface="Arial"/>
                <a:cs typeface="Arial"/>
              </a:rPr>
              <a:t>Inheritance</a:t>
            </a:r>
          </a:p>
          <a:p>
            <a:pPr marL="12700">
              <a:lnSpc>
                <a:spcPts val="2100"/>
              </a:lnSpc>
            </a:pPr>
            <a:r>
              <a:rPr lang="en-US" dirty="0" smtClean="0">
                <a:latin typeface="Arial"/>
                <a:cs typeface="Arial"/>
              </a:rPr>
              <a:t>Hierarchy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800" spc="-5" dirty="0">
                <a:latin typeface="Arial"/>
                <a:cs typeface="Arial"/>
              </a:rPr>
              <a:t>Dynamic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lang="en-US" sz="1800" dirty="0" smtClean="0">
                <a:latin typeface="Arial"/>
                <a:cs typeface="Arial"/>
              </a:rPr>
              <a:t>dispatch</a:t>
            </a:r>
          </a:p>
        </p:txBody>
      </p:sp>
      <p:sp>
        <p:nvSpPr>
          <p:cNvPr id="10" name="object 36"/>
          <p:cNvSpPr txBox="1"/>
          <p:nvPr/>
        </p:nvSpPr>
        <p:spPr>
          <a:xfrm>
            <a:off x="7315200" y="3367405"/>
            <a:ext cx="508634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AOP</a:t>
            </a:r>
          </a:p>
        </p:txBody>
      </p:sp>
      <p:sp>
        <p:nvSpPr>
          <p:cNvPr id="11" name="object 37"/>
          <p:cNvSpPr txBox="1"/>
          <p:nvPr/>
        </p:nvSpPr>
        <p:spPr>
          <a:xfrm>
            <a:off x="5826125" y="4051533"/>
            <a:ext cx="2097405" cy="835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47700" algn="r">
              <a:lnSpc>
                <a:spcPct val="99500"/>
              </a:lnSpc>
            </a:pPr>
            <a:r>
              <a:rPr sz="1800" dirty="0">
                <a:latin typeface="Arial"/>
                <a:cs typeface="Arial"/>
              </a:rPr>
              <a:t>Obliviousness  Implicit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events  </a:t>
            </a:r>
            <a:r>
              <a:rPr sz="1800" dirty="0">
                <a:latin typeface="Arial"/>
                <a:cs typeface="Arial"/>
              </a:rPr>
              <a:t>Global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quantification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2" name="object 38"/>
          <p:cNvSpPr/>
          <p:nvPr/>
        </p:nvSpPr>
        <p:spPr>
          <a:xfrm>
            <a:off x="3276600" y="2878552"/>
            <a:ext cx="0" cy="1233805"/>
          </a:xfrm>
          <a:custGeom>
            <a:avLst/>
            <a:gdLst/>
            <a:ahLst/>
            <a:cxnLst/>
            <a:rect l="l" t="t" r="r" b="b"/>
            <a:pathLst>
              <a:path h="1233804">
                <a:moveTo>
                  <a:pt x="0" y="0"/>
                </a:moveTo>
                <a:lnTo>
                  <a:pt x="1" y="1233703"/>
                </a:lnTo>
              </a:path>
            </a:pathLst>
          </a:custGeom>
          <a:ln w="107999">
            <a:solidFill>
              <a:srgbClr val="008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Picture 2" descr="http://www.cin.ufpe.br/~hemr/images/aspectjml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83963"/>
            <a:ext cx="602616" cy="93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31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685800"/>
            <a:ext cx="691821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-195" dirty="0" smtClean="0">
                <a:latin typeface="Arial"/>
                <a:cs typeface="Arial"/>
              </a:rPr>
              <a:t>Plain AspectJ</a:t>
            </a:r>
            <a:endParaRPr sz="2000" spc="-125" dirty="0">
              <a:latin typeface="Arial"/>
              <a:cs typeface="Arial"/>
            </a:endParaRPr>
          </a:p>
        </p:txBody>
      </p:sp>
      <p:sp>
        <p:nvSpPr>
          <p:cNvPr id="6" name="object 32"/>
          <p:cNvSpPr/>
          <p:nvPr/>
        </p:nvSpPr>
        <p:spPr>
          <a:xfrm>
            <a:off x="2245637" y="3221816"/>
            <a:ext cx="5019673" cy="7318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3"/>
          <p:cNvSpPr/>
          <p:nvPr/>
        </p:nvSpPr>
        <p:spPr>
          <a:xfrm>
            <a:off x="2245637" y="3221816"/>
            <a:ext cx="5019675" cy="732155"/>
          </a:xfrm>
          <a:custGeom>
            <a:avLst/>
            <a:gdLst/>
            <a:ahLst/>
            <a:cxnLst/>
            <a:rect l="l" t="t" r="r" b="b"/>
            <a:pathLst>
              <a:path w="5019675" h="732154">
                <a:moveTo>
                  <a:pt x="0" y="365918"/>
                </a:moveTo>
                <a:lnTo>
                  <a:pt x="999756" y="0"/>
                </a:lnTo>
                <a:lnTo>
                  <a:pt x="999756" y="182960"/>
                </a:lnTo>
                <a:lnTo>
                  <a:pt x="4019916" y="182960"/>
                </a:lnTo>
                <a:lnTo>
                  <a:pt x="4019916" y="0"/>
                </a:lnTo>
                <a:lnTo>
                  <a:pt x="5019673" y="365918"/>
                </a:lnTo>
                <a:lnTo>
                  <a:pt x="4019916" y="731837"/>
                </a:lnTo>
                <a:lnTo>
                  <a:pt x="4019916" y="548878"/>
                </a:lnTo>
                <a:lnTo>
                  <a:pt x="999756" y="548878"/>
                </a:lnTo>
                <a:lnTo>
                  <a:pt x="999756" y="731837"/>
                </a:lnTo>
                <a:lnTo>
                  <a:pt x="0" y="36591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4"/>
          <p:cNvSpPr txBox="1"/>
          <p:nvPr/>
        </p:nvSpPr>
        <p:spPr>
          <a:xfrm>
            <a:off x="1676400" y="3405636"/>
            <a:ext cx="5340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OOP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35"/>
          <p:cNvSpPr txBox="1"/>
          <p:nvPr/>
        </p:nvSpPr>
        <p:spPr>
          <a:xfrm>
            <a:off x="1676400" y="4213225"/>
            <a:ext cx="2872105" cy="1380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414780">
              <a:lnSpc>
                <a:spcPct val="101899"/>
              </a:lnSpc>
            </a:pPr>
            <a:r>
              <a:rPr sz="1800" dirty="0">
                <a:latin typeface="Arial"/>
                <a:cs typeface="Arial"/>
              </a:rPr>
              <a:t>Abstraction  Encapsulation</a:t>
            </a:r>
          </a:p>
          <a:p>
            <a:pPr marL="12700">
              <a:lnSpc>
                <a:spcPts val="2100"/>
              </a:lnSpc>
            </a:pPr>
            <a:r>
              <a:rPr lang="en-US" sz="1800" dirty="0" smtClean="0">
                <a:latin typeface="Arial"/>
                <a:cs typeface="Arial"/>
              </a:rPr>
              <a:t>Inheritance</a:t>
            </a:r>
          </a:p>
          <a:p>
            <a:pPr marL="12700">
              <a:lnSpc>
                <a:spcPts val="2100"/>
              </a:lnSpc>
            </a:pPr>
            <a:r>
              <a:rPr lang="en-US" dirty="0" smtClean="0">
                <a:latin typeface="Arial"/>
                <a:cs typeface="Arial"/>
              </a:rPr>
              <a:t>Hierarchy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800" spc="-5" dirty="0">
                <a:latin typeface="Arial"/>
                <a:cs typeface="Arial"/>
              </a:rPr>
              <a:t>Dynamic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lang="en-US" sz="1800" dirty="0" smtClean="0">
                <a:latin typeface="Arial"/>
                <a:cs typeface="Arial"/>
              </a:rPr>
              <a:t>dispatch</a:t>
            </a:r>
          </a:p>
        </p:txBody>
      </p:sp>
      <p:sp>
        <p:nvSpPr>
          <p:cNvPr id="10" name="object 36"/>
          <p:cNvSpPr txBox="1"/>
          <p:nvPr/>
        </p:nvSpPr>
        <p:spPr>
          <a:xfrm>
            <a:off x="7315200" y="3367405"/>
            <a:ext cx="508634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AOP</a:t>
            </a:r>
          </a:p>
        </p:txBody>
      </p:sp>
      <p:sp>
        <p:nvSpPr>
          <p:cNvPr id="11" name="object 37"/>
          <p:cNvSpPr txBox="1"/>
          <p:nvPr/>
        </p:nvSpPr>
        <p:spPr>
          <a:xfrm>
            <a:off x="5826125" y="4051533"/>
            <a:ext cx="2097405" cy="835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47700" algn="r">
              <a:lnSpc>
                <a:spcPct val="99500"/>
              </a:lnSpc>
            </a:pPr>
            <a:r>
              <a:rPr sz="1800" dirty="0">
                <a:latin typeface="Arial"/>
                <a:cs typeface="Arial"/>
              </a:rPr>
              <a:t>Obliviousness  Implicit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events  </a:t>
            </a:r>
            <a:r>
              <a:rPr sz="1800" dirty="0">
                <a:latin typeface="Arial"/>
                <a:cs typeface="Arial"/>
              </a:rPr>
              <a:t>Global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quantification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2" name="object 38"/>
          <p:cNvSpPr/>
          <p:nvPr/>
        </p:nvSpPr>
        <p:spPr>
          <a:xfrm>
            <a:off x="6248400" y="2878552"/>
            <a:ext cx="0" cy="1233805"/>
          </a:xfrm>
          <a:custGeom>
            <a:avLst/>
            <a:gdLst/>
            <a:ahLst/>
            <a:cxnLst/>
            <a:rect l="l" t="t" r="r" b="b"/>
            <a:pathLst>
              <a:path h="1233804">
                <a:moveTo>
                  <a:pt x="0" y="0"/>
                </a:moveTo>
                <a:lnTo>
                  <a:pt x="1" y="1233703"/>
                </a:lnTo>
              </a:path>
            </a:pathLst>
          </a:custGeom>
          <a:ln w="107999">
            <a:solidFill>
              <a:srgbClr val="008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Picture 2" descr="http://www.cin.ufpe.br/~hemr/images/aspectjml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784" y="1883963"/>
            <a:ext cx="602616" cy="93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45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685800"/>
            <a:ext cx="691821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-195" dirty="0" err="1" smtClean="0">
                <a:latin typeface="Arial"/>
                <a:cs typeface="Arial"/>
              </a:rPr>
              <a:t>Mixin</a:t>
            </a:r>
            <a:endParaRPr sz="2000" spc="-125" dirty="0">
              <a:latin typeface="Arial"/>
              <a:cs typeface="Arial"/>
            </a:endParaRPr>
          </a:p>
        </p:txBody>
      </p:sp>
      <p:sp>
        <p:nvSpPr>
          <p:cNvPr id="6" name="object 32"/>
          <p:cNvSpPr/>
          <p:nvPr/>
        </p:nvSpPr>
        <p:spPr>
          <a:xfrm>
            <a:off x="2245637" y="3221816"/>
            <a:ext cx="5019673" cy="7318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3"/>
          <p:cNvSpPr/>
          <p:nvPr/>
        </p:nvSpPr>
        <p:spPr>
          <a:xfrm>
            <a:off x="2245637" y="3221816"/>
            <a:ext cx="5019675" cy="732155"/>
          </a:xfrm>
          <a:custGeom>
            <a:avLst/>
            <a:gdLst/>
            <a:ahLst/>
            <a:cxnLst/>
            <a:rect l="l" t="t" r="r" b="b"/>
            <a:pathLst>
              <a:path w="5019675" h="732154">
                <a:moveTo>
                  <a:pt x="0" y="365918"/>
                </a:moveTo>
                <a:lnTo>
                  <a:pt x="999756" y="0"/>
                </a:lnTo>
                <a:lnTo>
                  <a:pt x="999756" y="182960"/>
                </a:lnTo>
                <a:lnTo>
                  <a:pt x="4019916" y="182960"/>
                </a:lnTo>
                <a:lnTo>
                  <a:pt x="4019916" y="0"/>
                </a:lnTo>
                <a:lnTo>
                  <a:pt x="5019673" y="365918"/>
                </a:lnTo>
                <a:lnTo>
                  <a:pt x="4019916" y="731837"/>
                </a:lnTo>
                <a:lnTo>
                  <a:pt x="4019916" y="548878"/>
                </a:lnTo>
                <a:lnTo>
                  <a:pt x="999756" y="548878"/>
                </a:lnTo>
                <a:lnTo>
                  <a:pt x="999756" y="731837"/>
                </a:lnTo>
                <a:lnTo>
                  <a:pt x="0" y="36591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4"/>
          <p:cNvSpPr txBox="1"/>
          <p:nvPr/>
        </p:nvSpPr>
        <p:spPr>
          <a:xfrm>
            <a:off x="1676400" y="3405636"/>
            <a:ext cx="534035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OOP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35"/>
          <p:cNvSpPr txBox="1"/>
          <p:nvPr/>
        </p:nvSpPr>
        <p:spPr>
          <a:xfrm>
            <a:off x="1676400" y="4213225"/>
            <a:ext cx="2872105" cy="1380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414780">
              <a:lnSpc>
                <a:spcPct val="101899"/>
              </a:lnSpc>
            </a:pPr>
            <a:r>
              <a:rPr sz="1800" dirty="0">
                <a:latin typeface="Arial"/>
                <a:cs typeface="Arial"/>
              </a:rPr>
              <a:t>Abstraction  Encapsulation</a:t>
            </a:r>
          </a:p>
          <a:p>
            <a:pPr marL="12700">
              <a:lnSpc>
                <a:spcPts val="2100"/>
              </a:lnSpc>
            </a:pPr>
            <a:r>
              <a:rPr lang="en-US" sz="1800" dirty="0" smtClean="0">
                <a:latin typeface="Arial"/>
                <a:cs typeface="Arial"/>
              </a:rPr>
              <a:t>Inheritance</a:t>
            </a:r>
          </a:p>
          <a:p>
            <a:pPr marL="12700">
              <a:lnSpc>
                <a:spcPts val="2100"/>
              </a:lnSpc>
            </a:pPr>
            <a:r>
              <a:rPr lang="en-US" dirty="0" smtClean="0">
                <a:latin typeface="Arial"/>
                <a:cs typeface="Arial"/>
              </a:rPr>
              <a:t>Hierarchy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800" spc="-5" dirty="0">
                <a:latin typeface="Arial"/>
                <a:cs typeface="Arial"/>
              </a:rPr>
              <a:t>Dynamic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lang="en-US" sz="1800" dirty="0" smtClean="0">
                <a:latin typeface="Arial"/>
                <a:cs typeface="Arial"/>
              </a:rPr>
              <a:t>dispatch</a:t>
            </a:r>
          </a:p>
        </p:txBody>
      </p:sp>
      <p:sp>
        <p:nvSpPr>
          <p:cNvPr id="10" name="object 36"/>
          <p:cNvSpPr txBox="1"/>
          <p:nvPr/>
        </p:nvSpPr>
        <p:spPr>
          <a:xfrm>
            <a:off x="7315200" y="3367405"/>
            <a:ext cx="508634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AOP</a:t>
            </a:r>
          </a:p>
        </p:txBody>
      </p:sp>
      <p:sp>
        <p:nvSpPr>
          <p:cNvPr id="11" name="object 37"/>
          <p:cNvSpPr txBox="1"/>
          <p:nvPr/>
        </p:nvSpPr>
        <p:spPr>
          <a:xfrm>
            <a:off x="5826125" y="4051533"/>
            <a:ext cx="2097405" cy="835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47700" algn="r">
              <a:lnSpc>
                <a:spcPct val="99500"/>
              </a:lnSpc>
            </a:pPr>
            <a:r>
              <a:rPr sz="1800" dirty="0">
                <a:latin typeface="Arial"/>
                <a:cs typeface="Arial"/>
              </a:rPr>
              <a:t>Obliviousness  Implicit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lang="en-US" sz="1800" spc="-5" dirty="0" smtClean="0">
                <a:latin typeface="Arial"/>
                <a:cs typeface="Arial"/>
              </a:rPr>
              <a:t>invocation</a:t>
            </a:r>
            <a:r>
              <a:rPr sz="1800" spc="-5" dirty="0" smtClean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Global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quantification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2" name="object 38"/>
          <p:cNvSpPr/>
          <p:nvPr/>
        </p:nvSpPr>
        <p:spPr>
          <a:xfrm>
            <a:off x="4800600" y="2878552"/>
            <a:ext cx="0" cy="1233805"/>
          </a:xfrm>
          <a:custGeom>
            <a:avLst/>
            <a:gdLst/>
            <a:ahLst/>
            <a:cxnLst/>
            <a:rect l="l" t="t" r="r" b="b"/>
            <a:pathLst>
              <a:path h="1233804">
                <a:moveTo>
                  <a:pt x="0" y="0"/>
                </a:moveTo>
                <a:lnTo>
                  <a:pt x="1" y="1233703"/>
                </a:lnTo>
              </a:path>
            </a:pathLst>
          </a:custGeom>
          <a:ln w="107999">
            <a:solidFill>
              <a:srgbClr val="008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Picture 2" descr="http://www.cin.ufpe.br/~hemr/images/aspectjml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3963"/>
            <a:ext cx="602616" cy="93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75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685800"/>
            <a:ext cx="691821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-195" dirty="0" smtClean="0">
                <a:latin typeface="Arial"/>
                <a:cs typeface="Arial"/>
              </a:rPr>
              <a:t>Crosscutting types</a:t>
            </a:r>
            <a:endParaRPr sz="2000" spc="-125" dirty="0">
              <a:latin typeface="Arial"/>
              <a:cs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6200" y="1752600"/>
            <a:ext cx="11734800" cy="4517989"/>
            <a:chOff x="152400" y="1752600"/>
            <a:chExt cx="11734800" cy="4517989"/>
          </a:xfrm>
        </p:grpSpPr>
        <p:sp>
          <p:nvSpPr>
            <p:cNvPr id="16" name="object 34"/>
            <p:cNvSpPr txBox="1"/>
            <p:nvPr/>
          </p:nvSpPr>
          <p:spPr>
            <a:xfrm>
              <a:off x="152400" y="1914525"/>
              <a:ext cx="6324600" cy="3712811"/>
            </a:xfrm>
            <a:prstGeom prst="rect">
              <a:avLst/>
            </a:prstGeom>
            <a:ln w="9524">
              <a:noFill/>
            </a:ln>
          </p:spPr>
          <p:txBody>
            <a:bodyPr vert="horz" wrap="square" lIns="0" tIns="40640" rIns="0" bIns="0" rtlCol="0">
              <a:spAutoFit/>
            </a:bodyPr>
            <a:lstStyle/>
            <a:p>
              <a:pPr marL="330200" marR="1892300" indent="-244475">
                <a:lnSpc>
                  <a:spcPct val="125000"/>
                </a:lnSpc>
                <a:spcBef>
                  <a:spcPts val="320"/>
                </a:spcBef>
              </a:pPr>
              <a:r>
                <a:rPr sz="1600" b="1" spc="-5" dirty="0">
                  <a:latin typeface="Courier New"/>
                  <a:cs typeface="Courier New"/>
                </a:rPr>
                <a:t>class Point </a:t>
              </a:r>
              <a:r>
                <a:rPr sz="1600" b="1" dirty="0">
                  <a:latin typeface="Courier New"/>
                  <a:cs typeface="Courier New"/>
                </a:rPr>
                <a:t>{  </a:t>
              </a:r>
              <a:endParaRPr lang="en-US" sz="1600" b="1" dirty="0" smtClean="0">
                <a:latin typeface="Courier New"/>
                <a:cs typeface="Courier New"/>
              </a:endParaRPr>
            </a:p>
            <a:p>
              <a:pPr marL="330200" marR="1892300" indent="-244475">
                <a:lnSpc>
                  <a:spcPct val="125000"/>
                </a:lnSpc>
                <a:spcBef>
                  <a:spcPts val="320"/>
                </a:spcBef>
              </a:pPr>
              <a:r>
                <a:rPr lang="en-US" sz="1600" b="1" spc="-5" dirty="0">
                  <a:latin typeface="Courier New"/>
                  <a:cs typeface="Courier New"/>
                </a:rPr>
                <a:t> </a:t>
              </a:r>
              <a:r>
                <a:rPr lang="en-US" sz="1600" b="1" spc="-5" dirty="0" smtClean="0">
                  <a:latin typeface="Courier New"/>
                  <a:cs typeface="Courier New"/>
                </a:rPr>
                <a:t> </a:t>
              </a:r>
              <a:r>
                <a:rPr sz="1600" b="1" spc="-5" dirty="0" err="1" smtClean="0">
                  <a:latin typeface="Courier New"/>
                  <a:cs typeface="Courier New"/>
                </a:rPr>
                <a:t>int</a:t>
              </a:r>
              <a:r>
                <a:rPr sz="1600" b="1" spc="-5" dirty="0" smtClean="0">
                  <a:latin typeface="Courier New"/>
                  <a:cs typeface="Courier New"/>
                </a:rPr>
                <a:t> </a:t>
              </a:r>
              <a:r>
                <a:rPr sz="1600" b="1" spc="-5" dirty="0">
                  <a:latin typeface="Courier New"/>
                  <a:cs typeface="Courier New"/>
                </a:rPr>
                <a:t>x,</a:t>
              </a:r>
              <a:r>
                <a:rPr sz="1600" b="1" spc="-90" dirty="0">
                  <a:latin typeface="Courier New"/>
                  <a:cs typeface="Courier New"/>
                </a:rPr>
                <a:t> </a:t>
              </a:r>
              <a:r>
                <a:rPr sz="1600" b="1" spc="-5" dirty="0">
                  <a:latin typeface="Courier New"/>
                  <a:cs typeface="Courier New"/>
                </a:rPr>
                <a:t>y</a:t>
              </a:r>
              <a:r>
                <a:rPr sz="1600" b="1" spc="-5" dirty="0" smtClean="0">
                  <a:latin typeface="Courier New"/>
                  <a:cs typeface="Courier New"/>
                </a:rPr>
                <a:t>;</a:t>
              </a:r>
              <a:endParaRPr lang="en-US" sz="1600" b="1" spc="-5" dirty="0" smtClean="0">
                <a:latin typeface="Courier New"/>
                <a:cs typeface="Courier New"/>
              </a:endParaRPr>
            </a:p>
            <a:p>
              <a:pPr marL="330200" marR="1892300" indent="-244475">
                <a:lnSpc>
                  <a:spcPct val="125000"/>
                </a:lnSpc>
                <a:spcBef>
                  <a:spcPts val="320"/>
                </a:spcBef>
              </a:pPr>
              <a:r>
                <a:rPr lang="en-US" sz="1600" b="1" spc="-5" dirty="0">
                  <a:latin typeface="Courier New"/>
                  <a:cs typeface="Courier New"/>
                </a:rPr>
                <a:t> </a:t>
              </a:r>
              <a:r>
                <a:rPr lang="en-US" sz="1600" b="1" spc="-5" dirty="0" smtClean="0">
                  <a:latin typeface="Courier New"/>
                  <a:cs typeface="Courier New"/>
                </a:rPr>
                <a:t> </a:t>
              </a:r>
              <a:r>
                <a:rPr lang="en-US" sz="1600" b="1" spc="-5" dirty="0" smtClean="0">
                  <a:solidFill>
                    <a:srgbClr val="FF7C00"/>
                  </a:solidFill>
                  <a:latin typeface="Courier New"/>
                  <a:cs typeface="Courier New"/>
                </a:rPr>
                <a:t>@After(“execution(void set*(*))”)</a:t>
              </a:r>
            </a:p>
            <a:p>
              <a:pPr marL="330200" marR="1892300" indent="-244475">
                <a:lnSpc>
                  <a:spcPct val="125000"/>
                </a:lnSpc>
                <a:spcBef>
                  <a:spcPts val="320"/>
                </a:spcBef>
              </a:pPr>
              <a:r>
                <a:rPr lang="en-US" sz="1600" b="1" spc="-5" dirty="0">
                  <a:solidFill>
                    <a:srgbClr val="FF7C00"/>
                  </a:solidFill>
                  <a:latin typeface="Courier New"/>
                  <a:cs typeface="Courier New"/>
                </a:rPr>
                <a:t> </a:t>
              </a:r>
              <a:r>
                <a:rPr lang="en-US" sz="1600" b="1" spc="-5" dirty="0" smtClean="0">
                  <a:solidFill>
                    <a:srgbClr val="FF7C00"/>
                  </a:solidFill>
                  <a:latin typeface="Courier New"/>
                  <a:cs typeface="Courier New"/>
                </a:rPr>
                <a:t> void update(){</a:t>
              </a:r>
            </a:p>
            <a:p>
              <a:pPr marL="330200" marR="1892300" indent="-244475">
                <a:lnSpc>
                  <a:spcPct val="125000"/>
                </a:lnSpc>
                <a:spcBef>
                  <a:spcPts val="320"/>
                </a:spcBef>
              </a:pPr>
              <a:r>
                <a:rPr lang="en-US" sz="1600" b="1" spc="-5" dirty="0">
                  <a:solidFill>
                    <a:srgbClr val="FF7C00"/>
                  </a:solidFill>
                  <a:latin typeface="Courier New"/>
                  <a:cs typeface="Courier New"/>
                </a:rPr>
                <a:t> </a:t>
              </a:r>
              <a:r>
                <a:rPr lang="en-US" sz="1600" b="1" spc="-5" dirty="0" smtClean="0">
                  <a:solidFill>
                    <a:srgbClr val="FF7C00"/>
                  </a:solidFill>
                  <a:latin typeface="Courier New"/>
                  <a:cs typeface="Courier New"/>
                </a:rPr>
                <a:t>   </a:t>
              </a:r>
              <a:r>
                <a:rPr lang="en-US" sz="1600" b="1" spc="-5" dirty="0" err="1" smtClean="0">
                  <a:solidFill>
                    <a:srgbClr val="FF7C00"/>
                  </a:solidFill>
                  <a:latin typeface="Courier New"/>
                  <a:cs typeface="Courier New"/>
                </a:rPr>
                <a:t>Display.update</a:t>
              </a:r>
              <a:r>
                <a:rPr lang="en-US" sz="1600" b="1" spc="-5" dirty="0" smtClean="0">
                  <a:solidFill>
                    <a:srgbClr val="FF7C00"/>
                  </a:solidFill>
                  <a:latin typeface="Courier New"/>
                  <a:cs typeface="Courier New"/>
                </a:rPr>
                <a:t>();</a:t>
              </a:r>
            </a:p>
            <a:p>
              <a:pPr marL="330200" marR="1892300" indent="-244475">
                <a:lnSpc>
                  <a:spcPct val="125000"/>
                </a:lnSpc>
                <a:spcBef>
                  <a:spcPts val="320"/>
                </a:spcBef>
              </a:pPr>
              <a:r>
                <a:rPr lang="en-US" sz="1600" b="1" spc="-5" dirty="0">
                  <a:solidFill>
                    <a:srgbClr val="FF7C00"/>
                  </a:solidFill>
                  <a:latin typeface="Courier New"/>
                  <a:cs typeface="Courier New"/>
                </a:rPr>
                <a:t> </a:t>
              </a:r>
              <a:r>
                <a:rPr lang="en-US" sz="1600" b="1" spc="-5" dirty="0" smtClean="0">
                  <a:solidFill>
                    <a:srgbClr val="FF7C00"/>
                  </a:solidFill>
                  <a:latin typeface="Courier New"/>
                  <a:cs typeface="Courier New"/>
                </a:rPr>
                <a:t> }</a:t>
              </a:r>
              <a:endParaRPr lang="en-US" sz="1400" dirty="0">
                <a:solidFill>
                  <a:srgbClr val="FF7C00"/>
                </a:solidFill>
                <a:latin typeface="Courier New"/>
                <a:cs typeface="Courier New"/>
              </a:endParaRPr>
            </a:p>
            <a:p>
              <a:pPr marL="330200" marR="1892300" indent="-244475">
                <a:lnSpc>
                  <a:spcPct val="125000"/>
                </a:lnSpc>
                <a:spcBef>
                  <a:spcPts val="320"/>
                </a:spcBef>
              </a:pPr>
              <a:r>
                <a:rPr lang="en-US" sz="1400" b="1" spc="-5" dirty="0">
                  <a:latin typeface="Courier New"/>
                  <a:cs typeface="Courier New"/>
                </a:rPr>
                <a:t> </a:t>
              </a:r>
              <a:r>
                <a:rPr lang="en-US" sz="1400" b="1" spc="-5" dirty="0" smtClean="0">
                  <a:latin typeface="Courier New"/>
                  <a:cs typeface="Courier New"/>
                </a:rPr>
                <a:t> </a:t>
              </a:r>
              <a:r>
                <a:rPr sz="1600" b="1" spc="-5" dirty="0" smtClean="0">
                  <a:latin typeface="Courier New"/>
                  <a:cs typeface="Courier New"/>
                </a:rPr>
                <a:t>...</a:t>
              </a:r>
              <a:endParaRPr sz="1600" dirty="0">
                <a:latin typeface="Courier New"/>
                <a:cs typeface="Courier New"/>
              </a:endParaRPr>
            </a:p>
            <a:p>
              <a:pPr marL="551180" marR="916305" indent="-220979">
                <a:lnSpc>
                  <a:spcPct val="130200"/>
                </a:lnSpc>
              </a:pPr>
              <a:r>
                <a:rPr sz="1600" b="1" spc="-5" dirty="0">
                  <a:latin typeface="Courier New"/>
                  <a:cs typeface="Courier New"/>
                </a:rPr>
                <a:t>void </a:t>
              </a:r>
              <a:r>
                <a:rPr sz="1600" b="1" spc="-5" dirty="0" err="1">
                  <a:latin typeface="Courier New"/>
                  <a:cs typeface="Courier New"/>
                </a:rPr>
                <a:t>setX</a:t>
              </a:r>
              <a:r>
                <a:rPr sz="1600" b="1" spc="-5" dirty="0">
                  <a:latin typeface="Courier New"/>
                  <a:cs typeface="Courier New"/>
                </a:rPr>
                <a:t>(</a:t>
              </a:r>
              <a:r>
                <a:rPr sz="1600" b="1" spc="-5" dirty="0" err="1">
                  <a:latin typeface="Courier New"/>
                  <a:cs typeface="Courier New"/>
                </a:rPr>
                <a:t>int</a:t>
              </a:r>
              <a:r>
                <a:rPr sz="1600" b="1" spc="-5" dirty="0">
                  <a:latin typeface="Courier New"/>
                  <a:cs typeface="Courier New"/>
                </a:rPr>
                <a:t> </a:t>
              </a:r>
              <a:r>
                <a:rPr sz="1600" b="1" spc="-5" dirty="0" smtClean="0">
                  <a:latin typeface="Courier New"/>
                  <a:cs typeface="Courier New"/>
                </a:rPr>
                <a:t>x</a:t>
              </a:r>
              <a:r>
                <a:rPr sz="1600" b="1" spc="-5" dirty="0">
                  <a:latin typeface="Courier New"/>
                  <a:cs typeface="Courier New"/>
                </a:rPr>
                <a:t>) </a:t>
              </a:r>
              <a:r>
                <a:rPr sz="1600" b="1" dirty="0">
                  <a:latin typeface="Courier New"/>
                  <a:cs typeface="Courier New"/>
                </a:rPr>
                <a:t>{  </a:t>
              </a:r>
              <a:endParaRPr lang="en-US" sz="1600" b="1" dirty="0" smtClean="0">
                <a:latin typeface="Courier New"/>
                <a:cs typeface="Courier New"/>
              </a:endParaRPr>
            </a:p>
            <a:p>
              <a:pPr marL="551180" marR="916305" indent="-220979">
                <a:lnSpc>
                  <a:spcPct val="130200"/>
                </a:lnSpc>
              </a:pPr>
              <a:r>
                <a:rPr lang="en-US" sz="1600" b="1" dirty="0">
                  <a:latin typeface="Courier New"/>
                  <a:cs typeface="Courier New"/>
                </a:rPr>
                <a:t> </a:t>
              </a:r>
              <a:r>
                <a:rPr lang="en-US" sz="1600" b="1" dirty="0" smtClean="0">
                  <a:latin typeface="Courier New"/>
                  <a:cs typeface="Courier New"/>
                </a:rPr>
                <a:t> </a:t>
              </a:r>
              <a:r>
                <a:rPr lang="en-US" sz="1600" b="1" dirty="0" err="1" smtClean="0">
                  <a:latin typeface="Courier New"/>
                  <a:cs typeface="Courier New"/>
                </a:rPr>
                <a:t>this.</a:t>
              </a:r>
              <a:r>
                <a:rPr sz="1600" b="1" dirty="0" err="1" smtClean="0">
                  <a:latin typeface="Courier New"/>
                  <a:cs typeface="Courier New"/>
                </a:rPr>
                <a:t>x</a:t>
              </a:r>
              <a:r>
                <a:rPr sz="1600" b="1" dirty="0" smtClean="0">
                  <a:latin typeface="Courier New"/>
                  <a:cs typeface="Courier New"/>
                </a:rPr>
                <a:t> </a:t>
              </a:r>
              <a:r>
                <a:rPr sz="1600" b="1" dirty="0">
                  <a:latin typeface="Courier New"/>
                  <a:cs typeface="Courier New"/>
                </a:rPr>
                <a:t>=</a:t>
              </a:r>
              <a:r>
                <a:rPr sz="1600" b="1" spc="-95" dirty="0">
                  <a:latin typeface="Courier New"/>
                  <a:cs typeface="Courier New"/>
                </a:rPr>
                <a:t> </a:t>
              </a:r>
              <a:r>
                <a:rPr sz="1600" b="1" spc="-5" dirty="0" smtClean="0">
                  <a:latin typeface="Courier New"/>
                  <a:cs typeface="Courier New"/>
                </a:rPr>
                <a:t>x</a:t>
              </a:r>
              <a:r>
                <a:rPr sz="1600" b="1" spc="-5" dirty="0">
                  <a:latin typeface="Courier New"/>
                  <a:cs typeface="Courier New"/>
                </a:rPr>
                <a:t>;</a:t>
              </a:r>
              <a:endParaRPr sz="1600" dirty="0">
                <a:latin typeface="Courier New"/>
                <a:cs typeface="Courier New"/>
              </a:endParaRPr>
            </a:p>
            <a:p>
              <a:pPr marL="330200">
                <a:lnSpc>
                  <a:spcPct val="100000"/>
                </a:lnSpc>
                <a:spcBef>
                  <a:spcPts val="580"/>
                </a:spcBef>
              </a:pPr>
              <a:r>
                <a:rPr sz="1600" b="1" dirty="0" smtClean="0">
                  <a:latin typeface="Courier New"/>
                  <a:cs typeface="Courier New"/>
                </a:rPr>
                <a:t>}</a:t>
              </a:r>
              <a:endParaRPr sz="1600" dirty="0" smtClean="0">
                <a:latin typeface="Courier New"/>
                <a:cs typeface="Courier New"/>
              </a:endParaRPr>
            </a:p>
            <a:p>
              <a:pPr marL="86360">
                <a:lnSpc>
                  <a:spcPct val="100000"/>
                </a:lnSpc>
                <a:spcBef>
                  <a:spcPts val="575"/>
                </a:spcBef>
              </a:pPr>
              <a:r>
                <a:rPr sz="1600" b="1" dirty="0" smtClean="0">
                  <a:latin typeface="Courier New"/>
                  <a:cs typeface="Courier New"/>
                </a:rPr>
                <a:t>}</a:t>
              </a:r>
              <a:endParaRPr sz="1600" dirty="0">
                <a:latin typeface="Courier New"/>
                <a:cs typeface="Courier New"/>
              </a:endParaRPr>
            </a:p>
          </p:txBody>
        </p:sp>
        <p:sp>
          <p:nvSpPr>
            <p:cNvPr id="23" name="object 35"/>
            <p:cNvSpPr txBox="1"/>
            <p:nvPr/>
          </p:nvSpPr>
          <p:spPr>
            <a:xfrm>
              <a:off x="5105400" y="1914525"/>
              <a:ext cx="6781800" cy="4356064"/>
            </a:xfrm>
            <a:prstGeom prst="rect">
              <a:avLst/>
            </a:prstGeom>
            <a:ln w="9524">
              <a:noFill/>
            </a:ln>
          </p:spPr>
          <p:txBody>
            <a:bodyPr vert="horz" wrap="square" lIns="0" tIns="40640" rIns="0" bIns="0" rtlCol="0">
              <a:spAutoFit/>
            </a:bodyPr>
            <a:lstStyle/>
            <a:p>
              <a:pPr marL="330200" marR="2639060" indent="-243840">
                <a:lnSpc>
                  <a:spcPct val="125000"/>
                </a:lnSpc>
                <a:spcBef>
                  <a:spcPts val="320"/>
                </a:spcBef>
              </a:pPr>
              <a:r>
                <a:rPr sz="1600" b="1" spc="-5" dirty="0">
                  <a:latin typeface="Courier New"/>
                  <a:cs typeface="Courier New"/>
                </a:rPr>
                <a:t>class Line </a:t>
              </a:r>
              <a:r>
                <a:rPr sz="1600" b="1" dirty="0">
                  <a:latin typeface="Courier New"/>
                  <a:cs typeface="Courier New"/>
                </a:rPr>
                <a:t>{  </a:t>
              </a:r>
              <a:endParaRPr lang="en-US" sz="1600" b="1" dirty="0" smtClean="0">
                <a:latin typeface="Courier New"/>
                <a:cs typeface="Courier New"/>
              </a:endParaRPr>
            </a:p>
            <a:p>
              <a:pPr marL="330200" marR="2639060" indent="-243840">
                <a:lnSpc>
                  <a:spcPct val="125000"/>
                </a:lnSpc>
                <a:spcBef>
                  <a:spcPts val="320"/>
                </a:spcBef>
              </a:pPr>
              <a:r>
                <a:rPr lang="en-US" sz="1600" b="1" spc="-5" dirty="0">
                  <a:latin typeface="Courier New"/>
                  <a:cs typeface="Courier New"/>
                </a:rPr>
                <a:t> </a:t>
              </a:r>
              <a:r>
                <a:rPr lang="en-US" sz="1600" b="1" spc="-5" dirty="0" smtClean="0">
                  <a:latin typeface="Courier New"/>
                  <a:cs typeface="Courier New"/>
                </a:rPr>
                <a:t> </a:t>
              </a:r>
              <a:r>
                <a:rPr sz="1600" b="1" spc="-5" dirty="0" smtClean="0">
                  <a:latin typeface="Courier New"/>
                  <a:cs typeface="Courier New"/>
                </a:rPr>
                <a:t>Point </a:t>
              </a:r>
              <a:r>
                <a:rPr sz="1600" b="1" spc="-5" dirty="0">
                  <a:latin typeface="Courier New"/>
                  <a:cs typeface="Courier New"/>
                </a:rPr>
                <a:t>p1,</a:t>
              </a:r>
              <a:r>
                <a:rPr sz="1600" b="1" spc="-85" dirty="0">
                  <a:latin typeface="Courier New"/>
                  <a:cs typeface="Courier New"/>
                </a:rPr>
                <a:t> </a:t>
              </a:r>
              <a:r>
                <a:rPr sz="1600" b="1" spc="-5" dirty="0">
                  <a:latin typeface="Courier New"/>
                  <a:cs typeface="Courier New"/>
                </a:rPr>
                <a:t>p2</a:t>
              </a:r>
              <a:r>
                <a:rPr sz="1600" b="1" spc="-5" dirty="0" smtClean="0">
                  <a:latin typeface="Courier New"/>
                  <a:cs typeface="Courier New"/>
                </a:rPr>
                <a:t>;</a:t>
              </a:r>
              <a:endParaRPr lang="en-US" sz="1600" b="1" spc="-5" dirty="0" smtClean="0">
                <a:latin typeface="Courier New"/>
                <a:cs typeface="Courier New"/>
              </a:endParaRPr>
            </a:p>
            <a:p>
              <a:pPr marL="330200" marR="1892300" indent="-244475">
                <a:lnSpc>
                  <a:spcPct val="125000"/>
                </a:lnSpc>
                <a:spcBef>
                  <a:spcPts val="320"/>
                </a:spcBef>
              </a:pPr>
              <a:r>
                <a:rPr lang="en-US" sz="1600" b="1" spc="-5" dirty="0">
                  <a:latin typeface="Courier New"/>
                  <a:cs typeface="Courier New"/>
                </a:rPr>
                <a:t> </a:t>
              </a:r>
              <a:r>
                <a:rPr lang="en-US" sz="1600" b="1" spc="-5" dirty="0" smtClean="0">
                  <a:latin typeface="Courier New"/>
                  <a:cs typeface="Courier New"/>
                </a:rPr>
                <a:t> </a:t>
              </a:r>
              <a:r>
                <a:rPr lang="en-US" sz="1600" b="1" spc="-5" dirty="0">
                  <a:solidFill>
                    <a:srgbClr val="FF7C00"/>
                  </a:solidFill>
                  <a:latin typeface="Courier New"/>
                  <a:cs typeface="Courier New"/>
                </a:rPr>
                <a:t>@After(“execution(void </a:t>
              </a:r>
              <a:r>
                <a:rPr lang="en-US" sz="1600" b="1" spc="-5" dirty="0" err="1" smtClean="0">
                  <a:solidFill>
                    <a:srgbClr val="FF7C00"/>
                  </a:solidFill>
                  <a:latin typeface="Courier New"/>
                  <a:cs typeface="Courier New"/>
                </a:rPr>
                <a:t>moveBy</a:t>
              </a:r>
              <a:r>
                <a:rPr lang="en-US" sz="1600" b="1" spc="-5" dirty="0" smtClean="0">
                  <a:solidFill>
                    <a:srgbClr val="FF7C00"/>
                  </a:solidFill>
                  <a:latin typeface="Courier New"/>
                  <a:cs typeface="Courier New"/>
                </a:rPr>
                <a:t>(*,*))”)</a:t>
              </a:r>
              <a:endParaRPr lang="en-US" sz="1600" b="1" spc="-5" dirty="0">
                <a:solidFill>
                  <a:srgbClr val="FF7C00"/>
                </a:solidFill>
                <a:latin typeface="Courier New"/>
                <a:cs typeface="Courier New"/>
              </a:endParaRPr>
            </a:p>
            <a:p>
              <a:pPr marL="330200" marR="1892300" indent="-244475">
                <a:lnSpc>
                  <a:spcPct val="125000"/>
                </a:lnSpc>
                <a:spcBef>
                  <a:spcPts val="320"/>
                </a:spcBef>
              </a:pPr>
              <a:r>
                <a:rPr lang="en-US" sz="1600" b="1" spc="-5" dirty="0">
                  <a:solidFill>
                    <a:srgbClr val="FF7C00"/>
                  </a:solidFill>
                  <a:latin typeface="Courier New"/>
                  <a:cs typeface="Courier New"/>
                </a:rPr>
                <a:t>  void update(){</a:t>
              </a:r>
            </a:p>
            <a:p>
              <a:pPr marL="330200" marR="1892300" indent="-244475">
                <a:lnSpc>
                  <a:spcPct val="125000"/>
                </a:lnSpc>
                <a:spcBef>
                  <a:spcPts val="320"/>
                </a:spcBef>
              </a:pPr>
              <a:r>
                <a:rPr lang="en-US" sz="1600" b="1" spc="-5" dirty="0">
                  <a:solidFill>
                    <a:srgbClr val="FF7C00"/>
                  </a:solidFill>
                  <a:latin typeface="Courier New"/>
                  <a:cs typeface="Courier New"/>
                </a:rPr>
                <a:t>    </a:t>
              </a:r>
              <a:r>
                <a:rPr lang="en-US" sz="1600" b="1" spc="-5" dirty="0" err="1">
                  <a:solidFill>
                    <a:srgbClr val="FF7C00"/>
                  </a:solidFill>
                  <a:latin typeface="Courier New"/>
                  <a:cs typeface="Courier New"/>
                </a:rPr>
                <a:t>Display.update</a:t>
              </a:r>
              <a:r>
                <a:rPr lang="en-US" sz="1600" b="1" spc="-5" dirty="0">
                  <a:solidFill>
                    <a:srgbClr val="FF7C00"/>
                  </a:solidFill>
                  <a:latin typeface="Courier New"/>
                  <a:cs typeface="Courier New"/>
                </a:rPr>
                <a:t>();</a:t>
              </a:r>
            </a:p>
            <a:p>
              <a:pPr marL="330200" marR="1892300" indent="-244475">
                <a:lnSpc>
                  <a:spcPct val="125000"/>
                </a:lnSpc>
                <a:spcBef>
                  <a:spcPts val="320"/>
                </a:spcBef>
              </a:pPr>
              <a:r>
                <a:rPr lang="en-US" sz="1600" b="1" spc="-5" dirty="0">
                  <a:solidFill>
                    <a:srgbClr val="FF7C00"/>
                  </a:solidFill>
                  <a:latin typeface="Courier New"/>
                  <a:cs typeface="Courier New"/>
                </a:rPr>
                <a:t>  }</a:t>
              </a:r>
              <a:endParaRPr lang="en-US" sz="1400" dirty="0">
                <a:solidFill>
                  <a:srgbClr val="FF7C00"/>
                </a:solidFill>
                <a:latin typeface="Courier New"/>
                <a:cs typeface="Courier New"/>
              </a:endParaRPr>
            </a:p>
            <a:p>
              <a:pPr marL="330200" marR="2639060" indent="-243840">
                <a:lnSpc>
                  <a:spcPct val="125000"/>
                </a:lnSpc>
                <a:spcBef>
                  <a:spcPts val="320"/>
                </a:spcBef>
              </a:pPr>
              <a:endParaRPr sz="1600" dirty="0">
                <a:latin typeface="Courier New"/>
                <a:cs typeface="Courier New"/>
              </a:endParaRPr>
            </a:p>
            <a:p>
              <a:pPr marL="330200">
                <a:lnSpc>
                  <a:spcPct val="100000"/>
                </a:lnSpc>
                <a:spcBef>
                  <a:spcPts val="575"/>
                </a:spcBef>
              </a:pPr>
              <a:r>
                <a:rPr sz="1600" b="1" spc="-5" dirty="0">
                  <a:latin typeface="Courier New"/>
                  <a:cs typeface="Courier New"/>
                </a:rPr>
                <a:t>...</a:t>
              </a:r>
              <a:endParaRPr sz="1600" dirty="0">
                <a:latin typeface="Courier New"/>
                <a:cs typeface="Courier New"/>
              </a:endParaRPr>
            </a:p>
            <a:p>
              <a:pPr marL="574040" marR="688340" indent="-243840">
                <a:lnSpc>
                  <a:spcPct val="130200"/>
                </a:lnSpc>
              </a:pPr>
              <a:r>
                <a:rPr sz="1600" b="1" spc="-5" dirty="0">
                  <a:latin typeface="Courier New"/>
                  <a:cs typeface="Courier New"/>
                </a:rPr>
                <a:t>void moveBy(int dx, int dy) </a:t>
              </a:r>
              <a:r>
                <a:rPr sz="1600" b="1" dirty="0">
                  <a:latin typeface="Courier New"/>
                  <a:cs typeface="Courier New"/>
                </a:rPr>
                <a:t>{  </a:t>
              </a:r>
              <a:endParaRPr lang="en-US" sz="1600" b="1" dirty="0" smtClean="0">
                <a:latin typeface="Courier New"/>
                <a:cs typeface="Courier New"/>
              </a:endParaRPr>
            </a:p>
            <a:p>
              <a:pPr marL="574040" marR="688340" indent="-243840">
                <a:lnSpc>
                  <a:spcPct val="130200"/>
                </a:lnSpc>
              </a:pPr>
              <a:r>
                <a:rPr lang="en-US" sz="1600" b="1" spc="-5" dirty="0" smtClean="0">
                  <a:latin typeface="Courier New"/>
                  <a:cs typeface="Courier New"/>
                </a:rPr>
                <a:t>  </a:t>
              </a:r>
              <a:r>
                <a:rPr sz="1600" b="1" spc="-5" dirty="0" smtClean="0">
                  <a:latin typeface="Courier New"/>
                  <a:cs typeface="Courier New"/>
                </a:rPr>
                <a:t>p1.x </a:t>
              </a:r>
              <a:r>
                <a:rPr sz="1600" b="1" spc="-5" dirty="0">
                  <a:latin typeface="Courier New"/>
                  <a:cs typeface="Courier New"/>
                </a:rPr>
                <a:t>+= dx; p1.y += dy;  </a:t>
              </a:r>
              <a:endParaRPr lang="en-US" sz="1600" b="1" spc="-5" dirty="0" smtClean="0">
                <a:latin typeface="Courier New"/>
                <a:cs typeface="Courier New"/>
              </a:endParaRPr>
            </a:p>
            <a:p>
              <a:pPr marL="574040" marR="688340" indent="-243840">
                <a:lnSpc>
                  <a:spcPct val="130200"/>
                </a:lnSpc>
              </a:pPr>
              <a:r>
                <a:rPr lang="en-US" sz="1600" b="1" spc="-5" dirty="0" smtClean="0">
                  <a:latin typeface="Courier New"/>
                  <a:cs typeface="Courier New"/>
                </a:rPr>
                <a:t>  </a:t>
              </a:r>
              <a:r>
                <a:rPr sz="1600" b="1" spc="-5" dirty="0" smtClean="0">
                  <a:latin typeface="Courier New"/>
                  <a:cs typeface="Courier New"/>
                </a:rPr>
                <a:t>p2.x </a:t>
              </a:r>
              <a:r>
                <a:rPr sz="1600" b="1" spc="-5" dirty="0">
                  <a:latin typeface="Courier New"/>
                  <a:cs typeface="Courier New"/>
                </a:rPr>
                <a:t>+= dy; p2.y +=</a:t>
              </a:r>
              <a:r>
                <a:rPr sz="1600" b="1" spc="-65" dirty="0">
                  <a:latin typeface="Courier New"/>
                  <a:cs typeface="Courier New"/>
                </a:rPr>
                <a:t> </a:t>
              </a:r>
              <a:r>
                <a:rPr sz="1600" b="1" spc="-5" dirty="0">
                  <a:latin typeface="Courier New"/>
                  <a:cs typeface="Courier New"/>
                </a:rPr>
                <a:t>dy;</a:t>
              </a:r>
              <a:endParaRPr sz="1600" dirty="0">
                <a:latin typeface="Courier New"/>
                <a:cs typeface="Courier New"/>
              </a:endParaRPr>
            </a:p>
            <a:p>
              <a:pPr marL="330200">
                <a:lnSpc>
                  <a:spcPct val="100000"/>
                </a:lnSpc>
                <a:spcBef>
                  <a:spcPts val="580"/>
                </a:spcBef>
              </a:pPr>
              <a:r>
                <a:rPr sz="1600" b="1" dirty="0">
                  <a:latin typeface="Courier New"/>
                  <a:cs typeface="Courier New"/>
                </a:rPr>
                <a:t>}</a:t>
              </a:r>
              <a:endParaRPr sz="1600" dirty="0">
                <a:latin typeface="Courier New"/>
                <a:cs typeface="Courier New"/>
              </a:endParaRPr>
            </a:p>
            <a:p>
              <a:pPr marL="86360">
                <a:lnSpc>
                  <a:spcPct val="100000"/>
                </a:lnSpc>
                <a:spcBef>
                  <a:spcPts val="575"/>
                </a:spcBef>
              </a:pPr>
              <a:r>
                <a:rPr sz="1600" b="1" dirty="0">
                  <a:latin typeface="Courier New"/>
                  <a:cs typeface="Courier New"/>
                </a:rPr>
                <a:t>}</a:t>
              </a:r>
              <a:endParaRPr sz="1600" dirty="0">
                <a:latin typeface="Courier New"/>
                <a:cs typeface="Courier New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52400" y="1752600"/>
              <a:ext cx="4724400" cy="4220985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029200" y="1752600"/>
              <a:ext cx="4953000" cy="4517989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object 36"/>
          <p:cNvSpPr txBox="1"/>
          <p:nvPr/>
        </p:nvSpPr>
        <p:spPr>
          <a:xfrm>
            <a:off x="1066800" y="6553200"/>
            <a:ext cx="7702550" cy="420628"/>
          </a:xfrm>
          <a:prstGeom prst="rect">
            <a:avLst/>
          </a:prstGeom>
          <a:solidFill>
            <a:srgbClr val="ECFDB9"/>
          </a:solidFill>
          <a:ln w="9524">
            <a:solidFill>
              <a:srgbClr val="000000"/>
            </a:solidFill>
          </a:ln>
        </p:spPr>
        <p:txBody>
          <a:bodyPr vert="horz" wrap="square" lIns="0" tIns="60960" rIns="0" bIns="0" rtlCol="0">
            <a:spAutoFit/>
          </a:bodyPr>
          <a:lstStyle/>
          <a:p>
            <a:pPr marL="531495" marR="134620" indent="-383540">
              <a:lnSpc>
                <a:spcPts val="2800"/>
              </a:lnSpc>
              <a:spcBef>
                <a:spcPts val="480"/>
              </a:spcBef>
            </a:pPr>
            <a:r>
              <a:rPr lang="en-US" sz="2400" dirty="0" smtClean="0">
                <a:latin typeface="Arial"/>
                <a:cs typeface="Arial"/>
              </a:rPr>
              <a:t>Any valid </a:t>
            </a:r>
            <a:r>
              <a:rPr lang="en-US" sz="2400" dirty="0" smtClean="0">
                <a:solidFill>
                  <a:srgbClr val="FF7C00"/>
                </a:solidFill>
                <a:latin typeface="Arial"/>
                <a:cs typeface="Arial"/>
              </a:rPr>
              <a:t>type in Java </a:t>
            </a:r>
            <a:r>
              <a:rPr lang="en-US" sz="2400" dirty="0" smtClean="0">
                <a:latin typeface="Arial"/>
                <a:cs typeface="Arial"/>
              </a:rPr>
              <a:t>can declare </a:t>
            </a:r>
            <a:r>
              <a:rPr lang="en-US" sz="2400" dirty="0" smtClean="0">
                <a:solidFill>
                  <a:srgbClr val="FF7C00"/>
                </a:solidFill>
                <a:latin typeface="Arial"/>
                <a:cs typeface="Arial"/>
              </a:rPr>
              <a:t>an advice</a:t>
            </a:r>
            <a:endParaRPr sz="2400" dirty="0">
              <a:solidFill>
                <a:srgbClr val="FF7C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278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4"/>
          <p:cNvSpPr txBox="1"/>
          <p:nvPr/>
        </p:nvSpPr>
        <p:spPr>
          <a:xfrm>
            <a:off x="1219200" y="3200400"/>
            <a:ext cx="7848600" cy="1264449"/>
          </a:xfrm>
          <a:prstGeom prst="rect">
            <a:avLst/>
          </a:prstGeom>
          <a:solidFill>
            <a:srgbClr val="E0E0E0"/>
          </a:solidFill>
          <a:ln w="9524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223520">
              <a:spcBef>
                <a:spcPts val="320"/>
              </a:spcBef>
            </a:pPr>
            <a:r>
              <a:rPr lang="en-US" b="1" spc="-5" dirty="0" smtClean="0">
                <a:solidFill>
                  <a:prstClr val="black"/>
                </a:solidFill>
                <a:latin typeface="Courier New"/>
                <a:cs typeface="Courier New"/>
              </a:rPr>
              <a:t>@After(“execution(void set*(*))”)</a:t>
            </a:r>
          </a:p>
          <a:p>
            <a:pPr marL="223520">
              <a:spcBef>
                <a:spcPts val="320"/>
              </a:spcBef>
            </a:pPr>
            <a:r>
              <a:rPr lang="en-US" b="1" spc="-5" dirty="0" smtClean="0">
                <a:solidFill>
                  <a:prstClr val="black"/>
                </a:solidFill>
                <a:latin typeface="Courier New"/>
                <a:cs typeface="Courier New"/>
              </a:rPr>
              <a:t>void update(){</a:t>
            </a:r>
          </a:p>
          <a:p>
            <a:pPr marL="223520">
              <a:spcBef>
                <a:spcPts val="320"/>
              </a:spcBef>
            </a:pPr>
            <a:r>
              <a:rPr lang="en-US" b="1" spc="-5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lang="en-US" b="1" spc="-5" dirty="0" smtClean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lang="en-US" altLang="en-US" b="1" i="1" dirty="0">
                <a:solidFill>
                  <a:srgbClr val="FF7C00"/>
                </a:solidFill>
                <a:latin typeface="Courier New" panose="02070309020205020404" pitchFamily="49" charset="0"/>
              </a:rPr>
              <a:t>&lt;code here runs after each set’s method&gt;</a:t>
            </a:r>
          </a:p>
          <a:p>
            <a:pPr marL="223520">
              <a:spcBef>
                <a:spcPts val="320"/>
              </a:spcBef>
            </a:pPr>
            <a:r>
              <a:rPr lang="en-US" b="1" spc="-5" dirty="0" smtClean="0">
                <a:solidFill>
                  <a:prstClr val="black"/>
                </a:solidFill>
                <a:latin typeface="Courier New"/>
                <a:cs typeface="Courier New"/>
              </a:rPr>
              <a:t>}</a:t>
            </a:r>
            <a:endParaRPr dirty="0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19" name="object 2"/>
          <p:cNvSpPr txBox="1">
            <a:spLocks noGrp="1"/>
          </p:cNvSpPr>
          <p:nvPr>
            <p:ph type="title"/>
          </p:nvPr>
        </p:nvSpPr>
        <p:spPr>
          <a:xfrm>
            <a:off x="1066800" y="685800"/>
            <a:ext cx="807720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-195" dirty="0" smtClean="0">
                <a:latin typeface="Arial"/>
                <a:cs typeface="Arial"/>
              </a:rPr>
              <a:t>After advice</a:t>
            </a:r>
            <a:endParaRPr sz="2000" spc="-125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940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4"/>
          <p:cNvSpPr txBox="1"/>
          <p:nvPr/>
        </p:nvSpPr>
        <p:spPr>
          <a:xfrm>
            <a:off x="1219200" y="3200400"/>
            <a:ext cx="7848600" cy="1264449"/>
          </a:xfrm>
          <a:prstGeom prst="rect">
            <a:avLst/>
          </a:prstGeom>
          <a:solidFill>
            <a:srgbClr val="E0E0E0"/>
          </a:solidFill>
          <a:ln w="9524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223520">
              <a:spcBef>
                <a:spcPts val="320"/>
              </a:spcBef>
            </a:pPr>
            <a:r>
              <a:rPr lang="en-US" b="1" spc="-5" dirty="0" smtClean="0">
                <a:solidFill>
                  <a:prstClr val="black"/>
                </a:solidFill>
                <a:latin typeface="Courier New"/>
                <a:cs typeface="Courier New"/>
              </a:rPr>
              <a:t>@After(“execution(void set*(*))”)</a:t>
            </a:r>
          </a:p>
          <a:p>
            <a:pPr marL="223520">
              <a:spcBef>
                <a:spcPts val="320"/>
              </a:spcBef>
            </a:pPr>
            <a:r>
              <a:rPr lang="en-US" b="1" spc="-5" dirty="0" smtClean="0">
                <a:solidFill>
                  <a:prstClr val="black"/>
                </a:solidFill>
                <a:latin typeface="Courier New"/>
                <a:cs typeface="Courier New"/>
              </a:rPr>
              <a:t>void update(){</a:t>
            </a:r>
          </a:p>
          <a:p>
            <a:pPr marL="223520">
              <a:spcBef>
                <a:spcPts val="320"/>
              </a:spcBef>
            </a:pPr>
            <a:r>
              <a:rPr lang="en-US" b="1" spc="-5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lang="en-US" b="1" spc="-5" dirty="0" smtClean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lang="en-US" altLang="en-US" b="1" i="1" dirty="0">
                <a:solidFill>
                  <a:srgbClr val="FF7C00"/>
                </a:solidFill>
                <a:latin typeface="Courier New" panose="02070309020205020404" pitchFamily="49" charset="0"/>
              </a:rPr>
              <a:t>&lt;code here runs after each </a:t>
            </a:r>
            <a:r>
              <a:rPr lang="en-US" altLang="en-US" b="1" i="1" dirty="0" smtClean="0">
                <a:solidFill>
                  <a:srgbClr val="FF7C00"/>
                </a:solidFill>
                <a:latin typeface="Courier New" panose="02070309020205020404" pitchFamily="49" charset="0"/>
              </a:rPr>
              <a:t>set’s method&gt;</a:t>
            </a:r>
            <a:endParaRPr lang="en-US" altLang="en-US" b="1" i="1" dirty="0">
              <a:solidFill>
                <a:srgbClr val="FF7C00"/>
              </a:solidFill>
              <a:latin typeface="Courier New" panose="02070309020205020404" pitchFamily="49" charset="0"/>
            </a:endParaRPr>
          </a:p>
          <a:p>
            <a:pPr marL="223520">
              <a:spcBef>
                <a:spcPts val="320"/>
              </a:spcBef>
            </a:pPr>
            <a:r>
              <a:rPr lang="en-US" b="1" spc="-5" dirty="0" smtClean="0">
                <a:solidFill>
                  <a:prstClr val="black"/>
                </a:solidFill>
                <a:latin typeface="Courier New"/>
                <a:cs typeface="Courier New"/>
              </a:rPr>
              <a:t>}</a:t>
            </a:r>
            <a:endParaRPr dirty="0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12" name="AutoShape 4"/>
          <p:cNvSpPr>
            <a:spLocks/>
          </p:cNvSpPr>
          <p:nvPr/>
        </p:nvSpPr>
        <p:spPr bwMode="auto">
          <a:xfrm>
            <a:off x="1905000" y="5334000"/>
            <a:ext cx="2425700" cy="635000"/>
          </a:xfrm>
          <a:prstGeom prst="borderCallout2">
            <a:avLst>
              <a:gd name="adj1" fmla="val 10000"/>
              <a:gd name="adj2" fmla="val -6648"/>
              <a:gd name="adj3" fmla="val 10000"/>
              <a:gd name="adj4" fmla="val -27519"/>
              <a:gd name="adj5" fmla="val -128181"/>
              <a:gd name="adj6" fmla="val -34169"/>
            </a:avLst>
          </a:prstGeom>
          <a:solidFill>
            <a:srgbClr val="FFFFCC"/>
          </a:solidFill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3300"/>
              </a:buClr>
              <a:buSzPct val="5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9900"/>
              </a:buClr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3333FF"/>
              </a:buClr>
              <a:buChar char="—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 spc="-5" dirty="0" smtClean="0">
                <a:solidFill>
                  <a:prstClr val="black"/>
                </a:solidFill>
                <a:latin typeface="Courier New"/>
                <a:cs typeface="Courier New"/>
              </a:rPr>
              <a:t>advice </a:t>
            </a:r>
            <a:r>
              <a:rPr lang="en-US" altLang="en-US" sz="1800" b="1" spc="-5" dirty="0">
                <a:solidFill>
                  <a:prstClr val="black"/>
                </a:solidFill>
                <a:latin typeface="Courier New"/>
                <a:cs typeface="Courier New"/>
              </a:rPr>
              <a:t>method declaration</a:t>
            </a:r>
            <a:endParaRPr lang="pt-BR" altLang="en-US" sz="1800" b="1" spc="-5" dirty="0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14" name="Left Brace 13"/>
          <p:cNvSpPr>
            <a:spLocks/>
          </p:cNvSpPr>
          <p:nvPr/>
        </p:nvSpPr>
        <p:spPr bwMode="auto">
          <a:xfrm>
            <a:off x="1003300" y="3200400"/>
            <a:ext cx="139700" cy="1219200"/>
          </a:xfrm>
          <a:prstGeom prst="leftBrace">
            <a:avLst>
              <a:gd name="adj1" fmla="val 8344"/>
              <a:gd name="adj2" fmla="val 50000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5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9900"/>
              </a:buClr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3333FF"/>
              </a:buClr>
              <a:buChar char="—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200">
              <a:latin typeface="Courier New" panose="02070309020205020404" pitchFamily="49" charset="0"/>
            </a:endParaRPr>
          </a:p>
        </p:txBody>
      </p:sp>
      <p:sp>
        <p:nvSpPr>
          <p:cNvPr id="13" name="object 2"/>
          <p:cNvSpPr txBox="1">
            <a:spLocks noGrp="1"/>
          </p:cNvSpPr>
          <p:nvPr>
            <p:ph type="title"/>
          </p:nvPr>
        </p:nvSpPr>
        <p:spPr>
          <a:xfrm>
            <a:off x="1066800" y="685800"/>
            <a:ext cx="807720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-195" dirty="0" smtClean="0">
                <a:latin typeface="Arial"/>
                <a:cs typeface="Arial"/>
              </a:rPr>
              <a:t>After advice</a:t>
            </a:r>
            <a:endParaRPr sz="2000" spc="-125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163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4"/>
          <p:cNvSpPr txBox="1"/>
          <p:nvPr/>
        </p:nvSpPr>
        <p:spPr>
          <a:xfrm>
            <a:off x="1219200" y="3200400"/>
            <a:ext cx="7848600" cy="1264449"/>
          </a:xfrm>
          <a:prstGeom prst="rect">
            <a:avLst/>
          </a:prstGeom>
          <a:solidFill>
            <a:srgbClr val="E0E0E0"/>
          </a:solidFill>
          <a:ln w="9524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223520">
              <a:spcBef>
                <a:spcPts val="320"/>
              </a:spcBef>
            </a:pPr>
            <a:r>
              <a:rPr lang="en-US" b="1" spc="-5" dirty="0" smtClean="0">
                <a:solidFill>
                  <a:prstClr val="black"/>
                </a:solidFill>
                <a:latin typeface="Courier New"/>
                <a:cs typeface="Courier New"/>
              </a:rPr>
              <a:t>@After(“execution(void set*(*))”)</a:t>
            </a:r>
          </a:p>
          <a:p>
            <a:pPr marL="223520">
              <a:spcBef>
                <a:spcPts val="320"/>
              </a:spcBef>
            </a:pPr>
            <a:r>
              <a:rPr lang="en-US" b="1" spc="-5" dirty="0" smtClean="0">
                <a:solidFill>
                  <a:prstClr val="black"/>
                </a:solidFill>
                <a:latin typeface="Courier New"/>
                <a:cs typeface="Courier New"/>
              </a:rPr>
              <a:t>void update(){</a:t>
            </a:r>
          </a:p>
          <a:p>
            <a:pPr marL="223520">
              <a:spcBef>
                <a:spcPts val="320"/>
              </a:spcBef>
            </a:pPr>
            <a:r>
              <a:rPr lang="en-US" b="1" spc="-5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lang="en-US" b="1" spc="-5" dirty="0" smtClean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lang="en-US" altLang="en-US" b="1" i="1" dirty="0">
                <a:solidFill>
                  <a:srgbClr val="FF7C00"/>
                </a:solidFill>
                <a:latin typeface="Courier New" panose="02070309020205020404" pitchFamily="49" charset="0"/>
              </a:rPr>
              <a:t>&lt;code here runs after each set’s method&gt;</a:t>
            </a:r>
          </a:p>
          <a:p>
            <a:pPr marL="223520">
              <a:spcBef>
                <a:spcPts val="320"/>
              </a:spcBef>
            </a:pPr>
            <a:r>
              <a:rPr lang="en-US" b="1" spc="-5" dirty="0" smtClean="0">
                <a:solidFill>
                  <a:prstClr val="black"/>
                </a:solidFill>
                <a:latin typeface="Courier New"/>
                <a:cs typeface="Courier New"/>
              </a:rPr>
              <a:t>}</a:t>
            </a:r>
            <a:endParaRPr dirty="0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12" name="AutoShape 4"/>
          <p:cNvSpPr>
            <a:spLocks/>
          </p:cNvSpPr>
          <p:nvPr/>
        </p:nvSpPr>
        <p:spPr bwMode="auto">
          <a:xfrm>
            <a:off x="1905000" y="5334000"/>
            <a:ext cx="2425700" cy="635000"/>
          </a:xfrm>
          <a:prstGeom prst="borderCallout2">
            <a:avLst>
              <a:gd name="adj1" fmla="val 10000"/>
              <a:gd name="adj2" fmla="val -6648"/>
              <a:gd name="adj3" fmla="val 10000"/>
              <a:gd name="adj4" fmla="val -27519"/>
              <a:gd name="adj5" fmla="val -128181"/>
              <a:gd name="adj6" fmla="val -34169"/>
            </a:avLst>
          </a:prstGeom>
          <a:solidFill>
            <a:srgbClr val="FFFFCC"/>
          </a:solidFill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3300"/>
              </a:buClr>
              <a:buSzPct val="5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9900"/>
              </a:buClr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3333FF"/>
              </a:buClr>
              <a:buChar char="—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 spc="-5" dirty="0" smtClean="0">
                <a:solidFill>
                  <a:prstClr val="black"/>
                </a:solidFill>
                <a:latin typeface="Courier New"/>
                <a:cs typeface="Courier New"/>
              </a:rPr>
              <a:t>advice </a:t>
            </a:r>
            <a:r>
              <a:rPr lang="en-US" altLang="en-US" sz="1800" b="1" spc="-5" dirty="0">
                <a:solidFill>
                  <a:prstClr val="black"/>
                </a:solidFill>
                <a:latin typeface="Courier New"/>
                <a:cs typeface="Courier New"/>
              </a:rPr>
              <a:t>method declaration</a:t>
            </a:r>
            <a:endParaRPr lang="pt-BR" altLang="en-US" sz="1800" b="1" spc="-5" dirty="0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14" name="Left Brace 13"/>
          <p:cNvSpPr>
            <a:spLocks/>
          </p:cNvSpPr>
          <p:nvPr/>
        </p:nvSpPr>
        <p:spPr bwMode="auto">
          <a:xfrm>
            <a:off x="1003300" y="3200400"/>
            <a:ext cx="139700" cy="1219200"/>
          </a:xfrm>
          <a:prstGeom prst="leftBrace">
            <a:avLst>
              <a:gd name="adj1" fmla="val 8344"/>
              <a:gd name="adj2" fmla="val 50000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5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9900"/>
              </a:buClr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3333FF"/>
              </a:buClr>
              <a:buChar char="—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200">
              <a:latin typeface="Courier New" panose="02070309020205020404" pitchFamily="49" charset="0"/>
            </a:endParaRPr>
          </a:p>
        </p:txBody>
      </p:sp>
      <p:sp>
        <p:nvSpPr>
          <p:cNvPr id="15" name="AutoShape 4"/>
          <p:cNvSpPr>
            <a:spLocks/>
          </p:cNvSpPr>
          <p:nvPr/>
        </p:nvSpPr>
        <p:spPr bwMode="auto">
          <a:xfrm>
            <a:off x="5867400" y="4992468"/>
            <a:ext cx="4191000" cy="1340650"/>
          </a:xfrm>
          <a:prstGeom prst="borderCallout2">
            <a:avLst>
              <a:gd name="adj1" fmla="val 10000"/>
              <a:gd name="adj2" fmla="val -6648"/>
              <a:gd name="adj3" fmla="val 10000"/>
              <a:gd name="adj4" fmla="val -27519"/>
              <a:gd name="adj5" fmla="val -113818"/>
              <a:gd name="adj6" fmla="val -27727"/>
            </a:avLst>
          </a:prstGeom>
          <a:solidFill>
            <a:srgbClr val="FFFFCC"/>
          </a:solidFill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3300"/>
              </a:buClr>
              <a:buSzPct val="5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9900"/>
              </a:buClr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3333FF"/>
              </a:buClr>
              <a:buChar char="—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 spc="-5" dirty="0">
                <a:solidFill>
                  <a:prstClr val="black"/>
                </a:solidFill>
                <a:latin typeface="Courier New"/>
                <a:cs typeface="Courier New"/>
              </a:rPr>
              <a:t>Picks executions of </a:t>
            </a:r>
            <a:r>
              <a:rPr lang="en-US" altLang="en-US" sz="1800" b="1" spc="-5" dirty="0" smtClean="0">
                <a:solidFill>
                  <a:prstClr val="black"/>
                </a:solidFill>
                <a:latin typeface="Courier New"/>
                <a:cs typeface="Courier New"/>
              </a:rPr>
              <a:t>methods starting by </a:t>
            </a:r>
            <a:r>
              <a:rPr lang="en-US" altLang="en-US" sz="18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set</a:t>
            </a:r>
            <a:r>
              <a:rPr lang="en-US" altLang="en-US" sz="1800" b="1" spc="-5" dirty="0" smtClean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lang="en-US" altLang="en-US" sz="1800" b="1" spc="-5" dirty="0">
                <a:solidFill>
                  <a:prstClr val="black"/>
                </a:solidFill>
                <a:latin typeface="Courier New"/>
                <a:cs typeface="Courier New"/>
              </a:rPr>
              <a:t>with </a:t>
            </a:r>
            <a:r>
              <a:rPr lang="en-US" altLang="en-US" sz="18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one </a:t>
            </a:r>
            <a:r>
              <a:rPr lang="en-US" altLang="en-US" sz="1800" b="1" spc="-5" dirty="0" err="1" smtClean="0">
                <a:solidFill>
                  <a:srgbClr val="FF7C00"/>
                </a:solidFill>
                <a:latin typeface="Courier New"/>
                <a:cs typeface="Courier New"/>
              </a:rPr>
              <a:t>arg</a:t>
            </a:r>
            <a:r>
              <a:rPr lang="en-US" altLang="en-US" sz="18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 of any type.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 spc="-5" dirty="0" smtClean="0">
                <a:latin typeface="Courier New"/>
                <a:cs typeface="Courier New"/>
              </a:rPr>
              <a:t>Scope:</a:t>
            </a:r>
            <a:r>
              <a:rPr lang="en-US" altLang="en-US" sz="18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 type Point or subtypes</a:t>
            </a:r>
            <a:endParaRPr lang="pt-BR" altLang="en-US" sz="1800" b="1" spc="-5" dirty="0">
              <a:solidFill>
                <a:srgbClr val="FF7C00"/>
              </a:solidFill>
              <a:latin typeface="Courier New"/>
              <a:cs typeface="Courier New"/>
            </a:endParaRPr>
          </a:p>
        </p:txBody>
      </p:sp>
      <p:sp>
        <p:nvSpPr>
          <p:cNvPr id="13" name="object 2"/>
          <p:cNvSpPr txBox="1">
            <a:spLocks/>
          </p:cNvSpPr>
          <p:nvPr/>
        </p:nvSpPr>
        <p:spPr>
          <a:xfrm>
            <a:off x="1066800" y="685800"/>
            <a:ext cx="807720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200" b="0" i="0">
                <a:solidFill>
                  <a:schemeClr val="tx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algn="ctr"/>
            <a:r>
              <a:rPr lang="en-US" kern="0" spc="-195" smtClean="0">
                <a:latin typeface="Arial"/>
                <a:cs typeface="Arial"/>
              </a:rPr>
              <a:t>After advice</a:t>
            </a:r>
            <a:endParaRPr lang="en-US" sz="2000" kern="0" spc="-125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608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3062" y="841445"/>
            <a:ext cx="7756415" cy="954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95" dirty="0" smtClean="0">
                <a:latin typeface="Arial"/>
                <a:cs typeface="Arial"/>
              </a:rPr>
              <a:t>With AspectJ-like mechanisms</a:t>
            </a:r>
            <a:br>
              <a:rPr lang="en-US" spc="-195" dirty="0" smtClean="0">
                <a:latin typeface="Arial"/>
                <a:cs typeface="Arial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Kiczales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ECOOP 2001]</a:t>
            </a:r>
            <a:endParaRPr sz="2000" spc="-1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34225" y="2119339"/>
            <a:ext cx="6400165" cy="723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3370" indent="-280670">
              <a:lnSpc>
                <a:spcPct val="100000"/>
              </a:lnSpc>
              <a:buSzPct val="170212"/>
              <a:buChar char="•"/>
              <a:tabLst>
                <a:tab pos="294005" algn="l"/>
              </a:tabLst>
            </a:pPr>
            <a:r>
              <a:rPr lang="en-US" sz="2350" spc="-5" dirty="0" smtClean="0">
                <a:latin typeface="Arial"/>
                <a:cs typeface="Arial"/>
              </a:rPr>
              <a:t>Avoids tangling and scattering with </a:t>
            </a:r>
            <a:r>
              <a:rPr lang="en-US" sz="2300" dirty="0" err="1">
                <a:solidFill>
                  <a:srgbClr val="FF7C00"/>
                </a:solidFill>
                <a:latin typeface="Arial"/>
                <a:cs typeface="Arial"/>
              </a:rPr>
              <a:t>pointcuts</a:t>
            </a:r>
            <a:r>
              <a:rPr lang="en-US" sz="2350" spc="-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350" spc="-5" dirty="0" smtClean="0">
                <a:latin typeface="Arial"/>
                <a:cs typeface="Arial"/>
              </a:rPr>
              <a:t>and </a:t>
            </a:r>
            <a:r>
              <a:rPr lang="en-US" sz="2300" dirty="0">
                <a:solidFill>
                  <a:srgbClr val="FF7C00"/>
                </a:solidFill>
                <a:latin typeface="Arial"/>
                <a:cs typeface="Arial"/>
              </a:rPr>
              <a:t>advice</a:t>
            </a:r>
            <a:endParaRPr sz="2300" dirty="0">
              <a:solidFill>
                <a:srgbClr val="FF7C00"/>
              </a:solidFill>
              <a:latin typeface="Arial"/>
              <a:cs typeface="Arial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819400" y="7358762"/>
            <a:ext cx="3352800" cy="1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D317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1050" dirty="0"/>
              <a:t>© Copyright </a:t>
            </a:r>
            <a:r>
              <a:rPr lang="en-US" altLang="en-US" sz="1050" dirty="0" smtClean="0"/>
              <a:t>2008, Paulo Borba. </a:t>
            </a:r>
            <a:r>
              <a:rPr lang="en-US" altLang="en-US" sz="1050" dirty="0"/>
              <a:t>All rights reserved.</a:t>
            </a: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1981200" y="6945313"/>
            <a:ext cx="3206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>
                <a:solidFill>
                  <a:schemeClr val="bg1"/>
                </a:solidFill>
              </a:rPr>
              <a:t>[Kiczales-etal. ECOOP ’97]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0" name="Text Box 1029"/>
          <p:cNvSpPr txBox="1">
            <a:spLocks noChangeArrowheads="1"/>
          </p:cNvSpPr>
          <p:nvPr/>
        </p:nvSpPr>
        <p:spPr bwMode="auto">
          <a:xfrm>
            <a:off x="6081712" y="3249613"/>
            <a:ext cx="1362075" cy="1625600"/>
          </a:xfrm>
          <a:prstGeom prst="rect">
            <a:avLst/>
          </a:prstGeom>
          <a:solidFill>
            <a:srgbClr val="ECFD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9pPr>
          </a:lstStyle>
          <a:p>
            <a:r>
              <a:rPr lang="pt-BR" altLang="en-US" sz="500">
                <a:latin typeface="Times New Roman" panose="02020603050405020304" pitchFamily="18" charset="0"/>
              </a:rPr>
              <a:t>public class Conta {</a:t>
            </a:r>
          </a:p>
          <a:p>
            <a:r>
              <a:rPr lang="pt-BR" altLang="en-US" sz="500">
                <a:latin typeface="Times New Roman" panose="02020603050405020304" pitchFamily="18" charset="0"/>
              </a:rPr>
              <a:t>  private string numero;</a:t>
            </a:r>
          </a:p>
          <a:p>
            <a:r>
              <a:rPr lang="pt-BR" altLang="en-US" sz="500">
                <a:latin typeface="Times New Roman" panose="02020603050405020304" pitchFamily="18" charset="0"/>
              </a:rPr>
              <a:t>  private double saldo;</a:t>
            </a:r>
          </a:p>
          <a:p>
            <a:r>
              <a:rPr lang="en-US" altLang="en-US" sz="500">
                <a:latin typeface="Times New Roman" panose="02020603050405020304" pitchFamily="18" charset="0"/>
              </a:rPr>
              <a:t> </a:t>
            </a:r>
            <a:r>
              <a:rPr lang="pt-BR" altLang="en-US" sz="500">
                <a:latin typeface="Times New Roman" panose="02020603050405020304" pitchFamily="18" charset="0"/>
              </a:rPr>
              <a:t>public void Creditar(double valor) {</a:t>
            </a:r>
          </a:p>
          <a:p>
            <a:r>
              <a:rPr lang="pt-BR" altLang="en-US" sz="500">
                <a:latin typeface="Times New Roman" panose="02020603050405020304" pitchFamily="18" charset="0"/>
              </a:rPr>
              <a:t>   this.saldo = this.saldo + valor;</a:t>
            </a:r>
          </a:p>
          <a:p>
            <a:r>
              <a:rPr lang="pt-BR" altLang="en-US" sz="500">
                <a:latin typeface="Times New Roman" panose="02020603050405020304" pitchFamily="18" charset="0"/>
              </a:rPr>
              <a:t>  }</a:t>
            </a:r>
          </a:p>
          <a:p>
            <a:r>
              <a:rPr lang="pt-BR" altLang="en-US" sz="500">
                <a:latin typeface="Times New Roman" panose="02020603050405020304" pitchFamily="18" charset="0"/>
              </a:rPr>
              <a:t>  public void Debitar(double valor) {</a:t>
            </a:r>
          </a:p>
          <a:p>
            <a:r>
              <a:rPr lang="pt-BR" altLang="en-US" sz="500">
                <a:latin typeface="Times New Roman" panose="02020603050405020304" pitchFamily="18" charset="0"/>
              </a:rPr>
              <a:t>   if (valor &gt; saldo) {</a:t>
            </a:r>
          </a:p>
          <a:p>
            <a:r>
              <a:rPr lang="pt-BR" altLang="en-US" sz="500">
                <a:latin typeface="Times New Roman" panose="02020603050405020304" pitchFamily="18" charset="0"/>
              </a:rPr>
              <a:t>    throw new SaldoInsuficienteException</a:t>
            </a:r>
            <a:r>
              <a:rPr lang="en-US" altLang="en-US" sz="500">
                <a:latin typeface="Times New Roman" panose="02020603050405020304" pitchFamily="18" charset="0"/>
              </a:rPr>
              <a:t>)</a:t>
            </a:r>
            <a:r>
              <a:rPr lang="pt-BR" altLang="en-US" sz="500">
                <a:latin typeface="Times New Roman" panose="02020603050405020304" pitchFamily="18" charset="0"/>
              </a:rPr>
              <a:t>);</a:t>
            </a:r>
          </a:p>
          <a:p>
            <a:r>
              <a:rPr lang="pt-BR" altLang="en-US" sz="500">
                <a:latin typeface="Times New Roman" panose="02020603050405020304" pitchFamily="18" charset="0"/>
              </a:rPr>
              <a:t>   }</a:t>
            </a:r>
          </a:p>
          <a:p>
            <a:r>
              <a:rPr lang="pt-BR" altLang="en-US" sz="500">
                <a:latin typeface="Times New Roman" panose="02020603050405020304" pitchFamily="18" charset="0"/>
              </a:rPr>
              <a:t>   else {</a:t>
            </a:r>
          </a:p>
          <a:p>
            <a:r>
              <a:rPr lang="pt-BR" altLang="en-US" sz="500">
                <a:latin typeface="Times New Roman" panose="02020603050405020304" pitchFamily="18" charset="0"/>
              </a:rPr>
              <a:t>    this.saldo = this.saldo - valor;</a:t>
            </a:r>
          </a:p>
          <a:p>
            <a:r>
              <a:rPr lang="pt-BR" altLang="en-US" sz="500">
                <a:latin typeface="Times New Roman" panose="02020603050405020304" pitchFamily="18" charset="0"/>
              </a:rPr>
              <a:t>   }</a:t>
            </a:r>
          </a:p>
          <a:p>
            <a:r>
              <a:rPr lang="pt-BR" altLang="en-US" sz="500">
                <a:latin typeface="Times New Roman" panose="02020603050405020304" pitchFamily="18" charset="0"/>
              </a:rPr>
              <a:t>  }</a:t>
            </a:r>
          </a:p>
          <a:p>
            <a:r>
              <a:rPr lang="pt-BR" altLang="en-US" sz="500">
                <a:latin typeface="Times New Roman" panose="02020603050405020304" pitchFamily="18" charset="0"/>
              </a:rPr>
              <a:t>  public void Atualizar(Conta c) </a:t>
            </a:r>
          </a:p>
          <a:p>
            <a:r>
              <a:rPr lang="pt-BR" altLang="en-US" sz="500">
                <a:latin typeface="Times New Roman" panose="02020603050405020304" pitchFamily="18" charset="0"/>
              </a:rPr>
              <a:t>  {</a:t>
            </a:r>
          </a:p>
          <a:p>
            <a:r>
              <a:rPr lang="pt-BR" altLang="en-US" sz="500">
                <a:latin typeface="Times New Roman" panose="02020603050405020304" pitchFamily="18" charset="0"/>
              </a:rPr>
              <a:t>   this.numero = c.numero;</a:t>
            </a:r>
          </a:p>
          <a:p>
            <a:r>
              <a:rPr lang="pt-BR" altLang="en-US" sz="500">
                <a:latin typeface="Times New Roman" panose="02020603050405020304" pitchFamily="18" charset="0"/>
              </a:rPr>
              <a:t>   this.saldo = c.saldo;</a:t>
            </a:r>
          </a:p>
          <a:p>
            <a:r>
              <a:rPr lang="pt-BR" altLang="en-US" sz="500">
                <a:latin typeface="Times New Roman" panose="02020603050405020304" pitchFamily="18" charset="0"/>
              </a:rPr>
              <a:t>  }  </a:t>
            </a:r>
          </a:p>
          <a:p>
            <a:r>
              <a:rPr lang="pt-BR" altLang="en-US" sz="500">
                <a:latin typeface="Times New Roman" panose="02020603050405020304" pitchFamily="18" charset="0"/>
              </a:rPr>
              <a:t>}</a:t>
            </a:r>
          </a:p>
        </p:txBody>
      </p:sp>
      <p:sp>
        <p:nvSpPr>
          <p:cNvPr id="21" name="Text Box 1030"/>
          <p:cNvSpPr txBox="1">
            <a:spLocks noChangeArrowheads="1"/>
          </p:cNvSpPr>
          <p:nvPr/>
        </p:nvSpPr>
        <p:spPr bwMode="auto">
          <a:xfrm>
            <a:off x="2728912" y="5230813"/>
            <a:ext cx="1887538" cy="1854200"/>
          </a:xfrm>
          <a:prstGeom prst="rect">
            <a:avLst/>
          </a:prstGeom>
          <a:solidFill>
            <a:srgbClr val="ECFD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9pPr>
          </a:lstStyle>
          <a:p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public class RepositorioContasAccess : RepositorioContas {</a:t>
            </a:r>
          </a:p>
          <a:p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 </a:t>
            </a:r>
          </a:p>
          <a:p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 public void Inserir(Conta conta) {</a:t>
            </a:r>
          </a:p>
          <a:p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  string sql = "INSERT INTO Conta (NUMERO,SALDO) </a:t>
            </a:r>
            <a:endParaRPr lang="en-US" altLang="en-US" sz="500" dirty="0">
              <a:solidFill>
                <a:srgbClr val="FF7C00"/>
              </a:solidFill>
              <a:latin typeface="Times New Roman" panose="02020603050405020304" pitchFamily="18" charset="0"/>
            </a:endParaRPr>
          </a:p>
          <a:p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VALUES ('" + conta.Numero + "'," + conta.Saldo + ")"; </a:t>
            </a:r>
          </a:p>
          <a:p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  OleDbCommand insertCommand = new OleDbCommand</a:t>
            </a:r>
            <a:endParaRPr lang="en-US" altLang="en-US" sz="500" dirty="0">
              <a:solidFill>
                <a:srgbClr val="FF7C00"/>
              </a:solidFill>
              <a:latin typeface="Times New Roman" panose="02020603050405020304" pitchFamily="18" charset="0"/>
            </a:endParaRPr>
          </a:p>
          <a:p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(sql,DBHandler.Connection,DBHandler.Transaction);</a:t>
            </a:r>
          </a:p>
          <a:p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  insertCommand.ExecuteNonQuery();</a:t>
            </a:r>
          </a:p>
          <a:p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 }</a:t>
            </a:r>
          </a:p>
          <a:p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 </a:t>
            </a:r>
          </a:p>
          <a:p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 public void Atualizar(Conta conta) {</a:t>
            </a:r>
          </a:p>
          <a:p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  string sql = "UPDATE Conta SET SALDO = (" + conta.As</a:t>
            </a:r>
            <a:endParaRPr lang="en-US" altLang="en-US" sz="500" dirty="0">
              <a:solidFill>
                <a:srgbClr val="FF7C00"/>
              </a:solidFill>
              <a:latin typeface="Times New Roman" panose="02020603050405020304" pitchFamily="18" charset="0"/>
            </a:endParaRPr>
          </a:p>
          <a:p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ldo + ") WHERE NUMERO = '" + conta.Numero + "'"; </a:t>
            </a:r>
          </a:p>
          <a:p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  OleDbCommand updateCommand = new OleDbCommand(s</a:t>
            </a:r>
            <a:endParaRPr lang="en-US" altLang="en-US" sz="500" dirty="0">
              <a:solidFill>
                <a:srgbClr val="FF7C00"/>
              </a:solidFill>
              <a:latin typeface="Times New Roman" panose="02020603050405020304" pitchFamily="18" charset="0"/>
            </a:endParaRPr>
          </a:p>
          <a:p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ql,DBHandler.Connection,DBHandler.Transaction);</a:t>
            </a:r>
          </a:p>
          <a:p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  int linhasAfetadas;</a:t>
            </a:r>
          </a:p>
          <a:p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  linhasAfetadas = updateCommand.ExecuteNonQuery();</a:t>
            </a:r>
          </a:p>
          <a:p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  if (linhasAfetadas == 0) {</a:t>
            </a:r>
          </a:p>
          <a:p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   throw new ContaNaoEncontradaException(conta.Numero);</a:t>
            </a:r>
          </a:p>
          <a:p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  }</a:t>
            </a:r>
          </a:p>
          <a:p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 </a:t>
            </a:r>
            <a:r>
              <a:rPr lang="pt-BR" altLang="en-US" sz="500" dirty="0" smtClean="0">
                <a:solidFill>
                  <a:srgbClr val="FF7C00"/>
                </a:solidFill>
                <a:latin typeface="Times New Roman" panose="02020603050405020304" pitchFamily="18" charset="0"/>
              </a:rPr>
              <a:t>}</a:t>
            </a:r>
            <a:endParaRPr lang="pt-BR" altLang="en-US" sz="500" dirty="0">
              <a:solidFill>
                <a:srgbClr val="FF7C00"/>
              </a:solidFill>
              <a:latin typeface="Times New Roman" panose="02020603050405020304" pitchFamily="18" charset="0"/>
            </a:endParaRPr>
          </a:p>
          <a:p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}</a:t>
            </a:r>
          </a:p>
        </p:txBody>
      </p:sp>
      <p:sp>
        <p:nvSpPr>
          <p:cNvPr id="22" name="Text Box 1031"/>
          <p:cNvSpPr txBox="1">
            <a:spLocks noChangeArrowheads="1"/>
          </p:cNvSpPr>
          <p:nvPr/>
        </p:nvSpPr>
        <p:spPr bwMode="auto">
          <a:xfrm>
            <a:off x="4405312" y="3249613"/>
            <a:ext cx="1589088" cy="1854200"/>
          </a:xfrm>
          <a:prstGeom prst="rect">
            <a:avLst/>
          </a:prstGeom>
          <a:solidFill>
            <a:srgbClr val="ECFD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9pPr>
          </a:lstStyle>
          <a:p>
            <a:r>
              <a:rPr lang="pt-BR" altLang="en-US" sz="500">
                <a:latin typeface="Times New Roman" panose="02020603050405020304" pitchFamily="18" charset="0"/>
              </a:rPr>
              <a:t>public class CadastroContas {</a:t>
            </a:r>
          </a:p>
          <a:p>
            <a:r>
              <a:rPr lang="pt-BR" altLang="en-US" sz="500">
                <a:latin typeface="Times New Roman" panose="02020603050405020304" pitchFamily="18" charset="0"/>
              </a:rPr>
              <a:t>  </a:t>
            </a:r>
          </a:p>
          <a:p>
            <a:r>
              <a:rPr lang="pt-BR" altLang="en-US" sz="500">
                <a:latin typeface="Times New Roman" panose="02020603050405020304" pitchFamily="18" charset="0"/>
              </a:rPr>
              <a:t>  private RepositorioContas contas;</a:t>
            </a:r>
          </a:p>
          <a:p>
            <a:r>
              <a:rPr lang="pt-BR" altLang="en-US" sz="500">
                <a:latin typeface="Times New Roman" panose="02020603050405020304" pitchFamily="18" charset="0"/>
              </a:rPr>
              <a:t>    </a:t>
            </a:r>
          </a:p>
          <a:p>
            <a:r>
              <a:rPr lang="pt-BR" altLang="en-US" sz="500">
                <a:latin typeface="Times New Roman" panose="02020603050405020304" pitchFamily="18" charset="0"/>
              </a:rPr>
              <a:t>  public void Debitar(string numero, double valor) {</a:t>
            </a:r>
          </a:p>
          <a:p>
            <a:r>
              <a:rPr lang="pt-BR" altLang="en-US" sz="500">
                <a:latin typeface="Times New Roman" panose="02020603050405020304" pitchFamily="18" charset="0"/>
              </a:rPr>
              <a:t>   Conta c = contas.Procurar(numero);</a:t>
            </a:r>
          </a:p>
          <a:p>
            <a:r>
              <a:rPr lang="pt-BR" altLang="en-US" sz="500">
                <a:latin typeface="Times New Roman" panose="02020603050405020304" pitchFamily="18" charset="0"/>
              </a:rPr>
              <a:t>   c.Debitar(valor);</a:t>
            </a:r>
          </a:p>
          <a:p>
            <a:r>
              <a:rPr lang="pt-BR" altLang="en-US" sz="500">
                <a:latin typeface="Times New Roman" panose="02020603050405020304" pitchFamily="18" charset="0"/>
              </a:rPr>
              <a:t>}</a:t>
            </a:r>
          </a:p>
          <a:p>
            <a:r>
              <a:rPr lang="pt-BR" altLang="en-US" sz="500">
                <a:latin typeface="Times New Roman" panose="02020603050405020304" pitchFamily="18" charset="0"/>
              </a:rPr>
              <a:t>  </a:t>
            </a:r>
          </a:p>
          <a:p>
            <a:r>
              <a:rPr lang="pt-BR" altLang="en-US" sz="500">
                <a:latin typeface="Times New Roman" panose="02020603050405020304" pitchFamily="18" charset="0"/>
              </a:rPr>
              <a:t>  public void Transferir(string numeroDe, string n</a:t>
            </a:r>
            <a:endParaRPr lang="en-US" altLang="en-US" sz="500">
              <a:latin typeface="Times New Roman" panose="02020603050405020304" pitchFamily="18" charset="0"/>
            </a:endParaRPr>
          </a:p>
          <a:p>
            <a:r>
              <a:rPr lang="pt-BR" altLang="en-US" sz="500">
                <a:latin typeface="Times New Roman" panose="02020603050405020304" pitchFamily="18" charset="0"/>
              </a:rPr>
              <a:t>umeroPara, double valor) {</a:t>
            </a:r>
          </a:p>
          <a:p>
            <a:r>
              <a:rPr lang="pt-BR" altLang="en-US" sz="500">
                <a:latin typeface="Times New Roman" panose="02020603050405020304" pitchFamily="18" charset="0"/>
              </a:rPr>
              <a:t>   Conta de = contas.Procurar(numeroDe);</a:t>
            </a:r>
          </a:p>
          <a:p>
            <a:r>
              <a:rPr lang="pt-BR" altLang="en-US" sz="500">
                <a:latin typeface="Times New Roman" panose="02020603050405020304" pitchFamily="18" charset="0"/>
              </a:rPr>
              <a:t>   Conta para = contas.Procurar(numeroPara);</a:t>
            </a:r>
          </a:p>
          <a:p>
            <a:r>
              <a:rPr lang="pt-BR" altLang="en-US" sz="500">
                <a:latin typeface="Times New Roman" panose="02020603050405020304" pitchFamily="18" charset="0"/>
              </a:rPr>
              <a:t>   de.Debitar(valor);</a:t>
            </a:r>
          </a:p>
          <a:p>
            <a:r>
              <a:rPr lang="pt-BR" altLang="en-US" sz="500">
                <a:latin typeface="Times New Roman" panose="02020603050405020304" pitchFamily="18" charset="0"/>
              </a:rPr>
              <a:t>   para.Creditar(valor);</a:t>
            </a:r>
          </a:p>
          <a:p>
            <a:r>
              <a:rPr lang="pt-BR" altLang="en-US" sz="500">
                <a:latin typeface="Times New Roman" panose="02020603050405020304" pitchFamily="18" charset="0"/>
              </a:rPr>
              <a:t>}</a:t>
            </a:r>
          </a:p>
          <a:p>
            <a:r>
              <a:rPr lang="pt-BR" altLang="en-US" sz="500">
                <a:latin typeface="Times New Roman" panose="02020603050405020304" pitchFamily="18" charset="0"/>
              </a:rPr>
              <a:t>  </a:t>
            </a:r>
          </a:p>
          <a:p>
            <a:r>
              <a:rPr lang="pt-BR" altLang="en-US" sz="500">
                <a:latin typeface="Times New Roman" panose="02020603050405020304" pitchFamily="18" charset="0"/>
              </a:rPr>
              <a:t>  public double Saldo(string numero) {</a:t>
            </a:r>
          </a:p>
          <a:p>
            <a:r>
              <a:rPr lang="pt-BR" altLang="en-US" sz="500">
                <a:latin typeface="Times New Roman" panose="02020603050405020304" pitchFamily="18" charset="0"/>
              </a:rPr>
              <a:t>   Conta c = contas.Procurar(numero);</a:t>
            </a:r>
          </a:p>
          <a:p>
            <a:r>
              <a:rPr lang="pt-BR" altLang="en-US" sz="500">
                <a:latin typeface="Times New Roman" panose="02020603050405020304" pitchFamily="18" charset="0"/>
              </a:rPr>
              <a:t>   return c.Saldo;</a:t>
            </a:r>
          </a:p>
          <a:p>
            <a:r>
              <a:rPr lang="pt-BR" altLang="en-US" sz="500">
                <a:latin typeface="Times New Roman" panose="02020603050405020304" pitchFamily="18" charset="0"/>
              </a:rPr>
              <a:t>  }</a:t>
            </a:r>
          </a:p>
          <a:p>
            <a:r>
              <a:rPr lang="pt-BR" altLang="en-US" sz="500">
                <a:latin typeface="Times New Roman" panose="02020603050405020304" pitchFamily="18" charset="0"/>
              </a:rPr>
              <a:t> }</a:t>
            </a:r>
          </a:p>
          <a:p>
            <a:r>
              <a:rPr lang="pt-BR" altLang="en-US" sz="500">
                <a:latin typeface="Times New Roman" panose="02020603050405020304" pitchFamily="18" charset="0"/>
              </a:rPr>
              <a:t>}</a:t>
            </a:r>
          </a:p>
        </p:txBody>
      </p:sp>
      <p:sp>
        <p:nvSpPr>
          <p:cNvPr id="23" name="Text Box 1032"/>
          <p:cNvSpPr txBox="1">
            <a:spLocks noChangeArrowheads="1"/>
          </p:cNvSpPr>
          <p:nvPr/>
        </p:nvSpPr>
        <p:spPr bwMode="auto">
          <a:xfrm>
            <a:off x="2728912" y="3249613"/>
            <a:ext cx="1563688" cy="1473200"/>
          </a:xfrm>
          <a:prstGeom prst="rect">
            <a:avLst/>
          </a:prstGeom>
          <a:solidFill>
            <a:srgbClr val="ECFD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9pPr>
          </a:lstStyle>
          <a:p>
            <a:r>
              <a:rPr lang="pt-BR" altLang="en-US" sz="500">
                <a:latin typeface="Times New Roman" panose="02020603050405020304" pitchFamily="18" charset="0"/>
              </a:rPr>
              <a:t>public class Banco {</a:t>
            </a:r>
          </a:p>
          <a:p>
            <a:r>
              <a:rPr lang="pt-BR" altLang="en-US" sz="500">
                <a:latin typeface="Times New Roman" panose="02020603050405020304" pitchFamily="18" charset="0"/>
              </a:rPr>
              <a:t>  </a:t>
            </a:r>
          </a:p>
          <a:p>
            <a:r>
              <a:rPr lang="pt-BR" altLang="en-US" sz="500">
                <a:latin typeface="Times New Roman" panose="02020603050405020304" pitchFamily="18" charset="0"/>
              </a:rPr>
              <a:t>  private CadastroContas contas;</a:t>
            </a:r>
          </a:p>
          <a:p>
            <a:r>
              <a:rPr lang="pt-BR" altLang="en-US" sz="500">
                <a:latin typeface="Times New Roman" panose="02020603050405020304" pitchFamily="18" charset="0"/>
              </a:rPr>
              <a:t>    </a:t>
            </a:r>
          </a:p>
          <a:p>
            <a:r>
              <a:rPr lang="pt-BR" altLang="en-US" sz="500">
                <a:latin typeface="Times New Roman" panose="02020603050405020304" pitchFamily="18" charset="0"/>
              </a:rPr>
              <a:t>  private Banco() {</a:t>
            </a:r>
          </a:p>
          <a:p>
            <a:r>
              <a:rPr lang="pt-BR" altLang="en-US" sz="500">
                <a:latin typeface="Times New Roman" panose="02020603050405020304" pitchFamily="18" charset="0"/>
              </a:rPr>
              <a:t>   contas = new CadastroConta</a:t>
            </a:r>
            <a:endParaRPr lang="en-US" altLang="en-US" sz="500">
              <a:latin typeface="Times New Roman" panose="02020603050405020304" pitchFamily="18" charset="0"/>
            </a:endParaRPr>
          </a:p>
          <a:p>
            <a:r>
              <a:rPr lang="pt-BR" altLang="en-US" sz="500">
                <a:latin typeface="Times New Roman" panose="02020603050405020304" pitchFamily="18" charset="0"/>
              </a:rPr>
              <a:t>}</a:t>
            </a:r>
          </a:p>
          <a:p>
            <a:r>
              <a:rPr lang="pt-BR" altLang="en-US" sz="500">
                <a:latin typeface="Times New Roman" panose="02020603050405020304" pitchFamily="18" charset="0"/>
              </a:rPr>
              <a:t>  </a:t>
            </a:r>
          </a:p>
          <a:p>
            <a:r>
              <a:rPr lang="pt-BR" altLang="en-US" sz="500">
                <a:latin typeface="Times New Roman" panose="02020603050405020304" pitchFamily="18" charset="0"/>
              </a:rPr>
              <a:t>public void Cadastrar(Conta conta) {</a:t>
            </a:r>
          </a:p>
          <a:p>
            <a:r>
              <a:rPr lang="pt-BR" altLang="en-US" sz="500">
                <a:latin typeface="Times New Roman" panose="02020603050405020304" pitchFamily="18" charset="0"/>
              </a:rPr>
              <a:t>contas.Cadastrar(conta);</a:t>
            </a:r>
          </a:p>
          <a:p>
            <a:r>
              <a:rPr lang="pt-BR" altLang="en-US" sz="500">
                <a:latin typeface="Times New Roman" panose="02020603050405020304" pitchFamily="18" charset="0"/>
              </a:rPr>
              <a:t>}</a:t>
            </a:r>
          </a:p>
          <a:p>
            <a:r>
              <a:rPr lang="pt-BR" altLang="en-US" sz="500">
                <a:latin typeface="Times New Roman" panose="02020603050405020304" pitchFamily="18" charset="0"/>
              </a:rPr>
              <a:t>    </a:t>
            </a:r>
          </a:p>
          <a:p>
            <a:r>
              <a:rPr lang="pt-BR" altLang="en-US" sz="500">
                <a:latin typeface="Times New Roman" panose="02020603050405020304" pitchFamily="18" charset="0"/>
              </a:rPr>
              <a:t>  public void Transferir(string numeroDe, string n</a:t>
            </a:r>
            <a:endParaRPr lang="en-US" altLang="en-US" sz="500">
              <a:latin typeface="Times New Roman" panose="02020603050405020304" pitchFamily="18" charset="0"/>
            </a:endParaRPr>
          </a:p>
          <a:p>
            <a:r>
              <a:rPr lang="pt-BR" altLang="en-US" sz="500">
                <a:latin typeface="Times New Roman" panose="02020603050405020304" pitchFamily="18" charset="0"/>
              </a:rPr>
              <a:t>umeroPara, double valor) {</a:t>
            </a:r>
          </a:p>
          <a:p>
            <a:r>
              <a:rPr lang="pt-BR" altLang="en-US" sz="500">
                <a:latin typeface="Times New Roman" panose="02020603050405020304" pitchFamily="18" charset="0"/>
              </a:rPr>
              <a:t>contas.Transferir(numeroDe, numeroPara, valor);</a:t>
            </a:r>
          </a:p>
          <a:p>
            <a:r>
              <a:rPr lang="pt-BR" altLang="en-US" sz="500">
                <a:latin typeface="Times New Roman" panose="02020603050405020304" pitchFamily="18" charset="0"/>
              </a:rPr>
              <a:t>}</a:t>
            </a:r>
          </a:p>
          <a:p>
            <a:r>
              <a:rPr lang="pt-BR" altLang="en-US" sz="500">
                <a:latin typeface="Times New Roman" panose="02020603050405020304" pitchFamily="18" charset="0"/>
              </a:rPr>
              <a:t>  </a:t>
            </a:r>
          </a:p>
          <a:p>
            <a:r>
              <a:rPr lang="pt-BR" altLang="en-US" sz="500">
                <a:latin typeface="Times New Roman" panose="02020603050405020304" pitchFamily="18" charset="0"/>
              </a:rPr>
              <a:t>}</a:t>
            </a:r>
          </a:p>
        </p:txBody>
      </p:sp>
      <p:sp>
        <p:nvSpPr>
          <p:cNvPr id="24" name="Text Box 1033"/>
          <p:cNvSpPr txBox="1">
            <a:spLocks noChangeArrowheads="1"/>
          </p:cNvSpPr>
          <p:nvPr/>
        </p:nvSpPr>
        <p:spPr bwMode="auto">
          <a:xfrm>
            <a:off x="4710112" y="5230813"/>
            <a:ext cx="1709738" cy="2006600"/>
          </a:xfrm>
          <a:prstGeom prst="rect">
            <a:avLst/>
          </a:prstGeom>
          <a:solidFill>
            <a:srgbClr val="ECFD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9pPr>
          </a:lstStyle>
          <a:p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public class DBHandler {</a:t>
            </a:r>
          </a:p>
          <a:p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 private static OleDbConnection connection;</a:t>
            </a:r>
          </a:p>
          <a:p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 public static OleDbConnection Connection {</a:t>
            </a:r>
          </a:p>
          <a:p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  get {</a:t>
            </a:r>
          </a:p>
          <a:p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   if (connection == null) {</a:t>
            </a:r>
          </a:p>
          <a:p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    string dataSource = "BancoCS.mdb";</a:t>
            </a:r>
          </a:p>
          <a:p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    string strConexao =</a:t>
            </a:r>
          </a:p>
          <a:p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     "Provider= Microsoft.Jet.OLEDB.4.0; " +</a:t>
            </a:r>
          </a:p>
          <a:p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     "Data Source=" + dataSource;</a:t>
            </a:r>
          </a:p>
          <a:p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    connection = new OleDbConnection(strConexao);</a:t>
            </a:r>
          </a:p>
          <a:p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   }</a:t>
            </a:r>
          </a:p>
          <a:p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   return connection;</a:t>
            </a:r>
          </a:p>
          <a:p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  }</a:t>
            </a:r>
          </a:p>
          <a:p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 }</a:t>
            </a:r>
          </a:p>
          <a:p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 public static OleDbConnection GetOpenConnection() {</a:t>
            </a:r>
          </a:p>
          <a:p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  Connection.Open();</a:t>
            </a:r>
          </a:p>
          <a:p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  return Connection;</a:t>
            </a:r>
          </a:p>
          <a:p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 }</a:t>
            </a:r>
          </a:p>
          <a:p>
            <a:endParaRPr lang="pt-BR" altLang="en-US" sz="500" dirty="0">
              <a:solidFill>
                <a:srgbClr val="FF7C00"/>
              </a:solidFill>
              <a:latin typeface="Times New Roman" panose="02020603050405020304" pitchFamily="18" charset="0"/>
            </a:endParaRPr>
          </a:p>
          <a:p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 public static void StartTransaction() {</a:t>
            </a:r>
          </a:p>
          <a:p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  Connection.Open();</a:t>
            </a:r>
          </a:p>
          <a:p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  transaction = Connection.BeginTransaction();</a:t>
            </a:r>
          </a:p>
          <a:p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 </a:t>
            </a:r>
            <a:r>
              <a:rPr lang="pt-BR" altLang="en-US" sz="500" dirty="0" smtClean="0">
                <a:solidFill>
                  <a:srgbClr val="FF7C00"/>
                </a:solidFill>
                <a:latin typeface="Times New Roman" panose="02020603050405020304" pitchFamily="18" charset="0"/>
              </a:rPr>
              <a:t>}</a:t>
            </a:r>
            <a:endParaRPr lang="pt-BR" altLang="en-US" sz="500" dirty="0">
              <a:solidFill>
                <a:srgbClr val="FF7C00"/>
              </a:solidFill>
              <a:latin typeface="Times New Roman" panose="02020603050405020304" pitchFamily="18" charset="0"/>
            </a:endParaRPr>
          </a:p>
          <a:p>
            <a:r>
              <a:rPr lang="pt-BR" altLang="en-US" sz="500" dirty="0">
                <a:solidFill>
                  <a:srgbClr val="FF0000"/>
                </a:solidFill>
                <a:latin typeface="Times New Roman" panose="02020603050405020304" pitchFamily="18" charset="0"/>
              </a:rPr>
              <a:t>}</a:t>
            </a:r>
          </a:p>
        </p:txBody>
      </p:sp>
      <p:sp>
        <p:nvSpPr>
          <p:cNvPr id="25" name="Text Box 1034"/>
          <p:cNvSpPr txBox="1">
            <a:spLocks noChangeArrowheads="1"/>
          </p:cNvSpPr>
          <p:nvPr/>
        </p:nvSpPr>
        <p:spPr bwMode="auto">
          <a:xfrm>
            <a:off x="6538912" y="5230813"/>
            <a:ext cx="1184275" cy="711200"/>
          </a:xfrm>
          <a:prstGeom prst="rect">
            <a:avLst/>
          </a:prstGeom>
          <a:solidFill>
            <a:srgbClr val="ECFD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9pPr>
          </a:lstStyle>
          <a:p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public class Conta {</a:t>
            </a:r>
          </a:p>
          <a:p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 private string numero;</a:t>
            </a:r>
          </a:p>
          <a:p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 private double saldo;</a:t>
            </a:r>
          </a:p>
          <a:p>
            <a:r>
              <a:rPr lang="en-US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</a:t>
            </a:r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public void Creditar(double valor) {</a:t>
            </a:r>
          </a:p>
          <a:p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  this.saldo = this.saldo + valor;</a:t>
            </a:r>
          </a:p>
          <a:p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 }</a:t>
            </a:r>
          </a:p>
          <a:p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 public void Debitar(double valor) {</a:t>
            </a:r>
          </a:p>
          <a:p>
            <a:r>
              <a:rPr lang="pt-BR" altLang="en-US" sz="500" dirty="0">
                <a:latin typeface="Times New Roman" panose="02020603050405020304" pitchFamily="18" charset="0"/>
              </a:rPr>
              <a:t>   </a:t>
            </a:r>
          </a:p>
        </p:txBody>
      </p:sp>
      <p:sp>
        <p:nvSpPr>
          <p:cNvPr id="26" name="Text Box 1035"/>
          <p:cNvSpPr txBox="1">
            <a:spLocks noChangeArrowheads="1"/>
          </p:cNvSpPr>
          <p:nvPr/>
        </p:nvSpPr>
        <p:spPr bwMode="auto">
          <a:xfrm>
            <a:off x="6538912" y="5992813"/>
            <a:ext cx="1171575" cy="558800"/>
          </a:xfrm>
          <a:prstGeom prst="rect">
            <a:avLst/>
          </a:prstGeom>
          <a:solidFill>
            <a:srgbClr val="ECFD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9pPr>
          </a:lstStyle>
          <a:p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public class Conta {</a:t>
            </a:r>
          </a:p>
          <a:p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 private string numero;</a:t>
            </a:r>
          </a:p>
          <a:p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;</a:t>
            </a:r>
          </a:p>
          <a:p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 }</a:t>
            </a:r>
          </a:p>
          <a:p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 public void Debitar(double valor) {</a:t>
            </a:r>
          </a:p>
          <a:p>
            <a:r>
              <a:rPr lang="pt-BR" altLang="en-US" sz="500" dirty="0">
                <a:solidFill>
                  <a:srgbClr val="FF7C00"/>
                </a:solidFill>
                <a:latin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47505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4"/>
          <p:cNvSpPr txBox="1"/>
          <p:nvPr/>
        </p:nvSpPr>
        <p:spPr>
          <a:xfrm>
            <a:off x="1219200" y="3200400"/>
            <a:ext cx="7848600" cy="1264449"/>
          </a:xfrm>
          <a:prstGeom prst="rect">
            <a:avLst/>
          </a:prstGeom>
          <a:solidFill>
            <a:srgbClr val="E0E0E0"/>
          </a:solidFill>
          <a:ln w="9524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223520">
              <a:spcBef>
                <a:spcPts val="320"/>
              </a:spcBef>
            </a:pPr>
            <a:r>
              <a:rPr lang="en-US" b="1" spc="-5" dirty="0" smtClean="0">
                <a:solidFill>
                  <a:prstClr val="black"/>
                </a:solidFill>
                <a:latin typeface="Courier New"/>
                <a:cs typeface="Courier New"/>
              </a:rPr>
              <a:t>@After(“execution(void set*(*))”)</a:t>
            </a:r>
          </a:p>
          <a:p>
            <a:pPr marL="223520">
              <a:spcBef>
                <a:spcPts val="320"/>
              </a:spcBef>
            </a:pPr>
            <a:r>
              <a:rPr lang="en-US" b="1" spc="-5" dirty="0" smtClean="0">
                <a:solidFill>
                  <a:prstClr val="black"/>
                </a:solidFill>
                <a:latin typeface="Courier New"/>
                <a:cs typeface="Courier New"/>
              </a:rPr>
              <a:t>void update(){</a:t>
            </a:r>
          </a:p>
          <a:p>
            <a:pPr marL="223520">
              <a:spcBef>
                <a:spcPts val="320"/>
              </a:spcBef>
            </a:pPr>
            <a:r>
              <a:rPr lang="en-US" b="1" spc="-5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lang="en-US" b="1" spc="-5" dirty="0" smtClean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lang="en-US" altLang="en-US" b="1" i="1" dirty="0">
                <a:solidFill>
                  <a:srgbClr val="FF7C00"/>
                </a:solidFill>
                <a:latin typeface="Courier New" panose="02070309020205020404" pitchFamily="49" charset="0"/>
              </a:rPr>
              <a:t>&lt;code here runs after each set’s method&gt;</a:t>
            </a:r>
          </a:p>
          <a:p>
            <a:pPr marL="223520">
              <a:spcBef>
                <a:spcPts val="320"/>
              </a:spcBef>
            </a:pPr>
            <a:r>
              <a:rPr lang="en-US" b="1" spc="-5" dirty="0" smtClean="0">
                <a:solidFill>
                  <a:prstClr val="black"/>
                </a:solidFill>
                <a:latin typeface="Courier New"/>
                <a:cs typeface="Courier New"/>
              </a:rPr>
              <a:t>}</a:t>
            </a:r>
            <a:endParaRPr dirty="0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11" name="AutoShape 4"/>
          <p:cNvSpPr>
            <a:spLocks/>
          </p:cNvSpPr>
          <p:nvPr/>
        </p:nvSpPr>
        <p:spPr bwMode="auto">
          <a:xfrm>
            <a:off x="6172200" y="2086032"/>
            <a:ext cx="3352799" cy="1038167"/>
          </a:xfrm>
          <a:prstGeom prst="borderCallout2">
            <a:avLst>
              <a:gd name="adj1" fmla="val 10000"/>
              <a:gd name="adj2" fmla="val -6648"/>
              <a:gd name="adj3" fmla="val 10000"/>
              <a:gd name="adj4" fmla="val -27519"/>
              <a:gd name="adj5" fmla="val 100218"/>
              <a:gd name="adj6" fmla="val -42005"/>
            </a:avLst>
          </a:prstGeom>
          <a:solidFill>
            <a:srgbClr val="FFFED5"/>
          </a:solidFill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3300"/>
              </a:buClr>
              <a:buSzPct val="5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9900"/>
              </a:buClr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3333FF"/>
              </a:buClr>
              <a:buChar char="—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 spc="-5" dirty="0" smtClean="0">
                <a:solidFill>
                  <a:prstClr val="black"/>
                </a:solidFill>
                <a:latin typeface="Courier New"/>
                <a:cs typeface="Courier New"/>
              </a:rPr>
              <a:t>can omit type pattern: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 spc="-5" dirty="0" err="1" smtClean="0">
                <a:solidFill>
                  <a:srgbClr val="FF7C00"/>
                </a:solidFill>
                <a:latin typeface="Courier New"/>
                <a:cs typeface="Courier New"/>
              </a:rPr>
              <a:t>Point.set</a:t>
            </a:r>
            <a:r>
              <a:rPr lang="en-US" altLang="en-US" sz="18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*(*)</a:t>
            </a:r>
            <a:endParaRPr lang="pt-BR" altLang="en-US" sz="1800" b="1" spc="-5" dirty="0">
              <a:solidFill>
                <a:srgbClr val="FF7C00"/>
              </a:solidFill>
              <a:latin typeface="Courier New"/>
              <a:cs typeface="Courier New"/>
            </a:endParaRPr>
          </a:p>
        </p:txBody>
      </p:sp>
      <p:sp>
        <p:nvSpPr>
          <p:cNvPr id="12" name="AutoShape 4"/>
          <p:cNvSpPr>
            <a:spLocks/>
          </p:cNvSpPr>
          <p:nvPr/>
        </p:nvSpPr>
        <p:spPr bwMode="auto">
          <a:xfrm>
            <a:off x="1905000" y="5334000"/>
            <a:ext cx="2425700" cy="635000"/>
          </a:xfrm>
          <a:prstGeom prst="borderCallout2">
            <a:avLst>
              <a:gd name="adj1" fmla="val 10000"/>
              <a:gd name="adj2" fmla="val -6648"/>
              <a:gd name="adj3" fmla="val 10000"/>
              <a:gd name="adj4" fmla="val -27519"/>
              <a:gd name="adj5" fmla="val -128181"/>
              <a:gd name="adj6" fmla="val -34169"/>
            </a:avLst>
          </a:prstGeom>
          <a:solidFill>
            <a:srgbClr val="FFFFCC"/>
          </a:solidFill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3300"/>
              </a:buClr>
              <a:buSzPct val="5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9900"/>
              </a:buClr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3333FF"/>
              </a:buClr>
              <a:buChar char="—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 spc="-5" dirty="0" smtClean="0">
                <a:solidFill>
                  <a:prstClr val="black"/>
                </a:solidFill>
                <a:latin typeface="Courier New"/>
                <a:cs typeface="Courier New"/>
              </a:rPr>
              <a:t>advice </a:t>
            </a:r>
            <a:r>
              <a:rPr lang="en-US" altLang="en-US" sz="1800" b="1" spc="-5" dirty="0">
                <a:solidFill>
                  <a:prstClr val="black"/>
                </a:solidFill>
                <a:latin typeface="Courier New"/>
                <a:cs typeface="Courier New"/>
              </a:rPr>
              <a:t>method declaration</a:t>
            </a:r>
            <a:endParaRPr lang="pt-BR" altLang="en-US" sz="1800" b="1" spc="-5" dirty="0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14" name="Left Brace 13"/>
          <p:cNvSpPr>
            <a:spLocks/>
          </p:cNvSpPr>
          <p:nvPr/>
        </p:nvSpPr>
        <p:spPr bwMode="auto">
          <a:xfrm>
            <a:off x="1003300" y="3200400"/>
            <a:ext cx="139700" cy="1219200"/>
          </a:xfrm>
          <a:prstGeom prst="leftBrace">
            <a:avLst>
              <a:gd name="adj1" fmla="val 8344"/>
              <a:gd name="adj2" fmla="val 50000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5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9900"/>
              </a:buClr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3333FF"/>
              </a:buClr>
              <a:buChar char="—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200">
              <a:latin typeface="Courier New" panose="02070309020205020404" pitchFamily="49" charset="0"/>
            </a:endParaRPr>
          </a:p>
        </p:txBody>
      </p:sp>
      <p:sp>
        <p:nvSpPr>
          <p:cNvPr id="15" name="AutoShape 4"/>
          <p:cNvSpPr>
            <a:spLocks/>
          </p:cNvSpPr>
          <p:nvPr/>
        </p:nvSpPr>
        <p:spPr bwMode="auto">
          <a:xfrm>
            <a:off x="5867400" y="4992468"/>
            <a:ext cx="4191000" cy="1340650"/>
          </a:xfrm>
          <a:prstGeom prst="borderCallout2">
            <a:avLst>
              <a:gd name="adj1" fmla="val 10000"/>
              <a:gd name="adj2" fmla="val -6648"/>
              <a:gd name="adj3" fmla="val 10000"/>
              <a:gd name="adj4" fmla="val -27519"/>
              <a:gd name="adj5" fmla="val -113818"/>
              <a:gd name="adj6" fmla="val -27727"/>
            </a:avLst>
          </a:prstGeom>
          <a:solidFill>
            <a:srgbClr val="FFFFCC"/>
          </a:solidFill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3300"/>
              </a:buClr>
              <a:buSzPct val="5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9900"/>
              </a:buClr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3333FF"/>
              </a:buClr>
              <a:buChar char="—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 spc="-5" dirty="0">
                <a:solidFill>
                  <a:prstClr val="black"/>
                </a:solidFill>
                <a:latin typeface="Courier New"/>
                <a:cs typeface="Courier New"/>
              </a:rPr>
              <a:t>Picks executions of </a:t>
            </a:r>
            <a:r>
              <a:rPr lang="en-US" altLang="en-US" sz="1800" b="1" spc="-5" dirty="0" smtClean="0">
                <a:solidFill>
                  <a:prstClr val="black"/>
                </a:solidFill>
                <a:latin typeface="Courier New"/>
                <a:cs typeface="Courier New"/>
              </a:rPr>
              <a:t>methods starting by </a:t>
            </a:r>
            <a:r>
              <a:rPr lang="en-US" altLang="en-US" sz="18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set</a:t>
            </a:r>
            <a:r>
              <a:rPr lang="en-US" altLang="en-US" sz="1800" b="1" spc="-5" dirty="0" smtClean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lang="en-US" altLang="en-US" sz="1800" b="1" spc="-5" dirty="0">
                <a:solidFill>
                  <a:prstClr val="black"/>
                </a:solidFill>
                <a:latin typeface="Courier New"/>
                <a:cs typeface="Courier New"/>
              </a:rPr>
              <a:t>with </a:t>
            </a:r>
            <a:r>
              <a:rPr lang="en-US" altLang="en-US" sz="18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one </a:t>
            </a:r>
            <a:r>
              <a:rPr lang="en-US" altLang="en-US" sz="1800" b="1" spc="-5" dirty="0" err="1" smtClean="0">
                <a:solidFill>
                  <a:srgbClr val="FF7C00"/>
                </a:solidFill>
                <a:latin typeface="Courier New"/>
                <a:cs typeface="Courier New"/>
              </a:rPr>
              <a:t>arg</a:t>
            </a:r>
            <a:r>
              <a:rPr lang="en-US" altLang="en-US" sz="18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 of any type.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 u="sng" spc="-5" dirty="0" smtClean="0">
                <a:latin typeface="Courier New"/>
                <a:cs typeface="Courier New"/>
              </a:rPr>
              <a:t>Scope</a:t>
            </a:r>
            <a:r>
              <a:rPr lang="en-US" altLang="en-US" sz="1800" b="1" spc="-5" dirty="0" smtClean="0">
                <a:latin typeface="Courier New"/>
                <a:cs typeface="Courier New"/>
              </a:rPr>
              <a:t>:</a:t>
            </a:r>
            <a:r>
              <a:rPr lang="en-US" altLang="en-US" sz="18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 type Point or subtypes</a:t>
            </a:r>
            <a:endParaRPr lang="pt-BR" altLang="en-US" sz="1800" b="1" spc="-5" dirty="0">
              <a:solidFill>
                <a:srgbClr val="FF7C00"/>
              </a:solidFill>
              <a:latin typeface="Courier New"/>
              <a:cs typeface="Courier New"/>
            </a:endParaRPr>
          </a:p>
        </p:txBody>
      </p:sp>
      <p:sp>
        <p:nvSpPr>
          <p:cNvPr id="13" name="object 2"/>
          <p:cNvSpPr txBox="1">
            <a:spLocks/>
          </p:cNvSpPr>
          <p:nvPr/>
        </p:nvSpPr>
        <p:spPr>
          <a:xfrm>
            <a:off x="1066800" y="685800"/>
            <a:ext cx="807720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200" b="0" i="0">
                <a:solidFill>
                  <a:schemeClr val="tx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algn="ctr"/>
            <a:r>
              <a:rPr lang="en-US" kern="0" spc="-195" smtClean="0">
                <a:latin typeface="Arial"/>
                <a:cs typeface="Arial"/>
              </a:rPr>
              <a:t>After advice</a:t>
            </a:r>
            <a:endParaRPr lang="en-US" sz="2000" kern="0" spc="-125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161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685800"/>
            <a:ext cx="807720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-195" dirty="0" smtClean="0">
                <a:latin typeface="Arial"/>
                <a:cs typeface="Arial"/>
              </a:rPr>
              <a:t>After advice</a:t>
            </a:r>
            <a:endParaRPr sz="2000" spc="-125" dirty="0">
              <a:latin typeface="Arial"/>
              <a:cs typeface="Arial"/>
            </a:endParaRPr>
          </a:p>
        </p:txBody>
      </p:sp>
      <p:sp>
        <p:nvSpPr>
          <p:cNvPr id="10" name="object 34"/>
          <p:cNvSpPr txBox="1"/>
          <p:nvPr/>
        </p:nvSpPr>
        <p:spPr>
          <a:xfrm>
            <a:off x="1219200" y="3200400"/>
            <a:ext cx="7848600" cy="1264449"/>
          </a:xfrm>
          <a:prstGeom prst="rect">
            <a:avLst/>
          </a:prstGeom>
          <a:solidFill>
            <a:srgbClr val="E0E0E0"/>
          </a:solidFill>
          <a:ln w="9524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223520">
              <a:spcBef>
                <a:spcPts val="320"/>
              </a:spcBef>
            </a:pPr>
            <a:r>
              <a:rPr lang="en-US" b="1" spc="-5" dirty="0" smtClean="0">
                <a:solidFill>
                  <a:prstClr val="black"/>
                </a:solidFill>
                <a:latin typeface="Courier New"/>
                <a:cs typeface="Courier New"/>
              </a:rPr>
              <a:t>@After(“execution(void set*(*))”)</a:t>
            </a:r>
          </a:p>
          <a:p>
            <a:pPr marL="223520">
              <a:spcBef>
                <a:spcPts val="320"/>
              </a:spcBef>
            </a:pPr>
            <a:r>
              <a:rPr lang="en-US" b="1" spc="-5" dirty="0" smtClean="0">
                <a:solidFill>
                  <a:prstClr val="black"/>
                </a:solidFill>
                <a:latin typeface="Courier New"/>
                <a:cs typeface="Courier New"/>
              </a:rPr>
              <a:t>void update(){</a:t>
            </a:r>
          </a:p>
          <a:p>
            <a:pPr marL="223520">
              <a:spcBef>
                <a:spcPts val="320"/>
              </a:spcBef>
            </a:pPr>
            <a:r>
              <a:rPr lang="en-US" b="1" spc="-5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lang="en-US" b="1" spc="-5" dirty="0" smtClean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lang="en-US" altLang="en-US" b="1" i="1" dirty="0" smtClean="0">
                <a:solidFill>
                  <a:srgbClr val="FF7C00"/>
                </a:solidFill>
                <a:latin typeface="Courier New" panose="02070309020205020404" pitchFamily="49" charset="0"/>
              </a:rPr>
              <a:t>&lt;</a:t>
            </a:r>
            <a:r>
              <a:rPr lang="en-US" altLang="en-US" b="1" i="1" dirty="0">
                <a:solidFill>
                  <a:srgbClr val="FF7C00"/>
                </a:solidFill>
                <a:latin typeface="Courier New" panose="02070309020205020404" pitchFamily="49" charset="0"/>
              </a:rPr>
              <a:t>code here runs after each set’s method&gt;</a:t>
            </a:r>
          </a:p>
          <a:p>
            <a:pPr marL="223520">
              <a:spcBef>
                <a:spcPts val="320"/>
              </a:spcBef>
            </a:pPr>
            <a:r>
              <a:rPr lang="en-US" b="1" spc="-5" dirty="0" smtClean="0">
                <a:solidFill>
                  <a:prstClr val="black"/>
                </a:solidFill>
                <a:latin typeface="Courier New"/>
                <a:cs typeface="Courier New"/>
              </a:rPr>
              <a:t>}</a:t>
            </a:r>
            <a:endParaRPr dirty="0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11" name="AutoShape 4"/>
          <p:cNvSpPr>
            <a:spLocks/>
          </p:cNvSpPr>
          <p:nvPr/>
        </p:nvSpPr>
        <p:spPr bwMode="auto">
          <a:xfrm>
            <a:off x="6172200" y="2086032"/>
            <a:ext cx="3352799" cy="1038167"/>
          </a:xfrm>
          <a:prstGeom prst="borderCallout2">
            <a:avLst>
              <a:gd name="adj1" fmla="val 10000"/>
              <a:gd name="adj2" fmla="val -6648"/>
              <a:gd name="adj3" fmla="val 10000"/>
              <a:gd name="adj4" fmla="val -27519"/>
              <a:gd name="adj5" fmla="val 100218"/>
              <a:gd name="adj6" fmla="val -42005"/>
            </a:avLst>
          </a:prstGeom>
          <a:solidFill>
            <a:srgbClr val="FFFED5"/>
          </a:solidFill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3300"/>
              </a:buClr>
              <a:buSzPct val="5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9900"/>
              </a:buClr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3333FF"/>
              </a:buClr>
              <a:buChar char="—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 spc="-5" dirty="0" smtClean="0">
                <a:solidFill>
                  <a:prstClr val="black"/>
                </a:solidFill>
                <a:latin typeface="Courier New"/>
                <a:cs typeface="Courier New"/>
              </a:rPr>
              <a:t>can omit type pattern: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 spc="-5" dirty="0" err="1" smtClean="0">
                <a:solidFill>
                  <a:srgbClr val="FF7C00"/>
                </a:solidFill>
                <a:latin typeface="Courier New"/>
                <a:cs typeface="Courier New"/>
              </a:rPr>
              <a:t>Point.set</a:t>
            </a:r>
            <a:r>
              <a:rPr lang="en-US" altLang="en-US" sz="18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*(*)</a:t>
            </a:r>
            <a:endParaRPr lang="pt-BR" altLang="en-US" sz="1800" b="1" spc="-5" dirty="0">
              <a:solidFill>
                <a:srgbClr val="FF7C00"/>
              </a:solidFill>
              <a:latin typeface="Courier New"/>
              <a:cs typeface="Courier New"/>
            </a:endParaRPr>
          </a:p>
        </p:txBody>
      </p:sp>
      <p:sp>
        <p:nvSpPr>
          <p:cNvPr id="12" name="AutoShape 4"/>
          <p:cNvSpPr>
            <a:spLocks/>
          </p:cNvSpPr>
          <p:nvPr/>
        </p:nvSpPr>
        <p:spPr bwMode="auto">
          <a:xfrm>
            <a:off x="1905000" y="5334000"/>
            <a:ext cx="2425700" cy="635000"/>
          </a:xfrm>
          <a:prstGeom prst="borderCallout2">
            <a:avLst>
              <a:gd name="adj1" fmla="val 10000"/>
              <a:gd name="adj2" fmla="val -6648"/>
              <a:gd name="adj3" fmla="val 10000"/>
              <a:gd name="adj4" fmla="val -27519"/>
              <a:gd name="adj5" fmla="val -128181"/>
              <a:gd name="adj6" fmla="val -34169"/>
            </a:avLst>
          </a:prstGeom>
          <a:solidFill>
            <a:srgbClr val="FFFFCC"/>
          </a:solidFill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3300"/>
              </a:buClr>
              <a:buSzPct val="5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9900"/>
              </a:buClr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3333FF"/>
              </a:buClr>
              <a:buChar char="—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 spc="-5" dirty="0" smtClean="0">
                <a:solidFill>
                  <a:prstClr val="black"/>
                </a:solidFill>
                <a:latin typeface="Courier New"/>
                <a:cs typeface="Courier New"/>
              </a:rPr>
              <a:t>advice </a:t>
            </a:r>
            <a:r>
              <a:rPr lang="en-US" altLang="en-US" sz="1800" b="1" spc="-5" dirty="0">
                <a:solidFill>
                  <a:prstClr val="black"/>
                </a:solidFill>
                <a:latin typeface="Courier New"/>
                <a:cs typeface="Courier New"/>
              </a:rPr>
              <a:t>method declaration</a:t>
            </a:r>
            <a:endParaRPr lang="pt-BR" altLang="en-US" sz="1800" b="1" spc="-5" dirty="0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14" name="Left Brace 13"/>
          <p:cNvSpPr>
            <a:spLocks/>
          </p:cNvSpPr>
          <p:nvPr/>
        </p:nvSpPr>
        <p:spPr bwMode="auto">
          <a:xfrm>
            <a:off x="1003300" y="3200400"/>
            <a:ext cx="139700" cy="1219200"/>
          </a:xfrm>
          <a:prstGeom prst="leftBrace">
            <a:avLst>
              <a:gd name="adj1" fmla="val 8344"/>
              <a:gd name="adj2" fmla="val 50000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5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9900"/>
              </a:buClr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3333FF"/>
              </a:buClr>
              <a:buChar char="—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200">
              <a:latin typeface="Courier New" panose="02070309020205020404" pitchFamily="49" charset="0"/>
            </a:endParaRPr>
          </a:p>
        </p:txBody>
      </p:sp>
      <p:sp>
        <p:nvSpPr>
          <p:cNvPr id="15" name="AutoShape 4"/>
          <p:cNvSpPr>
            <a:spLocks/>
          </p:cNvSpPr>
          <p:nvPr/>
        </p:nvSpPr>
        <p:spPr bwMode="auto">
          <a:xfrm>
            <a:off x="5867400" y="4992468"/>
            <a:ext cx="4191000" cy="1340650"/>
          </a:xfrm>
          <a:prstGeom prst="borderCallout2">
            <a:avLst>
              <a:gd name="adj1" fmla="val 10000"/>
              <a:gd name="adj2" fmla="val -6648"/>
              <a:gd name="adj3" fmla="val 10000"/>
              <a:gd name="adj4" fmla="val -27519"/>
              <a:gd name="adj5" fmla="val -113818"/>
              <a:gd name="adj6" fmla="val -27727"/>
            </a:avLst>
          </a:prstGeom>
          <a:solidFill>
            <a:srgbClr val="FFFFCC"/>
          </a:solidFill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3300"/>
              </a:buClr>
              <a:buSzPct val="5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9900"/>
              </a:buClr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3333FF"/>
              </a:buClr>
              <a:buChar char="—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 spc="-5" dirty="0">
                <a:solidFill>
                  <a:prstClr val="black"/>
                </a:solidFill>
                <a:latin typeface="Courier New"/>
                <a:cs typeface="Courier New"/>
              </a:rPr>
              <a:t>Picks executions of </a:t>
            </a:r>
            <a:r>
              <a:rPr lang="en-US" altLang="en-US" sz="1800" b="1" spc="-5" dirty="0" smtClean="0">
                <a:solidFill>
                  <a:prstClr val="black"/>
                </a:solidFill>
                <a:latin typeface="Courier New"/>
                <a:cs typeface="Courier New"/>
              </a:rPr>
              <a:t>methods starting by </a:t>
            </a:r>
            <a:r>
              <a:rPr lang="en-US" altLang="en-US" sz="18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set</a:t>
            </a:r>
            <a:r>
              <a:rPr lang="en-US" altLang="en-US" sz="1800" b="1" spc="-5" dirty="0" smtClean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lang="en-US" altLang="en-US" sz="1800" b="1" spc="-5" dirty="0">
                <a:solidFill>
                  <a:prstClr val="black"/>
                </a:solidFill>
                <a:latin typeface="Courier New"/>
                <a:cs typeface="Courier New"/>
              </a:rPr>
              <a:t>with </a:t>
            </a:r>
            <a:r>
              <a:rPr lang="en-US" altLang="en-US" sz="18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one </a:t>
            </a:r>
            <a:r>
              <a:rPr lang="en-US" altLang="en-US" sz="1800" b="1" spc="-5" dirty="0" err="1" smtClean="0">
                <a:solidFill>
                  <a:srgbClr val="FF7C00"/>
                </a:solidFill>
                <a:latin typeface="Courier New"/>
                <a:cs typeface="Courier New"/>
              </a:rPr>
              <a:t>arg</a:t>
            </a:r>
            <a:r>
              <a:rPr lang="en-US" altLang="en-US" sz="18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 of any type.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 u="sng" spc="-5" dirty="0" smtClean="0">
                <a:latin typeface="Courier New"/>
                <a:cs typeface="Courier New"/>
              </a:rPr>
              <a:t>Scope</a:t>
            </a:r>
            <a:r>
              <a:rPr lang="en-US" altLang="en-US" sz="1800" b="1" spc="-5" dirty="0" smtClean="0">
                <a:latin typeface="Courier New"/>
                <a:cs typeface="Courier New"/>
              </a:rPr>
              <a:t>:</a:t>
            </a:r>
            <a:r>
              <a:rPr lang="en-US" altLang="en-US" sz="18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 type Point </a:t>
            </a:r>
            <a:r>
              <a:rPr lang="en-US" altLang="en-US" sz="1800" b="1" spc="-5" dirty="0" smtClean="0">
                <a:latin typeface="Courier New"/>
                <a:cs typeface="Courier New"/>
              </a:rPr>
              <a:t>or</a:t>
            </a:r>
            <a:r>
              <a:rPr lang="en-US" altLang="en-US" sz="18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 subtypes</a:t>
            </a:r>
            <a:endParaRPr lang="pt-BR" altLang="en-US" sz="1800" b="1" spc="-5" dirty="0">
              <a:solidFill>
                <a:srgbClr val="FF7C00"/>
              </a:solidFill>
              <a:latin typeface="Courier New"/>
              <a:cs typeface="Courier New"/>
            </a:endParaRPr>
          </a:p>
        </p:txBody>
      </p:sp>
      <p:sp>
        <p:nvSpPr>
          <p:cNvPr id="18" name="object 37"/>
          <p:cNvSpPr txBox="1"/>
          <p:nvPr/>
        </p:nvSpPr>
        <p:spPr>
          <a:xfrm>
            <a:off x="1819275" y="6629400"/>
            <a:ext cx="6648450" cy="777777"/>
          </a:xfrm>
          <a:prstGeom prst="rect">
            <a:avLst/>
          </a:prstGeom>
          <a:solidFill>
            <a:srgbClr val="FFF2E7"/>
          </a:solidFill>
          <a:ln w="12699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83185" marR="158115">
              <a:lnSpc>
                <a:spcPct val="99500"/>
              </a:lnSpc>
              <a:spcBef>
                <a:spcPts val="305"/>
              </a:spcBef>
            </a:pPr>
            <a:r>
              <a:rPr lang="en-US" sz="2400" dirty="0" smtClean="0">
                <a:solidFill>
                  <a:srgbClr val="FF7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dirty="0" smtClean="0">
                <a:solidFill>
                  <a:srgbClr val="FF7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pointcuts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are not allowed in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AspectJML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advice declarations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31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685800"/>
            <a:ext cx="807720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-195" dirty="0" smtClean="0">
                <a:latin typeface="Arial"/>
                <a:cs typeface="Arial"/>
              </a:rPr>
              <a:t>Crosscutting interface</a:t>
            </a:r>
            <a:endParaRPr sz="2000" spc="-125" dirty="0">
              <a:latin typeface="Arial"/>
              <a:cs typeface="Arial"/>
            </a:endParaRPr>
          </a:p>
        </p:txBody>
      </p:sp>
      <p:sp>
        <p:nvSpPr>
          <p:cNvPr id="13" name="object 34"/>
          <p:cNvSpPr txBox="1"/>
          <p:nvPr/>
        </p:nvSpPr>
        <p:spPr>
          <a:xfrm>
            <a:off x="2057400" y="2113140"/>
            <a:ext cx="7391400" cy="2403222"/>
          </a:xfrm>
          <a:prstGeom prst="rect">
            <a:avLst/>
          </a:prstGeom>
          <a:ln w="9524">
            <a:noFill/>
          </a:ln>
        </p:spPr>
        <p:txBody>
          <a:bodyPr vert="horz" wrap="square" lIns="0" tIns="40640" rIns="0" bIns="0" rtlCol="0">
            <a:spAutoFit/>
          </a:bodyPr>
          <a:lstStyle/>
          <a:p>
            <a:pPr marL="330200" marR="1892300" indent="-244475">
              <a:lnSpc>
                <a:spcPct val="125000"/>
              </a:lnSpc>
              <a:spcBef>
                <a:spcPts val="320"/>
              </a:spcBef>
            </a:pPr>
            <a:r>
              <a:rPr lang="en-US" sz="1600" b="1" spc="-5" dirty="0" smtClean="0">
                <a:latin typeface="Courier New"/>
                <a:cs typeface="Courier New"/>
              </a:rPr>
              <a:t>interface</a:t>
            </a:r>
            <a:r>
              <a:rPr sz="1600" b="1" spc="-5" dirty="0" smtClean="0">
                <a:latin typeface="Courier New"/>
                <a:cs typeface="Courier New"/>
              </a:rPr>
              <a:t> </a:t>
            </a:r>
            <a:r>
              <a:rPr lang="en-US" sz="1600" b="1" spc="-5" dirty="0" err="1" smtClean="0">
                <a:latin typeface="Courier New"/>
                <a:cs typeface="Courier New"/>
              </a:rPr>
              <a:t>UpdateSignaling</a:t>
            </a:r>
            <a:r>
              <a:rPr lang="en-US" sz="1600" b="1" spc="-5" dirty="0" smtClean="0">
                <a:latin typeface="Courier New"/>
                <a:cs typeface="Courier New"/>
              </a:rPr>
              <a:t> </a:t>
            </a:r>
            <a:r>
              <a:rPr sz="1600" b="1" dirty="0" smtClean="0">
                <a:latin typeface="Courier New"/>
                <a:cs typeface="Courier New"/>
              </a:rPr>
              <a:t>{  </a:t>
            </a:r>
            <a:endParaRPr lang="en-US" sz="1600" b="1" dirty="0" smtClean="0">
              <a:latin typeface="Courier New"/>
              <a:cs typeface="Courier New"/>
            </a:endParaRPr>
          </a:p>
          <a:p>
            <a:pPr marL="330200" marR="1892300" indent="-244475">
              <a:lnSpc>
                <a:spcPct val="125000"/>
              </a:lnSpc>
              <a:spcBef>
                <a:spcPts val="320"/>
              </a:spcBef>
            </a:pP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  @After(“execution(void set*(*))” +</a:t>
            </a:r>
          </a:p>
          <a:p>
            <a:pPr marL="330200" marR="1892300" indent="-244475">
              <a:lnSpc>
                <a:spcPct val="125000"/>
              </a:lnSpc>
              <a:spcBef>
                <a:spcPts val="320"/>
              </a:spcBef>
            </a:pPr>
            <a:r>
              <a:rPr lang="en-US"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 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   ” || execution(void </a:t>
            </a:r>
            <a:r>
              <a:rPr lang="en-US" sz="1600" b="1" spc="-5" dirty="0" err="1" smtClean="0">
                <a:solidFill>
                  <a:srgbClr val="FF7C00"/>
                </a:solidFill>
                <a:latin typeface="Courier New"/>
                <a:cs typeface="Courier New"/>
              </a:rPr>
              <a:t>moveBy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(</a:t>
            </a:r>
            <a:r>
              <a:rPr lang="en-US" sz="1600" b="1" spc="-5" dirty="0" err="1" smtClean="0">
                <a:solidFill>
                  <a:srgbClr val="FF7C00"/>
                </a:solidFill>
                <a:latin typeface="Courier New"/>
                <a:cs typeface="Courier New"/>
              </a:rPr>
              <a:t>int,int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)))</a:t>
            </a:r>
          </a:p>
          <a:p>
            <a:pPr marL="330200" marR="1892300" indent="-244475">
              <a:lnSpc>
                <a:spcPct val="125000"/>
              </a:lnSpc>
              <a:spcBef>
                <a:spcPts val="320"/>
              </a:spcBef>
            </a:pPr>
            <a:r>
              <a:rPr lang="en-US"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 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 default void update(){</a:t>
            </a:r>
          </a:p>
          <a:p>
            <a:pPr marL="330200" marR="1892300" indent="-244475">
              <a:lnSpc>
                <a:spcPct val="125000"/>
              </a:lnSpc>
              <a:spcBef>
                <a:spcPts val="320"/>
              </a:spcBef>
            </a:pPr>
            <a:r>
              <a:rPr lang="en-US"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 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   </a:t>
            </a:r>
            <a:r>
              <a:rPr lang="en-US" sz="1600" b="1" spc="-5" dirty="0" err="1" smtClean="0">
                <a:solidFill>
                  <a:srgbClr val="FF7C00"/>
                </a:solidFill>
                <a:latin typeface="Courier New"/>
                <a:cs typeface="Courier New"/>
              </a:rPr>
              <a:t>Display.update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();</a:t>
            </a:r>
          </a:p>
          <a:p>
            <a:pPr marL="330200" marR="1892300" indent="-244475">
              <a:lnSpc>
                <a:spcPct val="125000"/>
              </a:lnSpc>
              <a:spcBef>
                <a:spcPts val="320"/>
              </a:spcBef>
            </a:pPr>
            <a:r>
              <a:rPr lang="en-US"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 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 }</a:t>
            </a:r>
            <a:endParaRPr lang="en-US" sz="1400" dirty="0">
              <a:solidFill>
                <a:srgbClr val="FF7C00"/>
              </a:solidFill>
              <a:latin typeface="Courier New"/>
              <a:cs typeface="Courier New"/>
            </a:endParaRPr>
          </a:p>
          <a:p>
            <a:pPr marL="86360">
              <a:lnSpc>
                <a:spcPct val="100000"/>
              </a:lnSpc>
              <a:spcBef>
                <a:spcPts val="575"/>
              </a:spcBef>
            </a:pPr>
            <a:r>
              <a:rPr sz="1600" b="1" dirty="0" smtClean="0">
                <a:latin typeface="Courier New"/>
                <a:cs typeface="Courier New"/>
              </a:rPr>
              <a:t>}</a:t>
            </a:r>
            <a:endParaRPr sz="1600" dirty="0">
              <a:latin typeface="Courier New"/>
              <a:cs typeface="Courier New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57400" y="1951215"/>
            <a:ext cx="5181600" cy="269698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685800"/>
            <a:ext cx="807720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-195" dirty="0" smtClean="0">
                <a:latin typeface="Arial"/>
                <a:cs typeface="Arial"/>
              </a:rPr>
              <a:t>Crosscutting interface</a:t>
            </a:r>
            <a:endParaRPr sz="2000" spc="-125" dirty="0">
              <a:latin typeface="Arial"/>
              <a:cs typeface="Arial"/>
            </a:endParaRPr>
          </a:p>
        </p:txBody>
      </p:sp>
      <p:sp>
        <p:nvSpPr>
          <p:cNvPr id="13" name="object 34"/>
          <p:cNvSpPr txBox="1"/>
          <p:nvPr/>
        </p:nvSpPr>
        <p:spPr>
          <a:xfrm>
            <a:off x="2057400" y="2113140"/>
            <a:ext cx="7391400" cy="2403222"/>
          </a:xfrm>
          <a:prstGeom prst="rect">
            <a:avLst/>
          </a:prstGeom>
          <a:ln w="9524">
            <a:noFill/>
          </a:ln>
        </p:spPr>
        <p:txBody>
          <a:bodyPr vert="horz" wrap="square" lIns="0" tIns="40640" rIns="0" bIns="0" rtlCol="0">
            <a:spAutoFit/>
          </a:bodyPr>
          <a:lstStyle/>
          <a:p>
            <a:pPr marL="330200" marR="1892300" indent="-244475">
              <a:lnSpc>
                <a:spcPct val="125000"/>
              </a:lnSpc>
              <a:spcBef>
                <a:spcPts val="320"/>
              </a:spcBef>
            </a:pPr>
            <a:r>
              <a:rPr lang="en-US" sz="1600" b="1" spc="-5" dirty="0" smtClean="0">
                <a:latin typeface="Courier New"/>
                <a:cs typeface="Courier New"/>
              </a:rPr>
              <a:t>interface</a:t>
            </a:r>
            <a:r>
              <a:rPr sz="1600" b="1" spc="-5" dirty="0" smtClean="0">
                <a:latin typeface="Courier New"/>
                <a:cs typeface="Courier New"/>
              </a:rPr>
              <a:t> </a:t>
            </a:r>
            <a:r>
              <a:rPr lang="en-US" sz="1600" b="1" spc="-5" dirty="0" err="1" smtClean="0">
                <a:latin typeface="Courier New"/>
                <a:cs typeface="Courier New"/>
              </a:rPr>
              <a:t>UpdateSignaling</a:t>
            </a:r>
            <a:r>
              <a:rPr lang="en-US" sz="1600" b="1" spc="-5" dirty="0" smtClean="0">
                <a:latin typeface="Courier New"/>
                <a:cs typeface="Courier New"/>
              </a:rPr>
              <a:t> </a:t>
            </a:r>
            <a:r>
              <a:rPr sz="1600" b="1" dirty="0" smtClean="0">
                <a:latin typeface="Courier New"/>
                <a:cs typeface="Courier New"/>
              </a:rPr>
              <a:t>{  </a:t>
            </a:r>
            <a:endParaRPr lang="en-US" sz="1600" b="1" dirty="0" smtClean="0">
              <a:latin typeface="Courier New"/>
              <a:cs typeface="Courier New"/>
            </a:endParaRPr>
          </a:p>
          <a:p>
            <a:pPr marL="330200" marR="1892300" indent="-244475">
              <a:lnSpc>
                <a:spcPct val="125000"/>
              </a:lnSpc>
              <a:spcBef>
                <a:spcPts val="320"/>
              </a:spcBef>
            </a:pP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  @After(“execution(void set*(*))” +</a:t>
            </a:r>
          </a:p>
          <a:p>
            <a:pPr marL="330200" marR="1892300" indent="-244475">
              <a:lnSpc>
                <a:spcPct val="125000"/>
              </a:lnSpc>
              <a:spcBef>
                <a:spcPts val="320"/>
              </a:spcBef>
            </a:pPr>
            <a:r>
              <a:rPr lang="en-US"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 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   ” || execution(void </a:t>
            </a:r>
            <a:r>
              <a:rPr lang="en-US" sz="1600" b="1" spc="-5" dirty="0" err="1" smtClean="0">
                <a:solidFill>
                  <a:srgbClr val="FF7C00"/>
                </a:solidFill>
                <a:latin typeface="Courier New"/>
                <a:cs typeface="Courier New"/>
              </a:rPr>
              <a:t>moveBy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(</a:t>
            </a:r>
            <a:r>
              <a:rPr lang="en-US" sz="1600" b="1" spc="-5" dirty="0" err="1" smtClean="0">
                <a:solidFill>
                  <a:srgbClr val="FF7C00"/>
                </a:solidFill>
                <a:latin typeface="Courier New"/>
                <a:cs typeface="Courier New"/>
              </a:rPr>
              <a:t>int,int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)))</a:t>
            </a:r>
          </a:p>
          <a:p>
            <a:pPr marL="330200" marR="1892300" indent="-244475">
              <a:lnSpc>
                <a:spcPct val="125000"/>
              </a:lnSpc>
              <a:spcBef>
                <a:spcPts val="320"/>
              </a:spcBef>
            </a:pPr>
            <a:r>
              <a:rPr lang="en-US"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 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 default void update(){</a:t>
            </a:r>
          </a:p>
          <a:p>
            <a:pPr marL="330200" marR="1892300" indent="-244475">
              <a:lnSpc>
                <a:spcPct val="125000"/>
              </a:lnSpc>
              <a:spcBef>
                <a:spcPts val="320"/>
              </a:spcBef>
            </a:pPr>
            <a:r>
              <a:rPr lang="en-US"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 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   </a:t>
            </a:r>
            <a:r>
              <a:rPr lang="en-US" sz="1600" b="1" spc="-5" dirty="0" err="1" smtClean="0">
                <a:solidFill>
                  <a:srgbClr val="FF7C00"/>
                </a:solidFill>
                <a:latin typeface="Courier New"/>
                <a:cs typeface="Courier New"/>
              </a:rPr>
              <a:t>Display.update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();</a:t>
            </a:r>
          </a:p>
          <a:p>
            <a:pPr marL="330200" marR="1892300" indent="-244475">
              <a:lnSpc>
                <a:spcPct val="125000"/>
              </a:lnSpc>
              <a:spcBef>
                <a:spcPts val="320"/>
              </a:spcBef>
            </a:pPr>
            <a:r>
              <a:rPr lang="en-US"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 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 }</a:t>
            </a:r>
            <a:endParaRPr lang="en-US" sz="1400" dirty="0">
              <a:solidFill>
                <a:srgbClr val="FF7C00"/>
              </a:solidFill>
              <a:latin typeface="Courier New"/>
              <a:cs typeface="Courier New"/>
            </a:endParaRPr>
          </a:p>
          <a:p>
            <a:pPr marL="86360">
              <a:lnSpc>
                <a:spcPct val="100000"/>
              </a:lnSpc>
              <a:spcBef>
                <a:spcPts val="575"/>
              </a:spcBef>
            </a:pPr>
            <a:r>
              <a:rPr sz="1600" b="1" dirty="0" smtClean="0">
                <a:latin typeface="Courier New"/>
                <a:cs typeface="Courier New"/>
              </a:rPr>
              <a:t>}</a:t>
            </a:r>
            <a:endParaRPr sz="1600" dirty="0">
              <a:latin typeface="Courier New"/>
              <a:cs typeface="Courier New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57400" y="1951215"/>
            <a:ext cx="5181600" cy="269698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utoShape 4"/>
          <p:cNvSpPr>
            <a:spLocks/>
          </p:cNvSpPr>
          <p:nvPr/>
        </p:nvSpPr>
        <p:spPr bwMode="auto">
          <a:xfrm>
            <a:off x="3792728" y="4783948"/>
            <a:ext cx="3920744" cy="966671"/>
          </a:xfrm>
          <a:prstGeom prst="borderCallout2">
            <a:avLst>
              <a:gd name="adj1" fmla="val 10000"/>
              <a:gd name="adj2" fmla="val -6648"/>
              <a:gd name="adj3" fmla="val 10000"/>
              <a:gd name="adj4" fmla="val -27519"/>
              <a:gd name="adj5" fmla="val -136505"/>
              <a:gd name="adj6" fmla="val -32863"/>
            </a:avLst>
          </a:prstGeom>
          <a:solidFill>
            <a:srgbClr val="FFFED5"/>
          </a:solidFill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3300"/>
              </a:buClr>
              <a:buSzPct val="5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9900"/>
              </a:buClr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3333FF"/>
              </a:buClr>
              <a:buChar char="—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 spc="-5" dirty="0" smtClean="0">
                <a:solidFill>
                  <a:prstClr val="black"/>
                </a:solidFill>
                <a:latin typeface="Courier New"/>
                <a:cs typeface="Courier New"/>
              </a:rPr>
              <a:t>advice </a:t>
            </a:r>
            <a:r>
              <a:rPr lang="en-US" altLang="en-US" sz="1800" b="1" spc="-5" dirty="0">
                <a:solidFill>
                  <a:prstClr val="black"/>
                </a:solidFill>
                <a:latin typeface="Courier New"/>
                <a:cs typeface="Courier New"/>
              </a:rPr>
              <a:t>method </a:t>
            </a:r>
            <a:r>
              <a:rPr lang="en-US" altLang="en-US" sz="1800" b="1" spc="-5" dirty="0" smtClean="0">
                <a:solidFill>
                  <a:prstClr val="black"/>
                </a:solidFill>
                <a:latin typeface="Courier New"/>
                <a:cs typeface="Courier New"/>
              </a:rPr>
              <a:t>declared as a </a:t>
            </a:r>
            <a:r>
              <a:rPr lang="en-US" altLang="en-US" sz="18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default method</a:t>
            </a:r>
            <a:r>
              <a:rPr lang="en-US" altLang="en-US" sz="1800" b="1" spc="-5" dirty="0" smtClean="0">
                <a:solidFill>
                  <a:prstClr val="black"/>
                </a:solidFill>
                <a:latin typeface="Courier New"/>
                <a:cs typeface="Courier New"/>
              </a:rPr>
              <a:t>, in Java 1.8, </a:t>
            </a:r>
            <a:r>
              <a:rPr lang="en-US" altLang="en-US" sz="18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within Java interfaces</a:t>
            </a:r>
            <a:endParaRPr lang="pt-BR" altLang="en-US" sz="1800" b="1" spc="-5" dirty="0">
              <a:solidFill>
                <a:srgbClr val="FF7C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23818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685800"/>
            <a:ext cx="807720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-195" dirty="0" smtClean="0">
                <a:latin typeface="Arial"/>
                <a:cs typeface="Arial"/>
              </a:rPr>
              <a:t>Activating a hierarchical crosscutting</a:t>
            </a:r>
            <a:endParaRPr sz="2000" spc="-125" dirty="0">
              <a:latin typeface="Arial"/>
              <a:cs typeface="Arial"/>
            </a:endParaRPr>
          </a:p>
        </p:txBody>
      </p:sp>
      <p:sp>
        <p:nvSpPr>
          <p:cNvPr id="13" name="object 34"/>
          <p:cNvSpPr txBox="1"/>
          <p:nvPr/>
        </p:nvSpPr>
        <p:spPr>
          <a:xfrm>
            <a:off x="2057400" y="3034779"/>
            <a:ext cx="7391400" cy="2680221"/>
          </a:xfrm>
          <a:prstGeom prst="rect">
            <a:avLst/>
          </a:prstGeom>
          <a:ln w="9524">
            <a:noFill/>
          </a:ln>
        </p:spPr>
        <p:txBody>
          <a:bodyPr vert="horz" wrap="square" lIns="0" tIns="40640" rIns="0" bIns="0" rtlCol="0">
            <a:spAutoFit/>
          </a:bodyPr>
          <a:lstStyle/>
          <a:p>
            <a:pPr marL="330200" marR="1892300" indent="-244475">
              <a:lnSpc>
                <a:spcPct val="125000"/>
              </a:lnSpc>
              <a:spcBef>
                <a:spcPts val="320"/>
              </a:spcBef>
            </a:pPr>
            <a:r>
              <a:rPr lang="en-US" sz="1600" b="1" spc="-5" dirty="0" smtClean="0">
                <a:latin typeface="Courier New"/>
                <a:cs typeface="Courier New"/>
              </a:rPr>
              <a:t>class</a:t>
            </a:r>
            <a:r>
              <a:rPr sz="1600" b="1" spc="-5" dirty="0" smtClean="0">
                <a:latin typeface="Courier New"/>
                <a:cs typeface="Courier New"/>
              </a:rPr>
              <a:t> </a:t>
            </a:r>
            <a:r>
              <a:rPr lang="en-US" sz="1600" b="1" spc="-5" dirty="0" smtClean="0">
                <a:latin typeface="Courier New"/>
                <a:cs typeface="Courier New"/>
              </a:rPr>
              <a:t>Point 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implements </a:t>
            </a:r>
            <a:r>
              <a:rPr lang="en-US" sz="1600" b="1" spc="-5" dirty="0" err="1" smtClean="0">
                <a:solidFill>
                  <a:srgbClr val="FF7C00"/>
                </a:solidFill>
                <a:latin typeface="Courier New"/>
                <a:cs typeface="Courier New"/>
              </a:rPr>
              <a:t>UpdateSignaling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 </a:t>
            </a:r>
            <a:r>
              <a:rPr sz="1600" b="1" dirty="0" smtClean="0">
                <a:latin typeface="Courier New"/>
                <a:cs typeface="Courier New"/>
              </a:rPr>
              <a:t>{</a:t>
            </a:r>
            <a:endParaRPr lang="en-US" sz="1600" b="1" dirty="0" smtClean="0">
              <a:latin typeface="Courier New"/>
              <a:cs typeface="Courier New"/>
            </a:endParaRPr>
          </a:p>
          <a:p>
            <a:pPr marL="330200" marR="1892300" indent="-244475">
              <a:lnSpc>
                <a:spcPct val="125000"/>
              </a:lnSpc>
              <a:spcBef>
                <a:spcPts val="320"/>
              </a:spcBef>
            </a:pPr>
            <a:r>
              <a:rPr lang="en-US" sz="1600" b="1" dirty="0">
                <a:latin typeface="Courier New"/>
                <a:cs typeface="Courier New"/>
              </a:rPr>
              <a:t> </a:t>
            </a:r>
            <a:r>
              <a:rPr lang="en-US" sz="1600" b="1" dirty="0" smtClean="0">
                <a:latin typeface="Courier New"/>
                <a:cs typeface="Courier New"/>
              </a:rPr>
              <a:t> ...</a:t>
            </a:r>
            <a:r>
              <a:rPr sz="1600" b="1" dirty="0" smtClean="0">
                <a:latin typeface="Courier New"/>
                <a:cs typeface="Courier New"/>
              </a:rPr>
              <a:t>  </a:t>
            </a:r>
            <a:endParaRPr lang="en-US" sz="1600" b="1" dirty="0" smtClean="0">
              <a:latin typeface="Courier New"/>
              <a:cs typeface="Courier New"/>
            </a:endParaRPr>
          </a:p>
          <a:p>
            <a:pPr marL="86360">
              <a:lnSpc>
                <a:spcPct val="100000"/>
              </a:lnSpc>
              <a:spcBef>
                <a:spcPts val="575"/>
              </a:spcBef>
            </a:pPr>
            <a:r>
              <a:rPr sz="1600" b="1" dirty="0" smtClean="0">
                <a:latin typeface="Courier New"/>
                <a:cs typeface="Courier New"/>
              </a:rPr>
              <a:t>}</a:t>
            </a:r>
            <a:endParaRPr lang="en-US" sz="1600" b="1" dirty="0" smtClean="0">
              <a:latin typeface="Courier New"/>
              <a:cs typeface="Courier New"/>
            </a:endParaRPr>
          </a:p>
          <a:p>
            <a:pPr marL="86360">
              <a:lnSpc>
                <a:spcPct val="100000"/>
              </a:lnSpc>
              <a:spcBef>
                <a:spcPts val="575"/>
              </a:spcBef>
            </a:pPr>
            <a:endParaRPr lang="en-US" sz="1600" b="1" dirty="0">
              <a:latin typeface="Courier New"/>
              <a:cs typeface="Courier New"/>
            </a:endParaRPr>
          </a:p>
          <a:p>
            <a:pPr marL="330200" marR="1892300" indent="-244475">
              <a:lnSpc>
                <a:spcPct val="125000"/>
              </a:lnSpc>
              <a:spcBef>
                <a:spcPts val="320"/>
              </a:spcBef>
            </a:pPr>
            <a:r>
              <a:rPr lang="en-US" sz="1600" b="1" spc="-5" dirty="0">
                <a:latin typeface="Courier New"/>
                <a:cs typeface="Courier New"/>
              </a:rPr>
              <a:t>class </a:t>
            </a:r>
            <a:r>
              <a:rPr lang="en-US" sz="1600" b="1" spc="-5" dirty="0" smtClean="0">
                <a:latin typeface="Courier New"/>
                <a:cs typeface="Courier New"/>
              </a:rPr>
              <a:t>Line </a:t>
            </a:r>
            <a:r>
              <a:rPr lang="en-US"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implements </a:t>
            </a:r>
            <a:r>
              <a:rPr lang="en-US" sz="1600" b="1" spc="-5" dirty="0" err="1" smtClean="0">
                <a:solidFill>
                  <a:srgbClr val="FF7C00"/>
                </a:solidFill>
                <a:latin typeface="Courier New"/>
                <a:cs typeface="Courier New"/>
              </a:rPr>
              <a:t>UpdateSignaling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 </a:t>
            </a:r>
            <a:r>
              <a:rPr lang="en-US" sz="1600" b="1" dirty="0">
                <a:latin typeface="Courier New"/>
                <a:cs typeface="Courier New"/>
              </a:rPr>
              <a:t>{</a:t>
            </a:r>
          </a:p>
          <a:p>
            <a:pPr marL="330200" marR="1892300" indent="-244475">
              <a:lnSpc>
                <a:spcPct val="125000"/>
              </a:lnSpc>
              <a:spcBef>
                <a:spcPts val="320"/>
              </a:spcBef>
            </a:pPr>
            <a:r>
              <a:rPr lang="en-US" sz="1600" b="1" dirty="0">
                <a:latin typeface="Courier New"/>
                <a:cs typeface="Courier New"/>
              </a:rPr>
              <a:t>  ...  </a:t>
            </a:r>
          </a:p>
          <a:p>
            <a:pPr marL="86360">
              <a:lnSpc>
                <a:spcPct val="100000"/>
              </a:lnSpc>
              <a:spcBef>
                <a:spcPts val="575"/>
              </a:spcBef>
            </a:pPr>
            <a:r>
              <a:rPr lang="en-US" sz="1600" b="1" dirty="0">
                <a:latin typeface="Courier New"/>
                <a:cs typeface="Courier New"/>
              </a:rPr>
              <a:t>}</a:t>
            </a:r>
            <a:endParaRPr lang="en-US" sz="1600" dirty="0">
              <a:latin typeface="Courier New"/>
              <a:cs typeface="Courier New"/>
            </a:endParaRPr>
          </a:p>
          <a:p>
            <a:pPr marL="86360">
              <a:lnSpc>
                <a:spcPct val="100000"/>
              </a:lnSpc>
              <a:spcBef>
                <a:spcPts val="575"/>
              </a:spcBef>
            </a:pPr>
            <a:endParaRPr sz="1600" dirty="0">
              <a:latin typeface="Courier New"/>
              <a:cs typeface="Courier New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57400" y="2872854"/>
            <a:ext cx="5181600" cy="269698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utoShape 4"/>
          <p:cNvSpPr>
            <a:spLocks/>
          </p:cNvSpPr>
          <p:nvPr/>
        </p:nvSpPr>
        <p:spPr bwMode="auto">
          <a:xfrm>
            <a:off x="5943600" y="1839449"/>
            <a:ext cx="3429000" cy="1114368"/>
          </a:xfrm>
          <a:prstGeom prst="borderCallout2">
            <a:avLst>
              <a:gd name="adj1" fmla="val 10000"/>
              <a:gd name="adj2" fmla="val -6648"/>
              <a:gd name="adj3" fmla="val 10000"/>
              <a:gd name="adj4" fmla="val -27519"/>
              <a:gd name="adj5" fmla="val 100218"/>
              <a:gd name="adj6" fmla="val -42005"/>
            </a:avLst>
          </a:prstGeom>
          <a:solidFill>
            <a:srgbClr val="FFFED5"/>
          </a:solidFill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3300"/>
              </a:buClr>
              <a:buSzPct val="5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9900"/>
              </a:buClr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3333FF"/>
              </a:buClr>
              <a:buChar char="—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 spc="-5" dirty="0" smtClean="0">
                <a:solidFill>
                  <a:prstClr val="black"/>
                </a:solidFill>
                <a:latin typeface="Courier New"/>
                <a:cs typeface="Courier New"/>
              </a:rPr>
              <a:t>Implementing a crosscutting interface and </a:t>
            </a:r>
            <a:r>
              <a:rPr lang="en-US" altLang="en-US" sz="18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augmenting behavior in subtypes</a:t>
            </a:r>
            <a:endParaRPr lang="pt-BR" altLang="en-US" sz="1800" b="1" spc="-5" dirty="0">
              <a:solidFill>
                <a:srgbClr val="FF7C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05498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685800"/>
            <a:ext cx="8077200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-195" dirty="0" smtClean="0">
                <a:latin typeface="Arial"/>
                <a:cs typeface="Arial"/>
              </a:rPr>
              <a:t>Abstraction, information hiding and crosscutting code reuse</a:t>
            </a:r>
            <a:endParaRPr sz="2000" spc="-125" dirty="0">
              <a:latin typeface="Arial"/>
              <a:cs typeface="Arial"/>
            </a:endParaRPr>
          </a:p>
        </p:txBody>
      </p:sp>
      <p:sp>
        <p:nvSpPr>
          <p:cNvPr id="13" name="object 34"/>
          <p:cNvSpPr txBox="1"/>
          <p:nvPr/>
        </p:nvSpPr>
        <p:spPr>
          <a:xfrm>
            <a:off x="2057400" y="2494140"/>
            <a:ext cx="7391400" cy="2403222"/>
          </a:xfrm>
          <a:prstGeom prst="rect">
            <a:avLst/>
          </a:prstGeom>
          <a:ln w="9524">
            <a:noFill/>
          </a:ln>
        </p:spPr>
        <p:txBody>
          <a:bodyPr vert="horz" wrap="square" lIns="0" tIns="40640" rIns="0" bIns="0" rtlCol="0">
            <a:spAutoFit/>
          </a:bodyPr>
          <a:lstStyle/>
          <a:p>
            <a:pPr marL="330200" marR="1892300" indent="-244475">
              <a:lnSpc>
                <a:spcPct val="125000"/>
              </a:lnSpc>
              <a:spcBef>
                <a:spcPts val="320"/>
              </a:spcBef>
            </a:pPr>
            <a:r>
              <a:rPr lang="en-US" sz="1600" b="1" spc="-5" dirty="0" smtClean="0">
                <a:latin typeface="Courier New"/>
                <a:cs typeface="Courier New"/>
              </a:rPr>
              <a:t>interface</a:t>
            </a:r>
            <a:r>
              <a:rPr sz="1600" b="1" spc="-5" dirty="0" smtClean="0">
                <a:latin typeface="Courier New"/>
                <a:cs typeface="Courier New"/>
              </a:rPr>
              <a:t> </a:t>
            </a:r>
            <a:r>
              <a:rPr lang="en-US" sz="1600" b="1" spc="-5" dirty="0" err="1" smtClean="0">
                <a:latin typeface="Courier New"/>
                <a:cs typeface="Courier New"/>
              </a:rPr>
              <a:t>UpdateSignaling</a:t>
            </a:r>
            <a:r>
              <a:rPr lang="en-US" sz="1600" b="1" spc="-5" dirty="0" smtClean="0">
                <a:latin typeface="Courier New"/>
                <a:cs typeface="Courier New"/>
              </a:rPr>
              <a:t> </a:t>
            </a:r>
            <a:r>
              <a:rPr sz="1600" b="1" dirty="0" smtClean="0">
                <a:latin typeface="Courier New"/>
                <a:cs typeface="Courier New"/>
              </a:rPr>
              <a:t>{  </a:t>
            </a:r>
            <a:endParaRPr lang="en-US" sz="1600" b="1" dirty="0" smtClean="0">
              <a:latin typeface="Courier New"/>
              <a:cs typeface="Courier New"/>
            </a:endParaRPr>
          </a:p>
          <a:p>
            <a:pPr marL="330200" marR="1892300" indent="-244475">
              <a:lnSpc>
                <a:spcPct val="125000"/>
              </a:lnSpc>
              <a:spcBef>
                <a:spcPts val="320"/>
              </a:spcBef>
            </a:pP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  @After(“execution(void set*(*))” +</a:t>
            </a:r>
          </a:p>
          <a:p>
            <a:pPr marL="330200" marR="1892300" indent="-244475">
              <a:lnSpc>
                <a:spcPct val="125000"/>
              </a:lnSpc>
              <a:spcBef>
                <a:spcPts val="320"/>
              </a:spcBef>
            </a:pPr>
            <a:r>
              <a:rPr lang="en-US"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 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   ” || execution(void </a:t>
            </a:r>
            <a:r>
              <a:rPr lang="en-US" sz="1600" b="1" spc="-5" dirty="0" err="1" smtClean="0">
                <a:solidFill>
                  <a:srgbClr val="FF7C00"/>
                </a:solidFill>
                <a:latin typeface="Courier New"/>
                <a:cs typeface="Courier New"/>
              </a:rPr>
              <a:t>moveBy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(</a:t>
            </a:r>
            <a:r>
              <a:rPr lang="en-US" sz="1600" b="1" spc="-5" dirty="0" err="1" smtClean="0">
                <a:solidFill>
                  <a:srgbClr val="FF7C00"/>
                </a:solidFill>
                <a:latin typeface="Courier New"/>
                <a:cs typeface="Courier New"/>
              </a:rPr>
              <a:t>int,int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)))</a:t>
            </a:r>
          </a:p>
          <a:p>
            <a:pPr marL="330200" marR="1892300" indent="-244475">
              <a:lnSpc>
                <a:spcPct val="125000"/>
              </a:lnSpc>
              <a:spcBef>
                <a:spcPts val="320"/>
              </a:spcBef>
            </a:pPr>
            <a:r>
              <a:rPr lang="en-US"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 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 default void update(){</a:t>
            </a:r>
          </a:p>
          <a:p>
            <a:pPr marL="330200" marR="1892300" indent="-244475">
              <a:lnSpc>
                <a:spcPct val="125000"/>
              </a:lnSpc>
              <a:spcBef>
                <a:spcPts val="320"/>
              </a:spcBef>
            </a:pPr>
            <a:r>
              <a:rPr lang="en-US"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 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   </a:t>
            </a:r>
            <a:r>
              <a:rPr lang="en-US" sz="1600" b="1" spc="-5" dirty="0" err="1" smtClean="0">
                <a:solidFill>
                  <a:srgbClr val="FF7C00"/>
                </a:solidFill>
                <a:latin typeface="Courier New"/>
                <a:cs typeface="Courier New"/>
              </a:rPr>
              <a:t>Display.update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();</a:t>
            </a:r>
          </a:p>
          <a:p>
            <a:pPr marL="330200" marR="1892300" indent="-244475">
              <a:lnSpc>
                <a:spcPct val="125000"/>
              </a:lnSpc>
              <a:spcBef>
                <a:spcPts val="320"/>
              </a:spcBef>
            </a:pPr>
            <a:r>
              <a:rPr lang="en-US"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 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 }</a:t>
            </a:r>
            <a:endParaRPr lang="en-US" sz="1400" dirty="0">
              <a:solidFill>
                <a:srgbClr val="FF7C00"/>
              </a:solidFill>
              <a:latin typeface="Courier New"/>
              <a:cs typeface="Courier New"/>
            </a:endParaRPr>
          </a:p>
          <a:p>
            <a:pPr marL="86360">
              <a:lnSpc>
                <a:spcPct val="100000"/>
              </a:lnSpc>
              <a:spcBef>
                <a:spcPts val="575"/>
              </a:spcBef>
            </a:pPr>
            <a:r>
              <a:rPr sz="1600" b="1" dirty="0" smtClean="0">
                <a:latin typeface="Courier New"/>
                <a:cs typeface="Courier New"/>
              </a:rPr>
              <a:t>}</a:t>
            </a:r>
            <a:endParaRPr sz="1600" dirty="0">
              <a:latin typeface="Courier New"/>
              <a:cs typeface="Courier New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57400" y="2332215"/>
            <a:ext cx="5181600" cy="269698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51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685800"/>
            <a:ext cx="8077200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-195" dirty="0" smtClean="0">
                <a:latin typeface="Arial"/>
                <a:cs typeface="Arial"/>
              </a:rPr>
              <a:t>Abstraction, information hiding and crosscutting code reuse</a:t>
            </a:r>
            <a:endParaRPr sz="2000" spc="-125" dirty="0">
              <a:latin typeface="Arial"/>
              <a:cs typeface="Arial"/>
            </a:endParaRPr>
          </a:p>
        </p:txBody>
      </p:sp>
      <p:sp>
        <p:nvSpPr>
          <p:cNvPr id="13" name="object 34"/>
          <p:cNvSpPr txBox="1"/>
          <p:nvPr/>
        </p:nvSpPr>
        <p:spPr>
          <a:xfrm>
            <a:off x="2057400" y="2494140"/>
            <a:ext cx="7391400" cy="2403222"/>
          </a:xfrm>
          <a:prstGeom prst="rect">
            <a:avLst/>
          </a:prstGeom>
          <a:ln w="9524">
            <a:noFill/>
          </a:ln>
        </p:spPr>
        <p:txBody>
          <a:bodyPr vert="horz" wrap="square" lIns="0" tIns="40640" rIns="0" bIns="0" rtlCol="0">
            <a:spAutoFit/>
          </a:bodyPr>
          <a:lstStyle/>
          <a:p>
            <a:pPr marL="330200" marR="1892300" indent="-244475">
              <a:lnSpc>
                <a:spcPct val="125000"/>
              </a:lnSpc>
              <a:spcBef>
                <a:spcPts val="320"/>
              </a:spcBef>
            </a:pPr>
            <a:r>
              <a:rPr lang="en-US" sz="1600" b="1" spc="-5" dirty="0" smtClean="0">
                <a:latin typeface="Courier New"/>
                <a:cs typeface="Courier New"/>
              </a:rPr>
              <a:t>interface</a:t>
            </a:r>
            <a:r>
              <a:rPr sz="1600" b="1" spc="-5" dirty="0" smtClean="0">
                <a:latin typeface="Courier New"/>
                <a:cs typeface="Courier New"/>
              </a:rPr>
              <a:t> </a:t>
            </a:r>
            <a:r>
              <a:rPr lang="en-US" sz="1600" b="1" spc="-5" dirty="0" err="1" smtClean="0">
                <a:latin typeface="Courier New"/>
                <a:cs typeface="Courier New"/>
              </a:rPr>
              <a:t>UpdateSignaling</a:t>
            </a:r>
            <a:r>
              <a:rPr lang="en-US" sz="1600" b="1" spc="-5" dirty="0" smtClean="0">
                <a:latin typeface="Courier New"/>
                <a:cs typeface="Courier New"/>
              </a:rPr>
              <a:t> </a:t>
            </a:r>
            <a:r>
              <a:rPr sz="1600" b="1" dirty="0" smtClean="0">
                <a:latin typeface="Courier New"/>
                <a:cs typeface="Courier New"/>
              </a:rPr>
              <a:t>{  </a:t>
            </a:r>
            <a:endParaRPr lang="en-US" sz="1600" b="1" dirty="0" smtClean="0">
              <a:latin typeface="Courier New"/>
              <a:cs typeface="Courier New"/>
            </a:endParaRPr>
          </a:p>
          <a:p>
            <a:pPr marL="330200" marR="1892300" indent="-244475">
              <a:lnSpc>
                <a:spcPct val="125000"/>
              </a:lnSpc>
              <a:spcBef>
                <a:spcPts val="320"/>
              </a:spcBef>
            </a:pP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  @After(“execution(void set*(*))” +</a:t>
            </a:r>
          </a:p>
          <a:p>
            <a:pPr marL="330200" marR="1892300" indent="-244475">
              <a:lnSpc>
                <a:spcPct val="125000"/>
              </a:lnSpc>
              <a:spcBef>
                <a:spcPts val="320"/>
              </a:spcBef>
            </a:pPr>
            <a:r>
              <a:rPr lang="en-US"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 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   ” || execution(void </a:t>
            </a:r>
            <a:r>
              <a:rPr lang="en-US" sz="1600" b="1" spc="-5" dirty="0" err="1" smtClean="0">
                <a:solidFill>
                  <a:srgbClr val="FF7C00"/>
                </a:solidFill>
                <a:latin typeface="Courier New"/>
                <a:cs typeface="Courier New"/>
              </a:rPr>
              <a:t>moveBy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(</a:t>
            </a:r>
            <a:r>
              <a:rPr lang="en-US" sz="1600" b="1" spc="-5" dirty="0" err="1" smtClean="0">
                <a:solidFill>
                  <a:srgbClr val="FF7C00"/>
                </a:solidFill>
                <a:latin typeface="Courier New"/>
                <a:cs typeface="Courier New"/>
              </a:rPr>
              <a:t>int,int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)))</a:t>
            </a:r>
          </a:p>
          <a:p>
            <a:pPr marL="330200" marR="1892300" indent="-244475">
              <a:lnSpc>
                <a:spcPct val="125000"/>
              </a:lnSpc>
              <a:spcBef>
                <a:spcPts val="320"/>
              </a:spcBef>
            </a:pPr>
            <a:r>
              <a:rPr lang="en-US"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 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 default void update(){</a:t>
            </a:r>
          </a:p>
          <a:p>
            <a:pPr marL="330200" marR="1892300" indent="-244475">
              <a:lnSpc>
                <a:spcPct val="125000"/>
              </a:lnSpc>
              <a:spcBef>
                <a:spcPts val="320"/>
              </a:spcBef>
            </a:pPr>
            <a:r>
              <a:rPr lang="en-US"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 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   </a:t>
            </a:r>
            <a:r>
              <a:rPr lang="en-US" sz="1600" b="1" spc="-5" dirty="0" err="1" smtClean="0">
                <a:solidFill>
                  <a:srgbClr val="FF7C00"/>
                </a:solidFill>
                <a:latin typeface="Courier New"/>
                <a:cs typeface="Courier New"/>
              </a:rPr>
              <a:t>Display.update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();</a:t>
            </a:r>
          </a:p>
          <a:p>
            <a:pPr marL="330200" marR="1892300" indent="-244475">
              <a:lnSpc>
                <a:spcPct val="125000"/>
              </a:lnSpc>
              <a:spcBef>
                <a:spcPts val="320"/>
              </a:spcBef>
            </a:pPr>
            <a:r>
              <a:rPr lang="en-US"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 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 }</a:t>
            </a:r>
            <a:endParaRPr lang="en-US" sz="1400" dirty="0">
              <a:solidFill>
                <a:srgbClr val="FF7C00"/>
              </a:solidFill>
              <a:latin typeface="Courier New"/>
              <a:cs typeface="Courier New"/>
            </a:endParaRPr>
          </a:p>
          <a:p>
            <a:pPr marL="86360">
              <a:lnSpc>
                <a:spcPct val="100000"/>
              </a:lnSpc>
              <a:spcBef>
                <a:spcPts val="575"/>
              </a:spcBef>
            </a:pPr>
            <a:r>
              <a:rPr sz="1600" b="1" dirty="0" smtClean="0">
                <a:latin typeface="Courier New"/>
                <a:cs typeface="Courier New"/>
              </a:rPr>
              <a:t>}</a:t>
            </a:r>
            <a:endParaRPr sz="1600" dirty="0">
              <a:latin typeface="Courier New"/>
              <a:cs typeface="Courier New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57400" y="2332215"/>
            <a:ext cx="5181600" cy="269698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utoShape 4"/>
          <p:cNvSpPr>
            <a:spLocks/>
          </p:cNvSpPr>
          <p:nvPr/>
        </p:nvSpPr>
        <p:spPr bwMode="auto">
          <a:xfrm>
            <a:off x="5715000" y="4778040"/>
            <a:ext cx="4191000" cy="1241760"/>
          </a:xfrm>
          <a:prstGeom prst="borderCallout2">
            <a:avLst>
              <a:gd name="adj1" fmla="val 10000"/>
              <a:gd name="adj2" fmla="val -6648"/>
              <a:gd name="adj3" fmla="val 10000"/>
              <a:gd name="adj4" fmla="val -27519"/>
              <a:gd name="adj5" fmla="val -128780"/>
              <a:gd name="adj6" fmla="val -65621"/>
            </a:avLst>
          </a:prstGeom>
          <a:solidFill>
            <a:srgbClr val="FFFFCC"/>
          </a:solidFill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3300"/>
              </a:buClr>
              <a:buSzPct val="5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9900"/>
              </a:buClr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3333FF"/>
              </a:buClr>
              <a:buChar char="—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 spc="-5" dirty="0" smtClean="0">
                <a:solidFill>
                  <a:prstClr val="black"/>
                </a:solidFill>
                <a:latin typeface="Courier New"/>
                <a:cs typeface="Courier New"/>
              </a:rPr>
              <a:t>Expose method executions starting with </a:t>
            </a:r>
            <a:r>
              <a:rPr lang="en-US" altLang="en-US" sz="18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set</a:t>
            </a:r>
            <a:r>
              <a:rPr lang="en-US" altLang="en-US" sz="1800" b="1" spc="-5" dirty="0" smtClean="0">
                <a:solidFill>
                  <a:prstClr val="black"/>
                </a:solidFill>
                <a:latin typeface="Courier New"/>
                <a:cs typeface="Courier New"/>
              </a:rPr>
              <a:t> and method </a:t>
            </a:r>
            <a:r>
              <a:rPr lang="en-US" altLang="en-US" sz="18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move</a:t>
            </a:r>
            <a:r>
              <a:rPr lang="en-US" altLang="en-US" sz="1800" b="1" spc="-5" dirty="0" smtClean="0">
                <a:solidFill>
                  <a:prstClr val="black"/>
                </a:solidFill>
                <a:latin typeface="Courier New"/>
                <a:cs typeface="Courier New"/>
              </a:rPr>
              <a:t>, but we do not known in what subtypes they belong</a:t>
            </a:r>
            <a:endParaRPr lang="pt-BR" altLang="en-US" sz="1800" b="1" spc="-5" dirty="0">
              <a:solidFill>
                <a:prstClr val="black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01618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685800"/>
            <a:ext cx="8077200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-195" dirty="0" smtClean="0">
                <a:latin typeface="Arial"/>
                <a:cs typeface="Arial"/>
              </a:rPr>
              <a:t>Abstraction, information hiding and crosscutting code reuse</a:t>
            </a:r>
            <a:endParaRPr sz="2000" spc="-125" dirty="0">
              <a:latin typeface="Arial"/>
              <a:cs typeface="Arial"/>
            </a:endParaRPr>
          </a:p>
        </p:txBody>
      </p:sp>
      <p:sp>
        <p:nvSpPr>
          <p:cNvPr id="13" name="object 34"/>
          <p:cNvSpPr txBox="1"/>
          <p:nvPr/>
        </p:nvSpPr>
        <p:spPr>
          <a:xfrm>
            <a:off x="2057400" y="2494140"/>
            <a:ext cx="7391400" cy="2403222"/>
          </a:xfrm>
          <a:prstGeom prst="rect">
            <a:avLst/>
          </a:prstGeom>
          <a:ln w="9524">
            <a:noFill/>
          </a:ln>
        </p:spPr>
        <p:txBody>
          <a:bodyPr vert="horz" wrap="square" lIns="0" tIns="40640" rIns="0" bIns="0" rtlCol="0">
            <a:spAutoFit/>
          </a:bodyPr>
          <a:lstStyle/>
          <a:p>
            <a:pPr marL="330200" marR="1892300" indent="-244475">
              <a:lnSpc>
                <a:spcPct val="125000"/>
              </a:lnSpc>
              <a:spcBef>
                <a:spcPts val="320"/>
              </a:spcBef>
            </a:pPr>
            <a:r>
              <a:rPr lang="en-US" sz="1600" b="1" spc="-5" dirty="0" smtClean="0">
                <a:latin typeface="Courier New"/>
                <a:cs typeface="Courier New"/>
              </a:rPr>
              <a:t>interface</a:t>
            </a:r>
            <a:r>
              <a:rPr sz="1600" b="1" spc="-5" dirty="0" smtClean="0">
                <a:latin typeface="Courier New"/>
                <a:cs typeface="Courier New"/>
              </a:rPr>
              <a:t> </a:t>
            </a:r>
            <a:r>
              <a:rPr lang="en-US" sz="1600" b="1" spc="-5" dirty="0" err="1" smtClean="0">
                <a:latin typeface="Courier New"/>
                <a:cs typeface="Courier New"/>
              </a:rPr>
              <a:t>UpdateSignaling</a:t>
            </a:r>
            <a:r>
              <a:rPr lang="en-US" sz="1600" b="1" spc="-5" dirty="0" smtClean="0">
                <a:latin typeface="Courier New"/>
                <a:cs typeface="Courier New"/>
              </a:rPr>
              <a:t> </a:t>
            </a:r>
            <a:r>
              <a:rPr sz="1600" b="1" dirty="0" smtClean="0">
                <a:latin typeface="Courier New"/>
                <a:cs typeface="Courier New"/>
              </a:rPr>
              <a:t>{  </a:t>
            </a:r>
            <a:endParaRPr lang="en-US" sz="1600" b="1" dirty="0" smtClean="0">
              <a:latin typeface="Courier New"/>
              <a:cs typeface="Courier New"/>
            </a:endParaRPr>
          </a:p>
          <a:p>
            <a:pPr marL="330200" marR="1892300" indent="-244475">
              <a:lnSpc>
                <a:spcPct val="125000"/>
              </a:lnSpc>
              <a:spcBef>
                <a:spcPts val="320"/>
              </a:spcBef>
            </a:pP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  @After(“execution(void set*(*))” +</a:t>
            </a:r>
          </a:p>
          <a:p>
            <a:pPr marL="330200" marR="1892300" indent="-244475">
              <a:lnSpc>
                <a:spcPct val="125000"/>
              </a:lnSpc>
              <a:spcBef>
                <a:spcPts val="320"/>
              </a:spcBef>
            </a:pPr>
            <a:r>
              <a:rPr lang="en-US"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 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   ” || execution(void </a:t>
            </a:r>
            <a:r>
              <a:rPr lang="en-US" sz="1600" b="1" spc="-5" dirty="0" err="1" smtClean="0">
                <a:solidFill>
                  <a:srgbClr val="FF7C00"/>
                </a:solidFill>
                <a:latin typeface="Courier New"/>
                <a:cs typeface="Courier New"/>
              </a:rPr>
              <a:t>moveBy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(</a:t>
            </a:r>
            <a:r>
              <a:rPr lang="en-US" sz="1600" b="1" spc="-5" dirty="0" err="1" smtClean="0">
                <a:solidFill>
                  <a:srgbClr val="FF7C00"/>
                </a:solidFill>
                <a:latin typeface="Courier New"/>
                <a:cs typeface="Courier New"/>
              </a:rPr>
              <a:t>int,int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)))</a:t>
            </a:r>
          </a:p>
          <a:p>
            <a:pPr marL="330200" marR="1892300" indent="-244475">
              <a:lnSpc>
                <a:spcPct val="125000"/>
              </a:lnSpc>
              <a:spcBef>
                <a:spcPts val="320"/>
              </a:spcBef>
            </a:pPr>
            <a:r>
              <a:rPr lang="en-US"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 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 default void update(){</a:t>
            </a:r>
          </a:p>
          <a:p>
            <a:pPr marL="330200" marR="1892300" indent="-244475">
              <a:lnSpc>
                <a:spcPct val="125000"/>
              </a:lnSpc>
              <a:spcBef>
                <a:spcPts val="320"/>
              </a:spcBef>
            </a:pPr>
            <a:r>
              <a:rPr lang="en-US"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 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   </a:t>
            </a:r>
            <a:r>
              <a:rPr lang="en-US" sz="1600" b="1" spc="-5" dirty="0" err="1" smtClean="0">
                <a:solidFill>
                  <a:srgbClr val="FF7C00"/>
                </a:solidFill>
                <a:latin typeface="Courier New"/>
                <a:cs typeface="Courier New"/>
              </a:rPr>
              <a:t>Display.update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();</a:t>
            </a:r>
          </a:p>
          <a:p>
            <a:pPr marL="330200" marR="1892300" indent="-244475">
              <a:lnSpc>
                <a:spcPct val="125000"/>
              </a:lnSpc>
              <a:spcBef>
                <a:spcPts val="320"/>
              </a:spcBef>
            </a:pPr>
            <a:r>
              <a:rPr lang="en-US"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 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 }</a:t>
            </a:r>
            <a:endParaRPr lang="en-US" sz="1400" dirty="0">
              <a:solidFill>
                <a:srgbClr val="FF7C00"/>
              </a:solidFill>
              <a:latin typeface="Courier New"/>
              <a:cs typeface="Courier New"/>
            </a:endParaRPr>
          </a:p>
          <a:p>
            <a:pPr marL="86360">
              <a:lnSpc>
                <a:spcPct val="100000"/>
              </a:lnSpc>
              <a:spcBef>
                <a:spcPts val="575"/>
              </a:spcBef>
            </a:pPr>
            <a:r>
              <a:rPr sz="1600" b="1" dirty="0" smtClean="0">
                <a:latin typeface="Courier New"/>
                <a:cs typeface="Courier New"/>
              </a:rPr>
              <a:t>}</a:t>
            </a:r>
            <a:endParaRPr sz="1600" dirty="0">
              <a:latin typeface="Courier New"/>
              <a:cs typeface="Courier New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57400" y="2332215"/>
            <a:ext cx="5181600" cy="269698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utoShape 4"/>
          <p:cNvSpPr>
            <a:spLocks/>
          </p:cNvSpPr>
          <p:nvPr/>
        </p:nvSpPr>
        <p:spPr bwMode="auto">
          <a:xfrm>
            <a:off x="5715000" y="4778040"/>
            <a:ext cx="4191000" cy="1241760"/>
          </a:xfrm>
          <a:prstGeom prst="borderCallout2">
            <a:avLst>
              <a:gd name="adj1" fmla="val 10000"/>
              <a:gd name="adj2" fmla="val -6648"/>
              <a:gd name="adj3" fmla="val 10000"/>
              <a:gd name="adj4" fmla="val -27519"/>
              <a:gd name="adj5" fmla="val -128780"/>
              <a:gd name="adj6" fmla="val -65621"/>
            </a:avLst>
          </a:prstGeom>
          <a:solidFill>
            <a:srgbClr val="FFFFCC"/>
          </a:solidFill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3300"/>
              </a:buClr>
              <a:buSzPct val="5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9900"/>
              </a:buClr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3333FF"/>
              </a:buClr>
              <a:buChar char="—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 spc="-5" dirty="0" smtClean="0">
                <a:solidFill>
                  <a:prstClr val="black"/>
                </a:solidFill>
                <a:latin typeface="Courier New"/>
                <a:cs typeface="Courier New"/>
              </a:rPr>
              <a:t>Expose method executions starting with </a:t>
            </a:r>
            <a:r>
              <a:rPr lang="en-US" altLang="en-US" sz="18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set</a:t>
            </a:r>
            <a:r>
              <a:rPr lang="en-US" altLang="en-US" sz="1800" b="1" spc="-5" dirty="0" smtClean="0">
                <a:solidFill>
                  <a:prstClr val="black"/>
                </a:solidFill>
                <a:latin typeface="Courier New"/>
                <a:cs typeface="Courier New"/>
              </a:rPr>
              <a:t> and method </a:t>
            </a:r>
            <a:r>
              <a:rPr lang="en-US" altLang="en-US" sz="18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move</a:t>
            </a:r>
            <a:r>
              <a:rPr lang="en-US" altLang="en-US" sz="1800" b="1" spc="-5" dirty="0" smtClean="0">
                <a:solidFill>
                  <a:prstClr val="black"/>
                </a:solidFill>
                <a:latin typeface="Courier New"/>
                <a:cs typeface="Courier New"/>
              </a:rPr>
              <a:t>, but we do not known in what subtypes they belong</a:t>
            </a:r>
            <a:endParaRPr lang="pt-BR" altLang="en-US" sz="1800" b="1" spc="-5" dirty="0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6" name="object 37"/>
          <p:cNvSpPr txBox="1"/>
          <p:nvPr/>
        </p:nvSpPr>
        <p:spPr>
          <a:xfrm>
            <a:off x="1819275" y="6629400"/>
            <a:ext cx="6648450" cy="777777"/>
          </a:xfrm>
          <a:prstGeom prst="rect">
            <a:avLst/>
          </a:prstGeom>
          <a:solidFill>
            <a:srgbClr val="FFF2E7"/>
          </a:solidFill>
          <a:ln w="12699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83185" marR="158115">
              <a:lnSpc>
                <a:spcPct val="99500"/>
              </a:lnSpc>
              <a:spcBef>
                <a:spcPts val="305"/>
              </a:spcBef>
            </a:pPr>
            <a:r>
              <a:rPr lang="en-US" sz="2400" dirty="0" smtClean="0">
                <a:solidFill>
                  <a:srgbClr val="FF7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crosscutting code reuse is impaired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by other systems needing update signaling 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12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304800"/>
            <a:ext cx="8077200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-195" dirty="0" smtClean="0">
                <a:latin typeface="Arial"/>
                <a:cs typeface="Arial"/>
              </a:rPr>
              <a:t>Abstraction, information hiding and crosscutting code reuse</a:t>
            </a:r>
            <a:endParaRPr sz="2000" spc="-125" dirty="0">
              <a:latin typeface="Arial"/>
              <a:cs typeface="Arial"/>
            </a:endParaRPr>
          </a:p>
        </p:txBody>
      </p:sp>
      <p:sp>
        <p:nvSpPr>
          <p:cNvPr id="13" name="object 34"/>
          <p:cNvSpPr txBox="1"/>
          <p:nvPr/>
        </p:nvSpPr>
        <p:spPr>
          <a:xfrm>
            <a:off x="1447800" y="1752600"/>
            <a:ext cx="7391400" cy="2056973"/>
          </a:xfrm>
          <a:prstGeom prst="rect">
            <a:avLst/>
          </a:prstGeom>
          <a:ln w="9524">
            <a:noFill/>
          </a:ln>
        </p:spPr>
        <p:txBody>
          <a:bodyPr vert="horz" wrap="square" lIns="0" tIns="40640" rIns="0" bIns="0" rtlCol="0">
            <a:spAutoFit/>
          </a:bodyPr>
          <a:lstStyle/>
          <a:p>
            <a:pPr marL="330200" marR="1892300" indent="-244475">
              <a:lnSpc>
                <a:spcPct val="125000"/>
              </a:lnSpc>
              <a:spcBef>
                <a:spcPts val="320"/>
              </a:spcBef>
            </a:pPr>
            <a:r>
              <a:rPr lang="en-US" sz="1600" b="1" spc="-5" dirty="0" smtClean="0">
                <a:latin typeface="Courier New"/>
                <a:cs typeface="Courier New"/>
              </a:rPr>
              <a:t>interface</a:t>
            </a:r>
            <a:r>
              <a:rPr sz="1600" b="1" spc="-5" dirty="0" smtClean="0">
                <a:latin typeface="Courier New"/>
                <a:cs typeface="Courier New"/>
              </a:rPr>
              <a:t> </a:t>
            </a:r>
            <a:r>
              <a:rPr lang="en-US" sz="1600" b="1" spc="-5" dirty="0" err="1" smtClean="0">
                <a:latin typeface="Courier New"/>
                <a:cs typeface="Courier New"/>
              </a:rPr>
              <a:t>UpdateSignaling</a:t>
            </a:r>
            <a:r>
              <a:rPr lang="en-US" sz="1600" b="1" spc="-5" dirty="0" smtClean="0">
                <a:latin typeface="Courier New"/>
                <a:cs typeface="Courier New"/>
              </a:rPr>
              <a:t> </a:t>
            </a:r>
            <a:r>
              <a:rPr sz="1600" b="1" dirty="0" smtClean="0">
                <a:latin typeface="Courier New"/>
                <a:cs typeface="Courier New"/>
              </a:rPr>
              <a:t>{  </a:t>
            </a:r>
            <a:endParaRPr lang="en-US" sz="1600" b="1" dirty="0" smtClean="0">
              <a:latin typeface="Courier New"/>
              <a:cs typeface="Courier New"/>
            </a:endParaRPr>
          </a:p>
          <a:p>
            <a:pPr marL="330200" marR="1892300" indent="-244475">
              <a:lnSpc>
                <a:spcPct val="125000"/>
              </a:lnSpc>
              <a:spcBef>
                <a:spcPts val="320"/>
              </a:spcBef>
            </a:pP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  @Advice()</a:t>
            </a:r>
          </a:p>
          <a:p>
            <a:pPr marL="330200" marR="1892300" indent="-244475">
              <a:lnSpc>
                <a:spcPct val="125000"/>
              </a:lnSpc>
              <a:spcBef>
                <a:spcPts val="320"/>
              </a:spcBef>
            </a:pPr>
            <a:r>
              <a:rPr lang="en-US"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 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 default void update(){</a:t>
            </a:r>
          </a:p>
          <a:p>
            <a:pPr marL="330200" marR="1892300" indent="-244475">
              <a:lnSpc>
                <a:spcPct val="125000"/>
              </a:lnSpc>
              <a:spcBef>
                <a:spcPts val="320"/>
              </a:spcBef>
            </a:pPr>
            <a:r>
              <a:rPr lang="en-US"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 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   </a:t>
            </a:r>
            <a:r>
              <a:rPr lang="en-US" sz="1600" b="1" spc="-5" dirty="0" err="1" smtClean="0">
                <a:solidFill>
                  <a:srgbClr val="FF7C00"/>
                </a:solidFill>
                <a:latin typeface="Courier New"/>
                <a:cs typeface="Courier New"/>
              </a:rPr>
              <a:t>Display.update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();</a:t>
            </a:r>
          </a:p>
          <a:p>
            <a:pPr marL="330200" marR="1892300" indent="-244475">
              <a:lnSpc>
                <a:spcPct val="125000"/>
              </a:lnSpc>
              <a:spcBef>
                <a:spcPts val="320"/>
              </a:spcBef>
            </a:pPr>
            <a:r>
              <a:rPr lang="en-US"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 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 }</a:t>
            </a:r>
            <a:endParaRPr lang="en-US" sz="1400" dirty="0">
              <a:solidFill>
                <a:srgbClr val="FF7C00"/>
              </a:solidFill>
              <a:latin typeface="Courier New"/>
              <a:cs typeface="Courier New"/>
            </a:endParaRPr>
          </a:p>
          <a:p>
            <a:pPr marL="86360">
              <a:lnSpc>
                <a:spcPct val="100000"/>
              </a:lnSpc>
              <a:spcBef>
                <a:spcPts val="575"/>
              </a:spcBef>
            </a:pPr>
            <a:r>
              <a:rPr sz="1600" b="1" dirty="0" smtClean="0">
                <a:latin typeface="Courier New"/>
                <a:cs typeface="Courier New"/>
              </a:rPr>
              <a:t>}</a:t>
            </a:r>
            <a:endParaRPr sz="1600" dirty="0">
              <a:latin typeface="Courier New"/>
              <a:cs typeface="Courier New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47800" y="1752600"/>
            <a:ext cx="5181600" cy="205697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ject 34"/>
          <p:cNvSpPr txBox="1"/>
          <p:nvPr/>
        </p:nvSpPr>
        <p:spPr>
          <a:xfrm>
            <a:off x="1447800" y="3941838"/>
            <a:ext cx="8991600" cy="2403222"/>
          </a:xfrm>
          <a:prstGeom prst="rect">
            <a:avLst/>
          </a:prstGeom>
          <a:ln w="9524">
            <a:noFill/>
          </a:ln>
        </p:spPr>
        <p:txBody>
          <a:bodyPr vert="horz" wrap="square" lIns="0" tIns="40640" rIns="0" bIns="0" rtlCol="0">
            <a:spAutoFit/>
          </a:bodyPr>
          <a:lstStyle/>
          <a:p>
            <a:pPr marL="330200" marR="1892300" indent="-244475">
              <a:lnSpc>
                <a:spcPct val="125000"/>
              </a:lnSpc>
              <a:spcBef>
                <a:spcPts val="320"/>
              </a:spcBef>
            </a:pPr>
            <a:r>
              <a:rPr lang="en-US" sz="1600" b="1" spc="-5" dirty="0" smtClean="0">
                <a:latin typeface="Courier New"/>
                <a:cs typeface="Courier New"/>
              </a:rPr>
              <a:t>interface</a:t>
            </a:r>
            <a:r>
              <a:rPr sz="1600" b="1" spc="-5" dirty="0" smtClean="0">
                <a:latin typeface="Courier New"/>
                <a:cs typeface="Courier New"/>
              </a:rPr>
              <a:t> </a:t>
            </a:r>
            <a:r>
              <a:rPr lang="en-US" sz="1600" b="1" spc="-5" dirty="0" err="1" smtClean="0">
                <a:latin typeface="Courier New"/>
                <a:cs typeface="Courier New"/>
              </a:rPr>
              <a:t>UpdateSignalingShapes</a:t>
            </a:r>
            <a:r>
              <a:rPr lang="en-US" sz="1600" b="1" spc="-5" dirty="0" smtClean="0">
                <a:latin typeface="Courier New"/>
                <a:cs typeface="Courier New"/>
              </a:rPr>
              <a:t> extends </a:t>
            </a:r>
            <a:r>
              <a:rPr lang="en-US" sz="1600" b="1" spc="-5" dirty="0" err="1" smtClean="0">
                <a:latin typeface="Courier New"/>
                <a:cs typeface="Courier New"/>
              </a:rPr>
              <a:t>UpdateSignaling</a:t>
            </a:r>
            <a:r>
              <a:rPr lang="en-US" sz="1600" b="1" spc="-5" dirty="0" smtClean="0">
                <a:latin typeface="Courier New"/>
                <a:cs typeface="Courier New"/>
              </a:rPr>
              <a:t> </a:t>
            </a:r>
            <a:r>
              <a:rPr sz="1600" b="1" dirty="0" smtClean="0">
                <a:latin typeface="Courier New"/>
                <a:cs typeface="Courier New"/>
              </a:rPr>
              <a:t>{  </a:t>
            </a:r>
            <a:endParaRPr lang="en-US" sz="1600" b="1" dirty="0" smtClean="0">
              <a:latin typeface="Courier New"/>
              <a:cs typeface="Courier New"/>
            </a:endParaRPr>
          </a:p>
          <a:p>
            <a:pPr marL="330200" marR="1892300" indent="-244475">
              <a:lnSpc>
                <a:spcPct val="125000"/>
              </a:lnSpc>
              <a:spcBef>
                <a:spcPts val="320"/>
              </a:spcBef>
            </a:pP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  @After(“execution(void set*(*))” +</a:t>
            </a:r>
          </a:p>
          <a:p>
            <a:pPr marL="330200" marR="1892300" indent="-244475">
              <a:lnSpc>
                <a:spcPct val="125000"/>
              </a:lnSpc>
              <a:spcBef>
                <a:spcPts val="320"/>
              </a:spcBef>
            </a:pPr>
            <a:r>
              <a:rPr lang="en-US"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 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   ” || execution(void </a:t>
            </a:r>
            <a:r>
              <a:rPr lang="en-US" sz="1600" b="1" spc="-5" dirty="0" err="1" smtClean="0">
                <a:solidFill>
                  <a:srgbClr val="FF7C00"/>
                </a:solidFill>
                <a:latin typeface="Courier New"/>
                <a:cs typeface="Courier New"/>
              </a:rPr>
              <a:t>moveBy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(</a:t>
            </a:r>
            <a:r>
              <a:rPr lang="en-US" sz="1600" b="1" spc="-5" dirty="0" err="1" smtClean="0">
                <a:solidFill>
                  <a:srgbClr val="FF7C00"/>
                </a:solidFill>
                <a:latin typeface="Courier New"/>
                <a:cs typeface="Courier New"/>
              </a:rPr>
              <a:t>int,int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)))</a:t>
            </a:r>
          </a:p>
          <a:p>
            <a:pPr marL="330200" marR="1892300" indent="-244475">
              <a:lnSpc>
                <a:spcPct val="125000"/>
              </a:lnSpc>
              <a:spcBef>
                <a:spcPts val="320"/>
              </a:spcBef>
            </a:pPr>
            <a:r>
              <a:rPr lang="en-US"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 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 default void update(){</a:t>
            </a:r>
          </a:p>
          <a:p>
            <a:pPr marL="330200" marR="1892300" indent="-244475">
              <a:lnSpc>
                <a:spcPct val="125000"/>
              </a:lnSpc>
              <a:spcBef>
                <a:spcPts val="320"/>
              </a:spcBef>
            </a:pPr>
            <a:r>
              <a:rPr lang="en-US"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 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   </a:t>
            </a:r>
            <a:r>
              <a:rPr lang="en-US" sz="1600" b="1" spc="-5" dirty="0" err="1" smtClean="0">
                <a:solidFill>
                  <a:srgbClr val="FF7C00"/>
                </a:solidFill>
                <a:latin typeface="Courier New"/>
                <a:cs typeface="Courier New"/>
              </a:rPr>
              <a:t>UpdateSignaling.super.update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();</a:t>
            </a:r>
            <a:endParaRPr lang="en-US" sz="1600" b="1" spc="-5" dirty="0">
              <a:solidFill>
                <a:srgbClr val="FF7C00"/>
              </a:solidFill>
              <a:latin typeface="Courier New"/>
              <a:cs typeface="Courier New"/>
            </a:endParaRPr>
          </a:p>
          <a:p>
            <a:pPr marL="330200" marR="1892300" indent="-244475">
              <a:lnSpc>
                <a:spcPct val="125000"/>
              </a:lnSpc>
              <a:spcBef>
                <a:spcPts val="320"/>
              </a:spcBef>
            </a:pP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  }</a:t>
            </a:r>
            <a:endParaRPr lang="en-US" sz="1400" dirty="0">
              <a:solidFill>
                <a:srgbClr val="FF7C00"/>
              </a:solidFill>
              <a:latin typeface="Courier New"/>
              <a:cs typeface="Courier New"/>
            </a:endParaRPr>
          </a:p>
          <a:p>
            <a:pPr marL="86360">
              <a:lnSpc>
                <a:spcPct val="100000"/>
              </a:lnSpc>
              <a:spcBef>
                <a:spcPts val="575"/>
              </a:spcBef>
            </a:pPr>
            <a:r>
              <a:rPr sz="1600" b="1" dirty="0" smtClean="0">
                <a:latin typeface="Courier New"/>
                <a:cs typeface="Courier New"/>
              </a:rPr>
              <a:t>}</a:t>
            </a:r>
            <a:endParaRPr sz="1600" dirty="0">
              <a:latin typeface="Courier New"/>
              <a:cs typeface="Courier New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0" y="3941838"/>
            <a:ext cx="7086600" cy="240322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bject 34"/>
          <p:cNvSpPr txBox="1"/>
          <p:nvPr/>
        </p:nvSpPr>
        <p:spPr>
          <a:xfrm>
            <a:off x="1447800" y="6525573"/>
            <a:ext cx="8077200" cy="1018227"/>
          </a:xfrm>
          <a:prstGeom prst="rect">
            <a:avLst/>
          </a:prstGeom>
          <a:ln w="9524">
            <a:noFill/>
          </a:ln>
        </p:spPr>
        <p:txBody>
          <a:bodyPr vert="horz" wrap="square" lIns="0" tIns="40640" rIns="0" bIns="0" rtlCol="0">
            <a:spAutoFit/>
          </a:bodyPr>
          <a:lstStyle/>
          <a:p>
            <a:pPr marL="330200" marR="1892300" indent="-244475">
              <a:lnSpc>
                <a:spcPct val="125000"/>
              </a:lnSpc>
              <a:spcBef>
                <a:spcPts val="320"/>
              </a:spcBef>
            </a:pPr>
            <a:r>
              <a:rPr lang="en-US" sz="1600" b="1" spc="-5" dirty="0" smtClean="0">
                <a:latin typeface="Courier New"/>
                <a:cs typeface="Courier New"/>
              </a:rPr>
              <a:t>class</a:t>
            </a:r>
            <a:r>
              <a:rPr sz="1600" b="1" spc="-5" dirty="0" smtClean="0">
                <a:latin typeface="Courier New"/>
                <a:cs typeface="Courier New"/>
              </a:rPr>
              <a:t> </a:t>
            </a:r>
            <a:r>
              <a:rPr lang="en-US" sz="1600" b="1" spc="-5" dirty="0" smtClean="0">
                <a:latin typeface="Courier New"/>
                <a:cs typeface="Courier New"/>
              </a:rPr>
              <a:t>Point 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implements </a:t>
            </a:r>
            <a:r>
              <a:rPr lang="en-US" sz="1600" b="1" spc="-5" dirty="0" err="1" smtClean="0">
                <a:solidFill>
                  <a:srgbClr val="FF7C00"/>
                </a:solidFill>
                <a:latin typeface="Courier New"/>
                <a:cs typeface="Courier New"/>
              </a:rPr>
              <a:t>UpdateSignalingShapes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 </a:t>
            </a:r>
            <a:r>
              <a:rPr sz="1600" b="1" dirty="0" smtClean="0">
                <a:latin typeface="Courier New"/>
                <a:cs typeface="Courier New"/>
              </a:rPr>
              <a:t>{</a:t>
            </a:r>
            <a:r>
              <a:rPr lang="en-US" sz="1600" b="1" dirty="0" smtClean="0">
                <a:latin typeface="Courier New"/>
                <a:cs typeface="Courier New"/>
              </a:rPr>
              <a:t>...</a:t>
            </a:r>
            <a:r>
              <a:rPr sz="1600" b="1" dirty="0" smtClean="0">
                <a:latin typeface="Courier New"/>
                <a:cs typeface="Courier New"/>
              </a:rPr>
              <a:t>}</a:t>
            </a:r>
            <a:endParaRPr lang="en-US" sz="1600" b="1" dirty="0">
              <a:latin typeface="Courier New"/>
              <a:cs typeface="Courier New"/>
            </a:endParaRPr>
          </a:p>
          <a:p>
            <a:pPr marL="330200" marR="1892300" indent="-244475">
              <a:lnSpc>
                <a:spcPct val="125000"/>
              </a:lnSpc>
              <a:spcBef>
                <a:spcPts val="320"/>
              </a:spcBef>
            </a:pPr>
            <a:r>
              <a:rPr lang="en-US" sz="1600" b="1" spc="-5" dirty="0">
                <a:latin typeface="Courier New"/>
                <a:cs typeface="Courier New"/>
              </a:rPr>
              <a:t>class </a:t>
            </a:r>
            <a:r>
              <a:rPr lang="en-US" sz="1600" b="1" spc="-5" dirty="0" smtClean="0">
                <a:latin typeface="Courier New"/>
                <a:cs typeface="Courier New"/>
              </a:rPr>
              <a:t>Line </a:t>
            </a:r>
            <a:r>
              <a:rPr lang="en-US"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implements </a:t>
            </a:r>
            <a:r>
              <a:rPr lang="en-US" sz="1600" b="1" spc="-5" dirty="0" err="1" smtClean="0">
                <a:solidFill>
                  <a:srgbClr val="FF7C00"/>
                </a:solidFill>
                <a:latin typeface="Courier New"/>
                <a:cs typeface="Courier New"/>
              </a:rPr>
              <a:t>UpdateSignalingShapes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 </a:t>
            </a:r>
            <a:r>
              <a:rPr lang="en-US" sz="1600" b="1" dirty="0" smtClean="0">
                <a:latin typeface="Courier New"/>
                <a:cs typeface="Courier New"/>
              </a:rPr>
              <a:t>{... }</a:t>
            </a:r>
            <a:endParaRPr lang="en-US" sz="1600" dirty="0">
              <a:latin typeface="Courier New"/>
              <a:cs typeface="Courier New"/>
            </a:endParaRPr>
          </a:p>
          <a:p>
            <a:pPr marL="86360">
              <a:lnSpc>
                <a:spcPct val="100000"/>
              </a:lnSpc>
              <a:spcBef>
                <a:spcPts val="575"/>
              </a:spcBef>
            </a:pPr>
            <a:endParaRPr sz="1600" dirty="0">
              <a:latin typeface="Courier New"/>
              <a:cs typeface="Courier New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7800" y="6525573"/>
            <a:ext cx="6553200" cy="80520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0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304800"/>
            <a:ext cx="8077200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-195" dirty="0" smtClean="0">
                <a:latin typeface="Arial"/>
                <a:cs typeface="Arial"/>
              </a:rPr>
              <a:t>Abstraction, information hiding and crosscutting code reuse</a:t>
            </a:r>
            <a:endParaRPr sz="2000" spc="-125" dirty="0">
              <a:latin typeface="Arial"/>
              <a:cs typeface="Arial"/>
            </a:endParaRPr>
          </a:p>
        </p:txBody>
      </p:sp>
      <p:sp>
        <p:nvSpPr>
          <p:cNvPr id="13" name="object 34"/>
          <p:cNvSpPr txBox="1"/>
          <p:nvPr/>
        </p:nvSpPr>
        <p:spPr>
          <a:xfrm>
            <a:off x="1447800" y="1752600"/>
            <a:ext cx="7391400" cy="2056973"/>
          </a:xfrm>
          <a:prstGeom prst="rect">
            <a:avLst/>
          </a:prstGeom>
          <a:ln w="9524">
            <a:noFill/>
          </a:ln>
        </p:spPr>
        <p:txBody>
          <a:bodyPr vert="horz" wrap="square" lIns="0" tIns="40640" rIns="0" bIns="0" rtlCol="0">
            <a:spAutoFit/>
          </a:bodyPr>
          <a:lstStyle/>
          <a:p>
            <a:pPr marL="330200" marR="1892300" indent="-244475">
              <a:lnSpc>
                <a:spcPct val="125000"/>
              </a:lnSpc>
              <a:spcBef>
                <a:spcPts val="320"/>
              </a:spcBef>
            </a:pPr>
            <a:r>
              <a:rPr lang="en-US" sz="1600" b="1" spc="-5" dirty="0" smtClean="0">
                <a:latin typeface="Courier New"/>
                <a:cs typeface="Courier New"/>
              </a:rPr>
              <a:t>interface</a:t>
            </a:r>
            <a:r>
              <a:rPr sz="1600" b="1" spc="-5" dirty="0" smtClean="0">
                <a:latin typeface="Courier New"/>
                <a:cs typeface="Courier New"/>
              </a:rPr>
              <a:t> </a:t>
            </a:r>
            <a:r>
              <a:rPr lang="en-US" sz="1600" b="1" spc="-5" dirty="0" err="1" smtClean="0">
                <a:latin typeface="Courier New"/>
                <a:cs typeface="Courier New"/>
              </a:rPr>
              <a:t>UpdateSignaling</a:t>
            </a:r>
            <a:r>
              <a:rPr lang="en-US" sz="1600" b="1" spc="-5" dirty="0" smtClean="0">
                <a:latin typeface="Courier New"/>
                <a:cs typeface="Courier New"/>
              </a:rPr>
              <a:t> </a:t>
            </a:r>
            <a:r>
              <a:rPr sz="1600" b="1" dirty="0" smtClean="0">
                <a:latin typeface="Courier New"/>
                <a:cs typeface="Courier New"/>
              </a:rPr>
              <a:t>{  </a:t>
            </a:r>
            <a:endParaRPr lang="en-US" sz="1600" b="1" dirty="0" smtClean="0">
              <a:latin typeface="Courier New"/>
              <a:cs typeface="Courier New"/>
            </a:endParaRPr>
          </a:p>
          <a:p>
            <a:pPr marL="330200" marR="1892300" indent="-244475">
              <a:lnSpc>
                <a:spcPct val="125000"/>
              </a:lnSpc>
              <a:spcBef>
                <a:spcPts val="320"/>
              </a:spcBef>
            </a:pP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  @Advice()</a:t>
            </a:r>
          </a:p>
          <a:p>
            <a:pPr marL="330200" marR="1892300" indent="-244475">
              <a:lnSpc>
                <a:spcPct val="125000"/>
              </a:lnSpc>
              <a:spcBef>
                <a:spcPts val="320"/>
              </a:spcBef>
            </a:pPr>
            <a:r>
              <a:rPr lang="en-US"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 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 default void update(){</a:t>
            </a:r>
          </a:p>
          <a:p>
            <a:pPr marL="330200" marR="1892300" indent="-244475">
              <a:lnSpc>
                <a:spcPct val="125000"/>
              </a:lnSpc>
              <a:spcBef>
                <a:spcPts val="320"/>
              </a:spcBef>
            </a:pPr>
            <a:r>
              <a:rPr lang="en-US"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 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   </a:t>
            </a:r>
            <a:r>
              <a:rPr lang="en-US" sz="1600" b="1" spc="-5" dirty="0" err="1" smtClean="0">
                <a:solidFill>
                  <a:srgbClr val="FF7C00"/>
                </a:solidFill>
                <a:latin typeface="Courier New"/>
                <a:cs typeface="Courier New"/>
              </a:rPr>
              <a:t>Display.update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();</a:t>
            </a:r>
          </a:p>
          <a:p>
            <a:pPr marL="330200" marR="1892300" indent="-244475">
              <a:lnSpc>
                <a:spcPct val="125000"/>
              </a:lnSpc>
              <a:spcBef>
                <a:spcPts val="320"/>
              </a:spcBef>
            </a:pPr>
            <a:r>
              <a:rPr lang="en-US"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 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 }</a:t>
            </a:r>
            <a:endParaRPr lang="en-US" sz="1400" dirty="0">
              <a:solidFill>
                <a:srgbClr val="FF7C00"/>
              </a:solidFill>
              <a:latin typeface="Courier New"/>
              <a:cs typeface="Courier New"/>
            </a:endParaRPr>
          </a:p>
          <a:p>
            <a:pPr marL="86360">
              <a:lnSpc>
                <a:spcPct val="100000"/>
              </a:lnSpc>
              <a:spcBef>
                <a:spcPts val="575"/>
              </a:spcBef>
            </a:pPr>
            <a:r>
              <a:rPr sz="1600" b="1" dirty="0" smtClean="0">
                <a:latin typeface="Courier New"/>
                <a:cs typeface="Courier New"/>
              </a:rPr>
              <a:t>}</a:t>
            </a:r>
            <a:endParaRPr sz="1600" dirty="0">
              <a:latin typeface="Courier New"/>
              <a:cs typeface="Courier New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47800" y="1752600"/>
            <a:ext cx="5181600" cy="205697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ject 34"/>
          <p:cNvSpPr txBox="1"/>
          <p:nvPr/>
        </p:nvSpPr>
        <p:spPr>
          <a:xfrm>
            <a:off x="1447800" y="3941838"/>
            <a:ext cx="8991600" cy="2403222"/>
          </a:xfrm>
          <a:prstGeom prst="rect">
            <a:avLst/>
          </a:prstGeom>
          <a:ln w="9524">
            <a:noFill/>
          </a:ln>
        </p:spPr>
        <p:txBody>
          <a:bodyPr vert="horz" wrap="square" lIns="0" tIns="40640" rIns="0" bIns="0" rtlCol="0">
            <a:spAutoFit/>
          </a:bodyPr>
          <a:lstStyle/>
          <a:p>
            <a:pPr marL="330200" marR="1892300" indent="-244475">
              <a:lnSpc>
                <a:spcPct val="125000"/>
              </a:lnSpc>
              <a:spcBef>
                <a:spcPts val="320"/>
              </a:spcBef>
            </a:pPr>
            <a:r>
              <a:rPr lang="en-US" sz="1600" b="1" spc="-5" dirty="0" smtClean="0">
                <a:latin typeface="Courier New"/>
                <a:cs typeface="Courier New"/>
              </a:rPr>
              <a:t>interface</a:t>
            </a:r>
            <a:r>
              <a:rPr sz="1600" b="1" spc="-5" dirty="0" smtClean="0">
                <a:latin typeface="Courier New"/>
                <a:cs typeface="Courier New"/>
              </a:rPr>
              <a:t> </a:t>
            </a:r>
            <a:r>
              <a:rPr lang="en-US" sz="1600" b="1" spc="-5" dirty="0" err="1" smtClean="0">
                <a:latin typeface="Courier New"/>
                <a:cs typeface="Courier New"/>
              </a:rPr>
              <a:t>UpdateSignalingShapes</a:t>
            </a:r>
            <a:r>
              <a:rPr lang="en-US" sz="1600" b="1" spc="-5" dirty="0" smtClean="0">
                <a:latin typeface="Courier New"/>
                <a:cs typeface="Courier New"/>
              </a:rPr>
              <a:t> extends </a:t>
            </a:r>
            <a:r>
              <a:rPr lang="en-US" sz="1600" b="1" spc="-5" dirty="0" err="1" smtClean="0">
                <a:latin typeface="Courier New"/>
                <a:cs typeface="Courier New"/>
              </a:rPr>
              <a:t>UpdateSignaling</a:t>
            </a:r>
            <a:r>
              <a:rPr lang="en-US" sz="1600" b="1" spc="-5" dirty="0" smtClean="0">
                <a:latin typeface="Courier New"/>
                <a:cs typeface="Courier New"/>
              </a:rPr>
              <a:t> </a:t>
            </a:r>
            <a:r>
              <a:rPr sz="1600" b="1" dirty="0" smtClean="0">
                <a:latin typeface="Courier New"/>
                <a:cs typeface="Courier New"/>
              </a:rPr>
              <a:t>{  </a:t>
            </a:r>
            <a:endParaRPr lang="en-US" sz="1600" b="1" dirty="0" smtClean="0">
              <a:latin typeface="Courier New"/>
              <a:cs typeface="Courier New"/>
            </a:endParaRPr>
          </a:p>
          <a:p>
            <a:pPr marL="330200" marR="1892300" indent="-244475">
              <a:lnSpc>
                <a:spcPct val="125000"/>
              </a:lnSpc>
              <a:spcBef>
                <a:spcPts val="320"/>
              </a:spcBef>
            </a:pP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  @After(“execution(void set*(*))” +</a:t>
            </a:r>
          </a:p>
          <a:p>
            <a:pPr marL="330200" marR="1892300" indent="-244475">
              <a:lnSpc>
                <a:spcPct val="125000"/>
              </a:lnSpc>
              <a:spcBef>
                <a:spcPts val="320"/>
              </a:spcBef>
            </a:pPr>
            <a:r>
              <a:rPr lang="en-US"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 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   ” || execution(void </a:t>
            </a:r>
            <a:r>
              <a:rPr lang="en-US" sz="1600" b="1" spc="-5" dirty="0" err="1" smtClean="0">
                <a:solidFill>
                  <a:srgbClr val="FF7C00"/>
                </a:solidFill>
                <a:latin typeface="Courier New"/>
                <a:cs typeface="Courier New"/>
              </a:rPr>
              <a:t>moveBy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(</a:t>
            </a:r>
            <a:r>
              <a:rPr lang="en-US" sz="1600" b="1" spc="-5" dirty="0" err="1" smtClean="0">
                <a:solidFill>
                  <a:srgbClr val="FF7C00"/>
                </a:solidFill>
                <a:latin typeface="Courier New"/>
                <a:cs typeface="Courier New"/>
              </a:rPr>
              <a:t>int,int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)))</a:t>
            </a:r>
          </a:p>
          <a:p>
            <a:pPr marL="330200" marR="1892300" indent="-244475">
              <a:lnSpc>
                <a:spcPct val="125000"/>
              </a:lnSpc>
              <a:spcBef>
                <a:spcPts val="320"/>
              </a:spcBef>
            </a:pPr>
            <a:r>
              <a:rPr lang="en-US"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 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 default void update(){</a:t>
            </a:r>
          </a:p>
          <a:p>
            <a:pPr marL="330200" marR="1892300" indent="-244475">
              <a:lnSpc>
                <a:spcPct val="125000"/>
              </a:lnSpc>
              <a:spcBef>
                <a:spcPts val="320"/>
              </a:spcBef>
            </a:pPr>
            <a:r>
              <a:rPr lang="en-US"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 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   </a:t>
            </a:r>
            <a:r>
              <a:rPr lang="en-US" sz="1600" b="1" spc="-5" dirty="0" err="1" smtClean="0">
                <a:solidFill>
                  <a:srgbClr val="FF7C00"/>
                </a:solidFill>
                <a:latin typeface="Courier New"/>
                <a:cs typeface="Courier New"/>
              </a:rPr>
              <a:t>UpdateSignaling.super.update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();</a:t>
            </a:r>
            <a:endParaRPr lang="en-US" sz="1600" b="1" spc="-5" dirty="0">
              <a:solidFill>
                <a:srgbClr val="FF7C00"/>
              </a:solidFill>
              <a:latin typeface="Courier New"/>
              <a:cs typeface="Courier New"/>
            </a:endParaRPr>
          </a:p>
          <a:p>
            <a:pPr marL="330200" marR="1892300" indent="-244475">
              <a:lnSpc>
                <a:spcPct val="125000"/>
              </a:lnSpc>
              <a:spcBef>
                <a:spcPts val="320"/>
              </a:spcBef>
            </a:pP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  }</a:t>
            </a:r>
            <a:endParaRPr lang="en-US" sz="1400" dirty="0">
              <a:solidFill>
                <a:srgbClr val="FF7C00"/>
              </a:solidFill>
              <a:latin typeface="Courier New"/>
              <a:cs typeface="Courier New"/>
            </a:endParaRPr>
          </a:p>
          <a:p>
            <a:pPr marL="86360">
              <a:lnSpc>
                <a:spcPct val="100000"/>
              </a:lnSpc>
              <a:spcBef>
                <a:spcPts val="575"/>
              </a:spcBef>
            </a:pPr>
            <a:r>
              <a:rPr sz="1600" b="1" dirty="0" smtClean="0">
                <a:latin typeface="Courier New"/>
                <a:cs typeface="Courier New"/>
              </a:rPr>
              <a:t>}</a:t>
            </a:r>
            <a:endParaRPr sz="1600" dirty="0">
              <a:latin typeface="Courier New"/>
              <a:cs typeface="Courier New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0" y="3941838"/>
            <a:ext cx="7086600" cy="240322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bject 34"/>
          <p:cNvSpPr txBox="1"/>
          <p:nvPr/>
        </p:nvSpPr>
        <p:spPr>
          <a:xfrm>
            <a:off x="1447800" y="6525573"/>
            <a:ext cx="8077200" cy="1018227"/>
          </a:xfrm>
          <a:prstGeom prst="rect">
            <a:avLst/>
          </a:prstGeom>
          <a:ln w="9524">
            <a:noFill/>
          </a:ln>
        </p:spPr>
        <p:txBody>
          <a:bodyPr vert="horz" wrap="square" lIns="0" tIns="40640" rIns="0" bIns="0" rtlCol="0">
            <a:spAutoFit/>
          </a:bodyPr>
          <a:lstStyle/>
          <a:p>
            <a:pPr marL="330200" marR="1892300" indent="-244475">
              <a:lnSpc>
                <a:spcPct val="125000"/>
              </a:lnSpc>
              <a:spcBef>
                <a:spcPts val="320"/>
              </a:spcBef>
            </a:pPr>
            <a:r>
              <a:rPr lang="en-US" sz="1600" b="1" spc="-5" dirty="0" smtClean="0">
                <a:latin typeface="Courier New"/>
                <a:cs typeface="Courier New"/>
              </a:rPr>
              <a:t>class</a:t>
            </a:r>
            <a:r>
              <a:rPr sz="1600" b="1" spc="-5" dirty="0" smtClean="0">
                <a:latin typeface="Courier New"/>
                <a:cs typeface="Courier New"/>
              </a:rPr>
              <a:t> </a:t>
            </a:r>
            <a:r>
              <a:rPr lang="en-US" sz="1600" b="1" spc="-5" dirty="0" smtClean="0">
                <a:latin typeface="Courier New"/>
                <a:cs typeface="Courier New"/>
              </a:rPr>
              <a:t>Point 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implements </a:t>
            </a:r>
            <a:r>
              <a:rPr lang="en-US" sz="1600" b="1" spc="-5" dirty="0" err="1" smtClean="0">
                <a:solidFill>
                  <a:srgbClr val="FF7C00"/>
                </a:solidFill>
                <a:latin typeface="Courier New"/>
                <a:cs typeface="Courier New"/>
              </a:rPr>
              <a:t>UpdateSignalingShapes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 </a:t>
            </a:r>
            <a:r>
              <a:rPr sz="1600" b="1" dirty="0" smtClean="0">
                <a:latin typeface="Courier New"/>
                <a:cs typeface="Courier New"/>
              </a:rPr>
              <a:t>{</a:t>
            </a:r>
            <a:r>
              <a:rPr lang="en-US" sz="1600" b="1" dirty="0" smtClean="0">
                <a:latin typeface="Courier New"/>
                <a:cs typeface="Courier New"/>
              </a:rPr>
              <a:t>...</a:t>
            </a:r>
            <a:r>
              <a:rPr sz="1600" b="1" dirty="0" smtClean="0">
                <a:latin typeface="Courier New"/>
                <a:cs typeface="Courier New"/>
              </a:rPr>
              <a:t>}</a:t>
            </a:r>
            <a:endParaRPr lang="en-US" sz="1600" b="1" dirty="0">
              <a:latin typeface="Courier New"/>
              <a:cs typeface="Courier New"/>
            </a:endParaRPr>
          </a:p>
          <a:p>
            <a:pPr marL="330200" marR="1892300" indent="-244475">
              <a:lnSpc>
                <a:spcPct val="125000"/>
              </a:lnSpc>
              <a:spcBef>
                <a:spcPts val="320"/>
              </a:spcBef>
            </a:pPr>
            <a:r>
              <a:rPr lang="en-US" sz="1600" b="1" spc="-5" dirty="0">
                <a:latin typeface="Courier New"/>
                <a:cs typeface="Courier New"/>
              </a:rPr>
              <a:t>class </a:t>
            </a:r>
            <a:r>
              <a:rPr lang="en-US" sz="1600" b="1" spc="-5" dirty="0" smtClean="0">
                <a:latin typeface="Courier New"/>
                <a:cs typeface="Courier New"/>
              </a:rPr>
              <a:t>Line </a:t>
            </a:r>
            <a:r>
              <a:rPr lang="en-US" sz="1600" b="1" spc="-5" dirty="0">
                <a:solidFill>
                  <a:srgbClr val="FF7C00"/>
                </a:solidFill>
                <a:latin typeface="Courier New"/>
                <a:cs typeface="Courier New"/>
              </a:rPr>
              <a:t>implements </a:t>
            </a:r>
            <a:r>
              <a:rPr lang="en-US" sz="1600" b="1" spc="-5" dirty="0" err="1" smtClean="0">
                <a:solidFill>
                  <a:srgbClr val="FF7C00"/>
                </a:solidFill>
                <a:latin typeface="Courier New"/>
                <a:cs typeface="Courier New"/>
              </a:rPr>
              <a:t>UpdateSignalingShapes</a:t>
            </a:r>
            <a:r>
              <a:rPr lang="en-US" sz="16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 </a:t>
            </a:r>
            <a:r>
              <a:rPr lang="en-US" sz="1600" b="1" dirty="0" smtClean="0">
                <a:latin typeface="Courier New"/>
                <a:cs typeface="Courier New"/>
              </a:rPr>
              <a:t>{... }</a:t>
            </a:r>
            <a:endParaRPr lang="en-US" sz="1600" dirty="0">
              <a:latin typeface="Courier New"/>
              <a:cs typeface="Courier New"/>
            </a:endParaRPr>
          </a:p>
          <a:p>
            <a:pPr marL="86360">
              <a:lnSpc>
                <a:spcPct val="100000"/>
              </a:lnSpc>
              <a:spcBef>
                <a:spcPts val="575"/>
              </a:spcBef>
            </a:pPr>
            <a:endParaRPr sz="1600" dirty="0">
              <a:latin typeface="Courier New"/>
              <a:cs typeface="Courier New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7800" y="6525573"/>
            <a:ext cx="6553200" cy="80520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utoShape 4"/>
          <p:cNvSpPr>
            <a:spLocks/>
          </p:cNvSpPr>
          <p:nvPr/>
        </p:nvSpPr>
        <p:spPr bwMode="auto">
          <a:xfrm>
            <a:off x="6400800" y="1905000"/>
            <a:ext cx="3505200" cy="990600"/>
          </a:xfrm>
          <a:prstGeom prst="borderCallout2">
            <a:avLst>
              <a:gd name="adj1" fmla="val 10000"/>
              <a:gd name="adj2" fmla="val -6648"/>
              <a:gd name="adj3" fmla="val 10000"/>
              <a:gd name="adj4" fmla="val -27519"/>
              <a:gd name="adj5" fmla="val 72156"/>
              <a:gd name="adj6" fmla="val -48475"/>
            </a:avLst>
          </a:prstGeom>
          <a:solidFill>
            <a:srgbClr val="FFFED5"/>
          </a:solidFill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3300"/>
              </a:buClr>
              <a:buSzPct val="5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9900"/>
              </a:buClr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3333FF"/>
              </a:buClr>
              <a:buChar char="—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crosscutting code </a:t>
            </a:r>
            <a:r>
              <a:rPr lang="en-US" altLang="en-US" sz="1800" b="1" spc="-5" dirty="0" smtClean="0">
                <a:solidFill>
                  <a:prstClr val="black"/>
                </a:solidFill>
                <a:latin typeface="Courier New"/>
                <a:cs typeface="Courier New"/>
              </a:rPr>
              <a:t>can be </a:t>
            </a:r>
            <a:r>
              <a:rPr lang="en-US" altLang="en-US" sz="18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reused</a:t>
            </a:r>
            <a:r>
              <a:rPr lang="en-US" altLang="en-US" sz="1800" b="1" spc="-5" dirty="0" smtClean="0">
                <a:solidFill>
                  <a:prstClr val="black"/>
                </a:solidFill>
                <a:latin typeface="Courier New"/>
                <a:cs typeface="Courier New"/>
              </a:rPr>
              <a:t> by other </a:t>
            </a:r>
            <a:r>
              <a:rPr lang="en-US" altLang="en-US" sz="18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update signaling join points</a:t>
            </a:r>
            <a:endParaRPr lang="pt-BR" altLang="en-US" sz="1800" b="1" spc="-5" dirty="0">
              <a:solidFill>
                <a:srgbClr val="FF7C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6655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63985" y="917012"/>
            <a:ext cx="393763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95" dirty="0" smtClean="0">
                <a:latin typeface="Arial"/>
                <a:cs typeface="Arial"/>
              </a:rPr>
              <a:t>AOP…</a:t>
            </a:r>
            <a:endParaRPr sz="2000" spc="-125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34225" y="2119339"/>
            <a:ext cx="6400165" cy="4408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3370" indent="-280670">
              <a:lnSpc>
                <a:spcPct val="100000"/>
              </a:lnSpc>
              <a:buSzPct val="170212"/>
              <a:buChar char="•"/>
              <a:tabLst>
                <a:tab pos="294005" algn="l"/>
              </a:tabLst>
            </a:pPr>
            <a:r>
              <a:rPr lang="en-US" sz="2350" spc="-5" dirty="0" smtClean="0">
                <a:latin typeface="Arial"/>
                <a:cs typeface="Arial"/>
              </a:rPr>
              <a:t>improves modularity in presence of crosscutting concerns</a:t>
            </a:r>
            <a:endParaRPr sz="2350" dirty="0">
              <a:latin typeface="Arial"/>
              <a:cs typeface="Arial"/>
            </a:endParaRPr>
          </a:p>
          <a:p>
            <a:pPr marL="511809" lvl="1" indent="-280670">
              <a:lnSpc>
                <a:spcPct val="100000"/>
              </a:lnSpc>
              <a:spcBef>
                <a:spcPts val="1505"/>
              </a:spcBef>
              <a:buSzPct val="170212"/>
              <a:buChar char="•"/>
              <a:tabLst>
                <a:tab pos="512445" algn="l"/>
              </a:tabLst>
            </a:pPr>
            <a:r>
              <a:rPr lang="en-US" sz="2300" dirty="0">
                <a:solidFill>
                  <a:srgbClr val="FF7C00"/>
                </a:solidFill>
                <a:latin typeface="Arial"/>
                <a:cs typeface="Arial"/>
              </a:rPr>
              <a:t>code locality [non-scattered]</a:t>
            </a:r>
            <a:endParaRPr sz="2300" dirty="0">
              <a:solidFill>
                <a:srgbClr val="FF7C00"/>
              </a:solidFill>
              <a:latin typeface="Arial"/>
              <a:cs typeface="Arial"/>
            </a:endParaRPr>
          </a:p>
          <a:p>
            <a:pPr marL="511809" lvl="1" indent="-280670">
              <a:lnSpc>
                <a:spcPct val="100000"/>
              </a:lnSpc>
              <a:spcBef>
                <a:spcPts val="1505"/>
              </a:spcBef>
              <a:buSzPct val="170212"/>
              <a:buChar char="•"/>
              <a:tabLst>
                <a:tab pos="512445" algn="l"/>
              </a:tabLst>
            </a:pPr>
            <a:r>
              <a:rPr lang="en-US" sz="2300" dirty="0">
                <a:solidFill>
                  <a:srgbClr val="FF7C00"/>
                </a:solidFill>
                <a:latin typeface="Arial"/>
                <a:cs typeface="Arial"/>
              </a:rPr>
              <a:t>less code [in most cases]</a:t>
            </a:r>
          </a:p>
          <a:p>
            <a:pPr marL="231139" lvl="1">
              <a:lnSpc>
                <a:spcPct val="100000"/>
              </a:lnSpc>
              <a:spcBef>
                <a:spcPts val="1505"/>
              </a:spcBef>
              <a:buSzPct val="170212"/>
              <a:tabLst>
                <a:tab pos="512445" algn="l"/>
              </a:tabLst>
            </a:pPr>
            <a:endParaRPr sz="2350" dirty="0">
              <a:latin typeface="Arial"/>
              <a:cs typeface="Arial"/>
            </a:endParaRPr>
          </a:p>
          <a:p>
            <a:pPr marL="293370" indent="-280670">
              <a:lnSpc>
                <a:spcPct val="100000"/>
              </a:lnSpc>
              <a:spcBef>
                <a:spcPts val="1505"/>
              </a:spcBef>
              <a:buSzPct val="170212"/>
              <a:buChar char="•"/>
              <a:tabLst>
                <a:tab pos="294005" algn="l"/>
              </a:tabLst>
            </a:pPr>
            <a:r>
              <a:rPr lang="en-US" sz="2350" spc="-95" dirty="0" smtClean="0">
                <a:latin typeface="Arial"/>
                <a:cs typeface="Arial"/>
              </a:rPr>
              <a:t>has had and (and still has) an unquestionable impact in software engineering</a:t>
            </a:r>
            <a:endParaRPr sz="2350" dirty="0">
              <a:latin typeface="Arial"/>
              <a:cs typeface="Arial"/>
            </a:endParaRPr>
          </a:p>
          <a:p>
            <a:pPr marL="511809" lvl="1" indent="-280670">
              <a:spcBef>
                <a:spcPts val="1505"/>
              </a:spcBef>
              <a:buSzPct val="170212"/>
              <a:buChar char="•"/>
              <a:tabLst>
                <a:tab pos="512445" algn="l"/>
              </a:tabLst>
            </a:pPr>
            <a:r>
              <a:rPr lang="en-US" sz="2300" dirty="0">
                <a:solidFill>
                  <a:srgbClr val="FF7C00"/>
                </a:solidFill>
                <a:latin typeface="Arial"/>
                <a:cs typeface="Arial"/>
              </a:rPr>
              <a:t>several efforts in SE community</a:t>
            </a:r>
            <a:endParaRPr sz="2300" dirty="0">
              <a:solidFill>
                <a:srgbClr val="FF7C0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5"/>
              </a:spcBef>
              <a:buSzPct val="170212"/>
              <a:tabLst>
                <a:tab pos="294005" algn="l"/>
              </a:tabLst>
            </a:pPr>
            <a:endParaRPr sz="235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556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685800"/>
            <a:ext cx="691821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-195" dirty="0" smtClean="0">
                <a:latin typeface="Arial"/>
                <a:cs typeface="Arial"/>
              </a:rPr>
              <a:t>New AOP formulation</a:t>
            </a:r>
            <a:endParaRPr sz="2000" spc="-125" dirty="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2"/>
              <p:cNvSpPr txBox="1"/>
              <p:nvPr/>
            </p:nvSpPr>
            <p:spPr>
              <a:xfrm>
                <a:off x="1066800" y="3505199"/>
                <a:ext cx="8588441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AOP =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7C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𝑠𝑐𝑜𝑝𝑒𝑑</m:t>
                    </m:r>
                    <m:r>
                      <a:rPr lang="en-US" sz="40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𝑞𝑢𝑎𝑛𝑡𝑖𝑓𝑖𝑐𝑎𝑡𝑖𝑜𝑛</m:t>
                    </m:r>
                    <m:r>
                      <a:rPr lang="en-US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endParaRPr lang="en-US" sz="4000" i="1" dirty="0" smtClean="0">
                  <a:solidFill>
                    <a:prstClr val="black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sz="4000" dirty="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                 </a:t>
                </a:r>
                <a:r>
                  <a:rPr lang="en-US" sz="4000" i="1" dirty="0" smtClean="0">
                    <a:solidFill>
                      <a:srgbClr val="FF7C00"/>
                    </a:solidFill>
                    <a:cs typeface="Arial" panose="020B0604020202020204" pitchFamily="34" charset="0"/>
                  </a:rPr>
                  <a:t>language-level</a:t>
                </a:r>
                <a:r>
                  <a:rPr lang="en-US" sz="4000" dirty="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𝑜𝑏𝑙𝑖𝑣𝑖𝑜𝑢𝑠𝑛𝑒𝑠𝑠</m:t>
                    </m:r>
                  </m:oMath>
                </a14:m>
                <a:endParaRPr lang="pt-BR" sz="4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505199"/>
                <a:ext cx="8588441" cy="1323439"/>
              </a:xfrm>
              <a:prstGeom prst="rect">
                <a:avLst/>
              </a:prstGeom>
              <a:blipFill rotWithShape="0">
                <a:blip r:embed="rId3"/>
                <a:stretch>
                  <a:fillRect l="-2484" t="-8295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066799" y="3276600"/>
            <a:ext cx="8588441" cy="1676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7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685800"/>
            <a:ext cx="691821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-195" dirty="0" smtClean="0">
                <a:latin typeface="Arial"/>
                <a:cs typeface="Arial"/>
              </a:rPr>
              <a:t>New AOP formulation</a:t>
            </a:r>
            <a:endParaRPr sz="2000" spc="-125" dirty="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2"/>
              <p:cNvSpPr txBox="1"/>
              <p:nvPr/>
            </p:nvSpPr>
            <p:spPr>
              <a:xfrm>
                <a:off x="1066800" y="3505199"/>
                <a:ext cx="8588441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AOP =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7C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𝑠𝑐𝑜𝑝𝑒𝑑</m:t>
                    </m:r>
                    <m:r>
                      <a:rPr lang="en-US" sz="40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𝑞𝑢𝑎𝑛𝑡𝑖𝑓𝑖𝑐𝑎𝑡𝑖𝑜𝑛</m:t>
                    </m:r>
                    <m:r>
                      <a:rPr lang="en-US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endParaRPr lang="en-US" sz="4000" i="1" dirty="0" smtClean="0">
                  <a:solidFill>
                    <a:prstClr val="black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sz="4000" dirty="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                 </a:t>
                </a:r>
                <a:r>
                  <a:rPr lang="en-US" sz="4000" i="1" dirty="0" smtClean="0">
                    <a:solidFill>
                      <a:srgbClr val="FF7C00"/>
                    </a:solidFill>
                    <a:cs typeface="Arial" panose="020B0604020202020204" pitchFamily="34" charset="0"/>
                  </a:rPr>
                  <a:t>language-level</a:t>
                </a:r>
                <a:r>
                  <a:rPr lang="en-US" sz="4000" dirty="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𝑜𝑏𝑙𝑖𝑣𝑖𝑜𝑢𝑠𝑛𝑒𝑠𝑠</m:t>
                    </m:r>
                  </m:oMath>
                </a14:m>
                <a:endParaRPr lang="pt-BR" sz="4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505199"/>
                <a:ext cx="8588441" cy="1323439"/>
              </a:xfrm>
              <a:prstGeom prst="rect">
                <a:avLst/>
              </a:prstGeom>
              <a:blipFill rotWithShape="0">
                <a:blip r:embed="rId3"/>
                <a:stretch>
                  <a:fillRect l="-2484" t="-8295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066799" y="3276600"/>
            <a:ext cx="8588441" cy="1676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utoShape 4"/>
          <p:cNvSpPr>
            <a:spLocks/>
          </p:cNvSpPr>
          <p:nvPr/>
        </p:nvSpPr>
        <p:spPr bwMode="auto">
          <a:xfrm>
            <a:off x="5072108" y="2026303"/>
            <a:ext cx="4833891" cy="1116181"/>
          </a:xfrm>
          <a:prstGeom prst="borderCallout2">
            <a:avLst>
              <a:gd name="adj1" fmla="val 10000"/>
              <a:gd name="adj2" fmla="val -6648"/>
              <a:gd name="adj3" fmla="val 12622"/>
              <a:gd name="adj4" fmla="val -19650"/>
              <a:gd name="adj5" fmla="val 138701"/>
              <a:gd name="adj6" fmla="val -38840"/>
            </a:avLst>
          </a:prstGeom>
          <a:solidFill>
            <a:srgbClr val="FFFED5"/>
          </a:solidFill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3300"/>
              </a:buClr>
              <a:buSzPct val="5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9900"/>
              </a:buClr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3333FF"/>
              </a:buClr>
              <a:buChar char="—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crosscutting code </a:t>
            </a:r>
            <a:r>
              <a:rPr lang="en-US" altLang="en-US" sz="1800" b="1" spc="-5" dirty="0" smtClean="0">
                <a:solidFill>
                  <a:prstClr val="black"/>
                </a:solidFill>
                <a:latin typeface="Courier New"/>
                <a:cs typeface="Courier New"/>
              </a:rPr>
              <a:t>will run </a:t>
            </a:r>
            <a:r>
              <a:rPr lang="en-US" altLang="en-US" sz="1800" b="1" spc="-5" dirty="0">
                <a:solidFill>
                  <a:prstClr val="black"/>
                </a:solidFill>
                <a:latin typeface="Courier New"/>
                <a:cs typeface="Courier New"/>
              </a:rPr>
              <a:t>at the </a:t>
            </a:r>
            <a:r>
              <a:rPr lang="en-US" altLang="en-US" sz="1800" b="1" spc="-5" dirty="0">
                <a:solidFill>
                  <a:srgbClr val="FF7C00"/>
                </a:solidFill>
                <a:latin typeface="Courier New"/>
                <a:cs typeface="Courier New"/>
              </a:rPr>
              <a:t>type implements it </a:t>
            </a:r>
            <a:r>
              <a:rPr lang="en-US" altLang="en-US" sz="1800" b="1" spc="-5" dirty="0">
                <a:solidFill>
                  <a:prstClr val="black"/>
                </a:solidFill>
                <a:latin typeface="Courier New"/>
                <a:cs typeface="Courier New"/>
              </a:rPr>
              <a:t>along in its </a:t>
            </a:r>
            <a:r>
              <a:rPr lang="en-US" altLang="en-US" sz="18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direct </a:t>
            </a:r>
            <a:r>
              <a:rPr lang="en-US" altLang="en-US" sz="1800" b="1" spc="-5" dirty="0">
                <a:solidFill>
                  <a:prstClr val="black"/>
                </a:solidFill>
                <a:latin typeface="Courier New"/>
                <a:cs typeface="Courier New"/>
              </a:rPr>
              <a:t>and </a:t>
            </a:r>
            <a:r>
              <a:rPr lang="en-US" altLang="en-US" sz="1800" b="1" spc="-5" dirty="0">
                <a:solidFill>
                  <a:srgbClr val="FF7C00"/>
                </a:solidFill>
                <a:latin typeface="Courier New"/>
                <a:cs typeface="Courier New"/>
              </a:rPr>
              <a:t>indirect</a:t>
            </a:r>
            <a:r>
              <a:rPr lang="en-US" altLang="en-US" sz="1800" b="1" spc="-5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lang="en-US" altLang="en-US" sz="18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subtypes</a:t>
            </a:r>
            <a:endParaRPr lang="pt-BR" altLang="en-US" sz="1800" b="1" spc="-5" dirty="0">
              <a:solidFill>
                <a:prstClr val="black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07091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685800"/>
            <a:ext cx="691821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-195" dirty="0" smtClean="0">
                <a:latin typeface="Arial"/>
                <a:cs typeface="Arial"/>
              </a:rPr>
              <a:t>New AOP formulation</a:t>
            </a:r>
            <a:endParaRPr sz="2000" spc="-125" dirty="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2"/>
              <p:cNvSpPr txBox="1"/>
              <p:nvPr/>
            </p:nvSpPr>
            <p:spPr>
              <a:xfrm>
                <a:off x="1066800" y="3505199"/>
                <a:ext cx="8588441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AOP =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7C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𝑠𝑐𝑜𝑝𝑒𝑑</m:t>
                    </m:r>
                    <m:r>
                      <a:rPr lang="en-US" sz="40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𝑞𝑢𝑎𝑛𝑡𝑖𝑓𝑖𝑐𝑎𝑡𝑖𝑜𝑛</m:t>
                    </m:r>
                    <m:r>
                      <a:rPr lang="en-US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endParaRPr lang="en-US" sz="4000" i="1" dirty="0" smtClean="0">
                  <a:solidFill>
                    <a:prstClr val="black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sz="4000" dirty="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                 </a:t>
                </a:r>
                <a:r>
                  <a:rPr lang="en-US" sz="4000" i="1" dirty="0" smtClean="0">
                    <a:solidFill>
                      <a:srgbClr val="FF7C00"/>
                    </a:solidFill>
                    <a:cs typeface="Arial" panose="020B0604020202020204" pitchFamily="34" charset="0"/>
                  </a:rPr>
                  <a:t>language-level</a:t>
                </a:r>
                <a:r>
                  <a:rPr lang="en-US" sz="4000" dirty="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𝑜𝑏𝑙𝑖𝑣𝑖𝑜𝑢𝑠𝑛𝑒𝑠𝑠</m:t>
                    </m:r>
                  </m:oMath>
                </a14:m>
                <a:endParaRPr lang="pt-BR" sz="4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505199"/>
                <a:ext cx="8588441" cy="1323439"/>
              </a:xfrm>
              <a:prstGeom prst="rect">
                <a:avLst/>
              </a:prstGeom>
              <a:blipFill rotWithShape="0">
                <a:blip r:embed="rId3"/>
                <a:stretch>
                  <a:fillRect l="-2484" t="-8295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066799" y="3276600"/>
            <a:ext cx="8588441" cy="1676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utoShape 4"/>
          <p:cNvSpPr>
            <a:spLocks/>
          </p:cNvSpPr>
          <p:nvPr/>
        </p:nvSpPr>
        <p:spPr bwMode="auto">
          <a:xfrm>
            <a:off x="5072108" y="2026303"/>
            <a:ext cx="4833891" cy="1116181"/>
          </a:xfrm>
          <a:prstGeom prst="borderCallout2">
            <a:avLst>
              <a:gd name="adj1" fmla="val 10000"/>
              <a:gd name="adj2" fmla="val -6648"/>
              <a:gd name="adj3" fmla="val 12622"/>
              <a:gd name="adj4" fmla="val -19650"/>
              <a:gd name="adj5" fmla="val 138701"/>
              <a:gd name="adj6" fmla="val -38840"/>
            </a:avLst>
          </a:prstGeom>
          <a:solidFill>
            <a:srgbClr val="FFFED5"/>
          </a:solidFill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3300"/>
              </a:buClr>
              <a:buSzPct val="5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9900"/>
              </a:buClr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3333FF"/>
              </a:buClr>
              <a:buChar char="—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crosscutting code </a:t>
            </a:r>
            <a:r>
              <a:rPr lang="en-US" altLang="en-US" sz="1800" b="1" spc="-5" dirty="0" smtClean="0">
                <a:solidFill>
                  <a:prstClr val="black"/>
                </a:solidFill>
                <a:latin typeface="Courier New"/>
                <a:cs typeface="Courier New"/>
              </a:rPr>
              <a:t>will run </a:t>
            </a:r>
            <a:r>
              <a:rPr lang="en-US" altLang="en-US" sz="1800" b="1" spc="-5" dirty="0">
                <a:solidFill>
                  <a:prstClr val="black"/>
                </a:solidFill>
                <a:latin typeface="Courier New"/>
                <a:cs typeface="Courier New"/>
              </a:rPr>
              <a:t>at the </a:t>
            </a:r>
            <a:r>
              <a:rPr lang="en-US" altLang="en-US" sz="1800" b="1" spc="-5" dirty="0">
                <a:solidFill>
                  <a:srgbClr val="FF7C00"/>
                </a:solidFill>
                <a:latin typeface="Courier New"/>
                <a:cs typeface="Courier New"/>
              </a:rPr>
              <a:t>type implements it </a:t>
            </a:r>
            <a:r>
              <a:rPr lang="en-US" altLang="en-US" sz="1800" b="1" spc="-5" dirty="0">
                <a:solidFill>
                  <a:prstClr val="black"/>
                </a:solidFill>
                <a:latin typeface="Courier New"/>
                <a:cs typeface="Courier New"/>
              </a:rPr>
              <a:t>along in its </a:t>
            </a:r>
            <a:r>
              <a:rPr lang="en-US" altLang="en-US" sz="18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direct </a:t>
            </a:r>
            <a:r>
              <a:rPr lang="en-US" altLang="en-US" sz="1800" b="1" spc="-5" dirty="0">
                <a:solidFill>
                  <a:prstClr val="black"/>
                </a:solidFill>
                <a:latin typeface="Courier New"/>
                <a:cs typeface="Courier New"/>
              </a:rPr>
              <a:t>and </a:t>
            </a:r>
            <a:r>
              <a:rPr lang="en-US" altLang="en-US" sz="1800" b="1" spc="-5" dirty="0">
                <a:solidFill>
                  <a:srgbClr val="FF7C00"/>
                </a:solidFill>
                <a:latin typeface="Courier New"/>
                <a:cs typeface="Courier New"/>
              </a:rPr>
              <a:t>indirect</a:t>
            </a:r>
            <a:r>
              <a:rPr lang="en-US" altLang="en-US" sz="1800" b="1" spc="-5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lang="en-US" altLang="en-US" sz="18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subtypes</a:t>
            </a:r>
            <a:endParaRPr lang="pt-BR" altLang="en-US" sz="1800" b="1" spc="-5" dirty="0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6" name="AutoShape 4"/>
          <p:cNvSpPr>
            <a:spLocks/>
          </p:cNvSpPr>
          <p:nvPr/>
        </p:nvSpPr>
        <p:spPr bwMode="auto">
          <a:xfrm>
            <a:off x="5257800" y="5669730"/>
            <a:ext cx="4397440" cy="1241760"/>
          </a:xfrm>
          <a:prstGeom prst="borderCallout2">
            <a:avLst>
              <a:gd name="adj1" fmla="val 10000"/>
              <a:gd name="adj2" fmla="val -6648"/>
              <a:gd name="adj3" fmla="val 10000"/>
              <a:gd name="adj4" fmla="val -27519"/>
              <a:gd name="adj5" fmla="val -68692"/>
              <a:gd name="adj6" fmla="val -42755"/>
            </a:avLst>
          </a:prstGeom>
          <a:solidFill>
            <a:srgbClr val="FFFFCC"/>
          </a:solidFill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3300"/>
              </a:buClr>
              <a:buSzPct val="5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9900"/>
              </a:buClr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3333FF"/>
              </a:buClr>
              <a:buChar char="—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 spc="-5" dirty="0" smtClean="0">
                <a:solidFill>
                  <a:prstClr val="black"/>
                </a:solidFill>
                <a:latin typeface="Courier New"/>
                <a:cs typeface="Courier New"/>
              </a:rPr>
              <a:t>When </a:t>
            </a:r>
            <a:r>
              <a:rPr lang="en-US" altLang="en-US" sz="18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quantifications mechanisms </a:t>
            </a:r>
            <a:r>
              <a:rPr lang="en-US" altLang="en-US" sz="1800" b="1" spc="-5" dirty="0" smtClean="0">
                <a:solidFill>
                  <a:prstClr val="black"/>
                </a:solidFill>
                <a:latin typeface="Courier New"/>
                <a:cs typeface="Courier New"/>
              </a:rPr>
              <a:t>are introduced to a programming language, such as </a:t>
            </a:r>
            <a:r>
              <a:rPr lang="en-US" altLang="en-US" sz="18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AspectJ’s advice</a:t>
            </a:r>
            <a:r>
              <a:rPr lang="en-US" altLang="en-US" sz="1800" b="1" spc="-5" dirty="0" smtClean="0">
                <a:solidFill>
                  <a:prstClr val="black"/>
                </a:solidFill>
                <a:latin typeface="Courier New"/>
                <a:cs typeface="Courier New"/>
              </a:rPr>
              <a:t> or </a:t>
            </a:r>
            <a:r>
              <a:rPr lang="en-US" altLang="en-US" sz="1800" b="1" spc="-5" dirty="0" smtClean="0">
                <a:solidFill>
                  <a:srgbClr val="FF7C00"/>
                </a:solidFill>
                <a:latin typeface="Courier New"/>
                <a:cs typeface="Courier New"/>
              </a:rPr>
              <a:t>JML’s invariant</a:t>
            </a:r>
            <a:endParaRPr lang="pt-BR" altLang="en-US" sz="1800" b="1" spc="-5" dirty="0">
              <a:solidFill>
                <a:srgbClr val="FF7C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5652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8404" y="2932399"/>
            <a:ext cx="5585905" cy="744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>
              <a:tabLst>
                <a:tab pos="3076893" algn="l"/>
              </a:tabLst>
            </a:pPr>
            <a:r>
              <a:rPr sz="4840" dirty="0">
                <a:solidFill>
                  <a:srgbClr val="BEE645"/>
                </a:solidFill>
              </a:rPr>
              <a:t>Where</a:t>
            </a:r>
            <a:r>
              <a:rPr sz="4840" spc="-11" dirty="0">
                <a:solidFill>
                  <a:srgbClr val="BEE645"/>
                </a:solidFill>
              </a:rPr>
              <a:t> </a:t>
            </a:r>
            <a:r>
              <a:rPr sz="4840" spc="-44" dirty="0">
                <a:solidFill>
                  <a:srgbClr val="BEE645"/>
                </a:solidFill>
              </a:rPr>
              <a:t>We	</a:t>
            </a:r>
            <a:r>
              <a:rPr sz="4840" dirty="0">
                <a:solidFill>
                  <a:srgbClr val="BEE645"/>
                </a:solidFill>
              </a:rPr>
              <a:t>Might</a:t>
            </a:r>
            <a:r>
              <a:rPr sz="4840" spc="-116" dirty="0">
                <a:solidFill>
                  <a:srgbClr val="BEE645"/>
                </a:solidFill>
              </a:rPr>
              <a:t> </a:t>
            </a:r>
            <a:r>
              <a:rPr sz="4840" dirty="0">
                <a:solidFill>
                  <a:srgbClr val="BEE645"/>
                </a:solidFill>
              </a:rPr>
              <a:t>Go</a:t>
            </a:r>
            <a:endParaRPr sz="4840"/>
          </a:p>
        </p:txBody>
      </p:sp>
    </p:spTree>
    <p:extLst>
      <p:ext uri="{BB962C8B-B14F-4D97-AF65-F5344CB8AC3E}">
        <p14:creationId xmlns:p14="http://schemas.microsoft.com/office/powerpoint/2010/main" val="276954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685800"/>
            <a:ext cx="691821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-195" dirty="0" smtClean="0">
                <a:latin typeface="Arial"/>
                <a:cs typeface="Arial"/>
              </a:rPr>
              <a:t>Breaking the tyranny…</a:t>
            </a:r>
            <a:endParaRPr sz="2000" spc="-125" dirty="0">
              <a:latin typeface="Arial"/>
              <a:cs typeface="Arial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 flipH="1" flipV="1">
            <a:off x="2287588" y="1889125"/>
            <a:ext cx="3927475" cy="3190875"/>
          </a:xfrm>
          <a:prstGeom prst="cube">
            <a:avLst>
              <a:gd name="adj" fmla="val 34755"/>
            </a:avLst>
          </a:prstGeom>
          <a:noFill/>
          <a:ln w="317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pt-BR" altLang="en-US" sz="2400" b="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6" name="Line 5"/>
          <p:cNvSpPr>
            <a:spLocks noChangeAspect="1" noChangeShapeType="1"/>
          </p:cNvSpPr>
          <p:nvPr/>
        </p:nvSpPr>
        <p:spPr bwMode="auto">
          <a:xfrm>
            <a:off x="4557713" y="3395663"/>
            <a:ext cx="40640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" name="Line 6"/>
          <p:cNvSpPr>
            <a:spLocks noChangeAspect="1" noChangeShapeType="1"/>
          </p:cNvSpPr>
          <p:nvPr/>
        </p:nvSpPr>
        <p:spPr bwMode="auto">
          <a:xfrm flipH="1">
            <a:off x="4221163" y="2181225"/>
            <a:ext cx="754062" cy="488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" name="Rectangle 7"/>
          <p:cNvSpPr>
            <a:spLocks noChangeAspect="1" noChangeArrowheads="1"/>
          </p:cNvSpPr>
          <p:nvPr/>
        </p:nvSpPr>
        <p:spPr bwMode="auto">
          <a:xfrm>
            <a:off x="3892550" y="2449513"/>
            <a:ext cx="330200" cy="385762"/>
          </a:xfrm>
          <a:prstGeom prst="rect">
            <a:avLst/>
          </a:prstGeom>
          <a:solidFill>
            <a:srgbClr val="3366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pt-BR" altLang="en-US" sz="2400" b="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10" name="Line 8"/>
          <p:cNvSpPr>
            <a:spLocks noChangeAspect="1" noChangeShapeType="1"/>
          </p:cNvSpPr>
          <p:nvPr/>
        </p:nvSpPr>
        <p:spPr bwMode="auto">
          <a:xfrm>
            <a:off x="3892550" y="2546350"/>
            <a:ext cx="33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9"/>
          <p:cNvSpPr>
            <a:spLocks noChangeAspect="1" noChangeArrowheads="1"/>
          </p:cNvSpPr>
          <p:nvPr/>
        </p:nvSpPr>
        <p:spPr bwMode="auto">
          <a:xfrm>
            <a:off x="3563938" y="3173413"/>
            <a:ext cx="328612" cy="387350"/>
          </a:xfrm>
          <a:prstGeom prst="rect">
            <a:avLst/>
          </a:prstGeom>
          <a:solidFill>
            <a:srgbClr val="3366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pt-BR" altLang="en-US" sz="2400" b="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12" name="Line 10"/>
          <p:cNvSpPr>
            <a:spLocks noChangeAspect="1" noChangeShapeType="1"/>
          </p:cNvSpPr>
          <p:nvPr/>
        </p:nvSpPr>
        <p:spPr bwMode="auto">
          <a:xfrm>
            <a:off x="3563938" y="3270250"/>
            <a:ext cx="328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1"/>
          <p:cNvSpPr>
            <a:spLocks noChangeAspect="1" noChangeArrowheads="1"/>
          </p:cNvSpPr>
          <p:nvPr/>
        </p:nvSpPr>
        <p:spPr bwMode="auto">
          <a:xfrm>
            <a:off x="4222750" y="3173413"/>
            <a:ext cx="328613" cy="387350"/>
          </a:xfrm>
          <a:prstGeom prst="rect">
            <a:avLst/>
          </a:prstGeom>
          <a:solidFill>
            <a:srgbClr val="3366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pt-BR" altLang="en-US" sz="2400" b="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14" name="Line 12"/>
          <p:cNvSpPr>
            <a:spLocks noChangeAspect="1" noChangeShapeType="1"/>
          </p:cNvSpPr>
          <p:nvPr/>
        </p:nvSpPr>
        <p:spPr bwMode="auto">
          <a:xfrm>
            <a:off x="4222750" y="3270250"/>
            <a:ext cx="328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utoShape 13"/>
          <p:cNvSpPr>
            <a:spLocks noChangeAspect="1" noChangeArrowheads="1"/>
          </p:cNvSpPr>
          <p:nvPr/>
        </p:nvSpPr>
        <p:spPr bwMode="auto">
          <a:xfrm>
            <a:off x="4016375" y="2933700"/>
            <a:ext cx="82550" cy="95250"/>
          </a:xfrm>
          <a:prstGeom prst="triangle">
            <a:avLst>
              <a:gd name="adj" fmla="val 50000"/>
            </a:avLst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pt-BR" altLang="en-US" sz="2400" b="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16" name="Line 14"/>
          <p:cNvSpPr>
            <a:spLocks noChangeAspect="1" noChangeShapeType="1"/>
          </p:cNvSpPr>
          <p:nvPr/>
        </p:nvSpPr>
        <p:spPr bwMode="auto">
          <a:xfrm flipV="1">
            <a:off x="3727450" y="302895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5"/>
          <p:cNvSpPr>
            <a:spLocks noChangeAspect="1" noChangeShapeType="1"/>
          </p:cNvSpPr>
          <p:nvPr/>
        </p:nvSpPr>
        <p:spPr bwMode="auto">
          <a:xfrm flipV="1">
            <a:off x="4386263" y="302895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6"/>
          <p:cNvSpPr>
            <a:spLocks noChangeAspect="1" noChangeShapeType="1"/>
          </p:cNvSpPr>
          <p:nvPr/>
        </p:nvSpPr>
        <p:spPr bwMode="auto">
          <a:xfrm flipV="1">
            <a:off x="4057650" y="2835275"/>
            <a:ext cx="0" cy="9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7"/>
          <p:cNvSpPr>
            <a:spLocks noChangeAspect="1" noChangeShapeType="1"/>
          </p:cNvSpPr>
          <p:nvPr/>
        </p:nvSpPr>
        <p:spPr bwMode="auto">
          <a:xfrm>
            <a:off x="3727450" y="3028950"/>
            <a:ext cx="658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AutoShape 18"/>
          <p:cNvSpPr>
            <a:spLocks noChangeAspect="1" noChangeArrowheads="1"/>
          </p:cNvSpPr>
          <p:nvPr/>
        </p:nvSpPr>
        <p:spPr bwMode="auto">
          <a:xfrm>
            <a:off x="5086350" y="2449513"/>
            <a:ext cx="82550" cy="95250"/>
          </a:xfrm>
          <a:prstGeom prst="triangle">
            <a:avLst>
              <a:gd name="adj" fmla="val 50000"/>
            </a:avLst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pt-BR" altLang="en-US" sz="2400" b="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21" name="Line 19"/>
          <p:cNvSpPr>
            <a:spLocks noChangeAspect="1" noChangeShapeType="1"/>
          </p:cNvSpPr>
          <p:nvPr/>
        </p:nvSpPr>
        <p:spPr bwMode="auto">
          <a:xfrm flipV="1">
            <a:off x="4797425" y="2544763"/>
            <a:ext cx="0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20"/>
          <p:cNvSpPr>
            <a:spLocks noChangeAspect="1" noChangeShapeType="1"/>
          </p:cNvSpPr>
          <p:nvPr/>
        </p:nvSpPr>
        <p:spPr bwMode="auto">
          <a:xfrm flipV="1">
            <a:off x="5456238" y="2544763"/>
            <a:ext cx="0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21"/>
          <p:cNvSpPr>
            <a:spLocks noChangeAspect="1" noChangeShapeType="1"/>
          </p:cNvSpPr>
          <p:nvPr/>
        </p:nvSpPr>
        <p:spPr bwMode="auto">
          <a:xfrm flipV="1">
            <a:off x="5127625" y="2352675"/>
            <a:ext cx="0" cy="9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22"/>
          <p:cNvSpPr>
            <a:spLocks noChangeAspect="1" noChangeShapeType="1"/>
          </p:cNvSpPr>
          <p:nvPr/>
        </p:nvSpPr>
        <p:spPr bwMode="auto">
          <a:xfrm>
            <a:off x="4797425" y="2544763"/>
            <a:ext cx="658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3"/>
          <p:cNvSpPr>
            <a:spLocks noChangeAspect="1" noChangeArrowheads="1"/>
          </p:cNvSpPr>
          <p:nvPr/>
        </p:nvSpPr>
        <p:spPr bwMode="auto">
          <a:xfrm>
            <a:off x="4962525" y="1966913"/>
            <a:ext cx="330200" cy="385762"/>
          </a:xfrm>
          <a:prstGeom prst="rect">
            <a:avLst/>
          </a:prstGeom>
          <a:solidFill>
            <a:srgbClr val="3366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pt-BR" altLang="en-US" sz="2400" b="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26" name="Line 24"/>
          <p:cNvSpPr>
            <a:spLocks noChangeAspect="1" noChangeShapeType="1"/>
          </p:cNvSpPr>
          <p:nvPr/>
        </p:nvSpPr>
        <p:spPr bwMode="auto">
          <a:xfrm>
            <a:off x="4962525" y="2063750"/>
            <a:ext cx="33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5"/>
          <p:cNvSpPr>
            <a:spLocks noChangeAspect="1" noChangeArrowheads="1"/>
          </p:cNvSpPr>
          <p:nvPr/>
        </p:nvSpPr>
        <p:spPr bwMode="auto">
          <a:xfrm>
            <a:off x="4592638" y="2690813"/>
            <a:ext cx="330200" cy="387350"/>
          </a:xfrm>
          <a:prstGeom prst="rect">
            <a:avLst/>
          </a:prstGeom>
          <a:solidFill>
            <a:srgbClr val="3366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pt-BR" altLang="en-US" sz="2400" b="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28" name="Line 26"/>
          <p:cNvSpPr>
            <a:spLocks noChangeAspect="1" noChangeShapeType="1"/>
          </p:cNvSpPr>
          <p:nvPr/>
        </p:nvSpPr>
        <p:spPr bwMode="auto">
          <a:xfrm>
            <a:off x="4592638" y="2787650"/>
            <a:ext cx="33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AutoShape 27"/>
          <p:cNvSpPr>
            <a:spLocks noChangeAspect="1" noChangeArrowheads="1"/>
          </p:cNvSpPr>
          <p:nvPr/>
        </p:nvSpPr>
        <p:spPr bwMode="auto">
          <a:xfrm>
            <a:off x="5414963" y="3175000"/>
            <a:ext cx="82550" cy="95250"/>
          </a:xfrm>
          <a:prstGeom prst="triangle">
            <a:avLst>
              <a:gd name="adj" fmla="val 50000"/>
            </a:avLst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pt-BR" altLang="en-US" sz="2400" b="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30" name="Line 28"/>
          <p:cNvSpPr>
            <a:spLocks noChangeAspect="1" noChangeShapeType="1"/>
          </p:cNvSpPr>
          <p:nvPr/>
        </p:nvSpPr>
        <p:spPr bwMode="auto">
          <a:xfrm flipV="1">
            <a:off x="5127625" y="3270250"/>
            <a:ext cx="0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29"/>
          <p:cNvSpPr>
            <a:spLocks noChangeAspect="1" noChangeShapeType="1"/>
          </p:cNvSpPr>
          <p:nvPr/>
        </p:nvSpPr>
        <p:spPr bwMode="auto">
          <a:xfrm flipV="1">
            <a:off x="5786438" y="3270250"/>
            <a:ext cx="0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30"/>
          <p:cNvSpPr>
            <a:spLocks noChangeAspect="1" noChangeShapeType="1"/>
          </p:cNvSpPr>
          <p:nvPr/>
        </p:nvSpPr>
        <p:spPr bwMode="auto">
          <a:xfrm flipV="1">
            <a:off x="5456238" y="3078163"/>
            <a:ext cx="0" cy="9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31"/>
          <p:cNvSpPr>
            <a:spLocks noChangeAspect="1" noChangeShapeType="1"/>
          </p:cNvSpPr>
          <p:nvPr/>
        </p:nvSpPr>
        <p:spPr bwMode="auto">
          <a:xfrm>
            <a:off x="5127625" y="3270250"/>
            <a:ext cx="658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32"/>
          <p:cNvSpPr>
            <a:spLocks noChangeAspect="1" noChangeArrowheads="1"/>
          </p:cNvSpPr>
          <p:nvPr/>
        </p:nvSpPr>
        <p:spPr bwMode="auto">
          <a:xfrm>
            <a:off x="5292725" y="2690813"/>
            <a:ext cx="328613" cy="387350"/>
          </a:xfrm>
          <a:prstGeom prst="rect">
            <a:avLst/>
          </a:prstGeom>
          <a:solidFill>
            <a:srgbClr val="3366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pt-BR" altLang="en-US" sz="2400" b="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35" name="Line 33"/>
          <p:cNvSpPr>
            <a:spLocks noChangeAspect="1" noChangeShapeType="1"/>
          </p:cNvSpPr>
          <p:nvPr/>
        </p:nvSpPr>
        <p:spPr bwMode="auto">
          <a:xfrm>
            <a:off x="5292725" y="2787650"/>
            <a:ext cx="328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34"/>
          <p:cNvSpPr>
            <a:spLocks noChangeAspect="1" noChangeArrowheads="1"/>
          </p:cNvSpPr>
          <p:nvPr/>
        </p:nvSpPr>
        <p:spPr bwMode="auto">
          <a:xfrm>
            <a:off x="4962525" y="3416300"/>
            <a:ext cx="330200" cy="385763"/>
          </a:xfrm>
          <a:prstGeom prst="rect">
            <a:avLst/>
          </a:prstGeom>
          <a:solidFill>
            <a:srgbClr val="3366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pt-BR" altLang="en-US" sz="2400" b="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37" name="Line 35"/>
          <p:cNvSpPr>
            <a:spLocks noChangeAspect="1" noChangeShapeType="1"/>
          </p:cNvSpPr>
          <p:nvPr/>
        </p:nvSpPr>
        <p:spPr bwMode="auto">
          <a:xfrm>
            <a:off x="4962525" y="3513138"/>
            <a:ext cx="33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36"/>
          <p:cNvSpPr>
            <a:spLocks noChangeAspect="1" noChangeArrowheads="1"/>
          </p:cNvSpPr>
          <p:nvPr/>
        </p:nvSpPr>
        <p:spPr bwMode="auto">
          <a:xfrm>
            <a:off x="5621338" y="3416300"/>
            <a:ext cx="328612" cy="385763"/>
          </a:xfrm>
          <a:prstGeom prst="rect">
            <a:avLst/>
          </a:prstGeom>
          <a:solidFill>
            <a:srgbClr val="3366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pt-BR" altLang="en-US" sz="2400" b="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39" name="Line 37"/>
          <p:cNvSpPr>
            <a:spLocks noChangeAspect="1" noChangeShapeType="1"/>
          </p:cNvSpPr>
          <p:nvPr/>
        </p:nvSpPr>
        <p:spPr bwMode="auto">
          <a:xfrm>
            <a:off x="5621338" y="3513138"/>
            <a:ext cx="328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" name="Group 38"/>
          <p:cNvGrpSpPr>
            <a:grpSpLocks/>
          </p:cNvGrpSpPr>
          <p:nvPr/>
        </p:nvGrpSpPr>
        <p:grpSpPr bwMode="auto">
          <a:xfrm>
            <a:off x="3635375" y="2182813"/>
            <a:ext cx="2168525" cy="1550987"/>
            <a:chOff x="2290" y="2296"/>
            <a:chExt cx="1366" cy="977"/>
          </a:xfrm>
        </p:grpSpPr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2290" y="3022"/>
              <a:ext cx="78" cy="8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lnSpc>
                  <a:spcPct val="85000"/>
                </a:lnSpc>
                <a:spcBef>
                  <a:spcPct val="30000"/>
                </a:spcBef>
                <a:buClr>
                  <a:schemeClr val="tx1"/>
                </a:buClr>
                <a:buChar char="•"/>
                <a:defRPr sz="3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30000"/>
                </a:spcBef>
                <a:buClr>
                  <a:schemeClr val="tx1"/>
                </a:buClr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3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ct val="30000"/>
                </a:spcBef>
                <a:buClr>
                  <a:schemeClr val="tx1"/>
                </a:buClr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ct val="3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t-BR" altLang="en-US" sz="2400" b="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2495" y="2552"/>
              <a:ext cx="78" cy="8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lnSpc>
                  <a:spcPct val="85000"/>
                </a:lnSpc>
                <a:spcBef>
                  <a:spcPct val="30000"/>
                </a:spcBef>
                <a:buClr>
                  <a:schemeClr val="tx1"/>
                </a:buClr>
                <a:buChar char="•"/>
                <a:defRPr sz="3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30000"/>
                </a:spcBef>
                <a:buClr>
                  <a:schemeClr val="tx1"/>
                </a:buClr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3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ct val="30000"/>
                </a:spcBef>
                <a:buClr>
                  <a:schemeClr val="tx1"/>
                </a:buClr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ct val="3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t-BR" altLang="en-US" sz="2400" b="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2703" y="3022"/>
              <a:ext cx="78" cy="8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lnSpc>
                  <a:spcPct val="85000"/>
                </a:lnSpc>
                <a:spcBef>
                  <a:spcPct val="30000"/>
                </a:spcBef>
                <a:buClr>
                  <a:schemeClr val="tx1"/>
                </a:buClr>
                <a:buChar char="•"/>
                <a:defRPr sz="3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30000"/>
                </a:spcBef>
                <a:buClr>
                  <a:schemeClr val="tx1"/>
                </a:buClr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3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ct val="30000"/>
                </a:spcBef>
                <a:buClr>
                  <a:schemeClr val="tx1"/>
                </a:buClr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ct val="3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t-BR" altLang="en-US" sz="2400" b="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2911" y="2723"/>
              <a:ext cx="79" cy="8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lnSpc>
                  <a:spcPct val="85000"/>
                </a:lnSpc>
                <a:spcBef>
                  <a:spcPct val="30000"/>
                </a:spcBef>
                <a:buClr>
                  <a:schemeClr val="tx1"/>
                </a:buClr>
                <a:buChar char="•"/>
                <a:defRPr sz="3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30000"/>
                </a:spcBef>
                <a:buClr>
                  <a:schemeClr val="tx1"/>
                </a:buClr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3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ct val="30000"/>
                </a:spcBef>
                <a:buClr>
                  <a:schemeClr val="tx1"/>
                </a:buClr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ct val="3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t-BR" altLang="en-US" sz="2400" b="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3370" y="2723"/>
              <a:ext cx="78" cy="8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lnSpc>
                  <a:spcPct val="85000"/>
                </a:lnSpc>
                <a:spcBef>
                  <a:spcPct val="30000"/>
                </a:spcBef>
                <a:buClr>
                  <a:schemeClr val="tx1"/>
                </a:buClr>
                <a:buChar char="•"/>
                <a:defRPr sz="3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30000"/>
                </a:spcBef>
                <a:buClr>
                  <a:schemeClr val="tx1"/>
                </a:buClr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3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ct val="30000"/>
                </a:spcBef>
                <a:buClr>
                  <a:schemeClr val="tx1"/>
                </a:buClr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ct val="3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t-BR" altLang="en-US" sz="2400" b="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3161" y="2296"/>
              <a:ext cx="78" cy="8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lnSpc>
                  <a:spcPct val="85000"/>
                </a:lnSpc>
                <a:spcBef>
                  <a:spcPct val="30000"/>
                </a:spcBef>
                <a:buClr>
                  <a:schemeClr val="tx1"/>
                </a:buClr>
                <a:buChar char="•"/>
                <a:defRPr sz="3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30000"/>
                </a:spcBef>
                <a:buClr>
                  <a:schemeClr val="tx1"/>
                </a:buClr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3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ct val="30000"/>
                </a:spcBef>
                <a:buClr>
                  <a:schemeClr val="tx1"/>
                </a:buClr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ct val="3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t-BR" altLang="en-US" sz="2400" b="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3161" y="3193"/>
              <a:ext cx="78" cy="8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lnSpc>
                  <a:spcPct val="85000"/>
                </a:lnSpc>
                <a:spcBef>
                  <a:spcPct val="30000"/>
                </a:spcBef>
                <a:buClr>
                  <a:schemeClr val="tx1"/>
                </a:buClr>
                <a:buChar char="•"/>
                <a:defRPr sz="3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30000"/>
                </a:spcBef>
                <a:buClr>
                  <a:schemeClr val="tx1"/>
                </a:buClr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3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ct val="30000"/>
                </a:spcBef>
                <a:buClr>
                  <a:schemeClr val="tx1"/>
                </a:buClr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ct val="3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t-BR" altLang="en-US" sz="2400" b="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3578" y="3193"/>
              <a:ext cx="78" cy="8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lnSpc>
                  <a:spcPct val="85000"/>
                </a:lnSpc>
                <a:spcBef>
                  <a:spcPct val="30000"/>
                </a:spcBef>
                <a:buClr>
                  <a:schemeClr val="tx1"/>
                </a:buClr>
                <a:buChar char="•"/>
                <a:defRPr sz="3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30000"/>
                </a:spcBef>
                <a:buClr>
                  <a:schemeClr val="tx1"/>
                </a:buClr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3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ct val="30000"/>
                </a:spcBef>
                <a:buClr>
                  <a:schemeClr val="tx1"/>
                </a:buClr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ct val="3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t-BR" altLang="en-US" sz="2400" b="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49" name="Rectangle 47"/>
          <p:cNvSpPr>
            <a:spLocks noChangeArrowheads="1"/>
          </p:cNvSpPr>
          <p:nvPr/>
        </p:nvSpPr>
        <p:spPr bwMode="auto">
          <a:xfrm>
            <a:off x="3228975" y="3816350"/>
            <a:ext cx="29718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pt-BR" altLang="en-US" sz="2400" b="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50" name="Rectangle 48"/>
          <p:cNvSpPr>
            <a:spLocks noChangeArrowheads="1"/>
          </p:cNvSpPr>
          <p:nvPr/>
        </p:nvSpPr>
        <p:spPr bwMode="auto">
          <a:xfrm>
            <a:off x="3381375" y="1911350"/>
            <a:ext cx="76200" cy="2209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pt-BR" altLang="en-US" sz="2400" b="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2314575" y="3816350"/>
            <a:ext cx="1219200" cy="1219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pt-BR" altLang="en-US" sz="2400" b="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52" name="Line 50"/>
          <p:cNvSpPr>
            <a:spLocks noChangeShapeType="1"/>
          </p:cNvSpPr>
          <p:nvPr/>
        </p:nvSpPr>
        <p:spPr bwMode="auto">
          <a:xfrm flipH="1">
            <a:off x="2125663" y="3922713"/>
            <a:ext cx="1314450" cy="1301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51"/>
          <p:cNvSpPr>
            <a:spLocks noChangeShapeType="1"/>
          </p:cNvSpPr>
          <p:nvPr/>
        </p:nvSpPr>
        <p:spPr bwMode="auto">
          <a:xfrm>
            <a:off x="3429000" y="1695450"/>
            <a:ext cx="0" cy="2238375"/>
          </a:xfrm>
          <a:prstGeom prst="line">
            <a:avLst/>
          </a:prstGeom>
          <a:noFill/>
          <a:ln w="28575">
            <a:solidFill>
              <a:srgbClr val="011965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52"/>
          <p:cNvSpPr>
            <a:spLocks noChangeShapeType="1"/>
          </p:cNvSpPr>
          <p:nvPr/>
        </p:nvSpPr>
        <p:spPr bwMode="auto">
          <a:xfrm flipV="1">
            <a:off x="3429000" y="3933825"/>
            <a:ext cx="3063875" cy="0"/>
          </a:xfrm>
          <a:prstGeom prst="line">
            <a:avLst/>
          </a:prstGeom>
          <a:noFill/>
          <a:ln w="28575">
            <a:solidFill>
              <a:srgbClr val="01196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" name="Group 53"/>
          <p:cNvGrpSpPr>
            <a:grpSpLocks/>
          </p:cNvGrpSpPr>
          <p:nvPr/>
        </p:nvGrpSpPr>
        <p:grpSpPr bwMode="auto">
          <a:xfrm>
            <a:off x="3724275" y="2216150"/>
            <a:ext cx="2057400" cy="2133600"/>
            <a:chOff x="2346" y="2317"/>
            <a:chExt cx="1296" cy="1344"/>
          </a:xfrm>
        </p:grpSpPr>
        <p:sp>
          <p:nvSpPr>
            <p:cNvPr id="56" name="Line 54"/>
            <p:cNvSpPr>
              <a:spLocks noChangeShapeType="1"/>
            </p:cNvSpPr>
            <p:nvPr/>
          </p:nvSpPr>
          <p:spPr bwMode="auto">
            <a:xfrm>
              <a:off x="2346" y="3069"/>
              <a:ext cx="168" cy="592"/>
            </a:xfrm>
            <a:prstGeom prst="line">
              <a:avLst/>
            </a:prstGeom>
            <a:noFill/>
            <a:ln w="19050">
              <a:solidFill>
                <a:srgbClr val="FB3535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7" name="Line 55"/>
            <p:cNvSpPr>
              <a:spLocks noChangeShapeType="1"/>
            </p:cNvSpPr>
            <p:nvPr/>
          </p:nvSpPr>
          <p:spPr bwMode="auto">
            <a:xfrm>
              <a:off x="2562" y="2605"/>
              <a:ext cx="48" cy="1056"/>
            </a:xfrm>
            <a:prstGeom prst="line">
              <a:avLst/>
            </a:prstGeom>
            <a:noFill/>
            <a:ln w="19050">
              <a:solidFill>
                <a:srgbClr val="FB3535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8" name="Line 56"/>
            <p:cNvSpPr>
              <a:spLocks noChangeShapeType="1"/>
            </p:cNvSpPr>
            <p:nvPr/>
          </p:nvSpPr>
          <p:spPr bwMode="auto">
            <a:xfrm>
              <a:off x="2738" y="3076"/>
              <a:ext cx="16" cy="585"/>
            </a:xfrm>
            <a:prstGeom prst="line">
              <a:avLst/>
            </a:prstGeom>
            <a:noFill/>
            <a:ln w="19050">
              <a:solidFill>
                <a:srgbClr val="FB3535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9" name="Line 57"/>
            <p:cNvSpPr>
              <a:spLocks noChangeShapeType="1"/>
            </p:cNvSpPr>
            <p:nvPr/>
          </p:nvSpPr>
          <p:spPr bwMode="auto">
            <a:xfrm flipH="1">
              <a:off x="2850" y="2750"/>
              <a:ext cx="144" cy="911"/>
            </a:xfrm>
            <a:prstGeom prst="line">
              <a:avLst/>
            </a:prstGeom>
            <a:noFill/>
            <a:ln w="19050">
              <a:solidFill>
                <a:srgbClr val="FB3535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0" name="Line 58"/>
            <p:cNvSpPr>
              <a:spLocks noChangeShapeType="1"/>
            </p:cNvSpPr>
            <p:nvPr/>
          </p:nvSpPr>
          <p:spPr bwMode="auto">
            <a:xfrm flipH="1">
              <a:off x="2946" y="2317"/>
              <a:ext cx="264" cy="1344"/>
            </a:xfrm>
            <a:prstGeom prst="line">
              <a:avLst/>
            </a:prstGeom>
            <a:noFill/>
            <a:ln w="19050">
              <a:solidFill>
                <a:srgbClr val="FB3535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1" name="Line 59"/>
            <p:cNvSpPr>
              <a:spLocks noChangeShapeType="1"/>
            </p:cNvSpPr>
            <p:nvPr/>
          </p:nvSpPr>
          <p:spPr bwMode="auto">
            <a:xfrm flipH="1">
              <a:off x="3042" y="3229"/>
              <a:ext cx="120" cy="432"/>
            </a:xfrm>
            <a:prstGeom prst="line">
              <a:avLst/>
            </a:prstGeom>
            <a:noFill/>
            <a:ln w="19050">
              <a:solidFill>
                <a:srgbClr val="FB3535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2" name="Line 60"/>
            <p:cNvSpPr>
              <a:spLocks noChangeShapeType="1"/>
            </p:cNvSpPr>
            <p:nvPr/>
          </p:nvSpPr>
          <p:spPr bwMode="auto">
            <a:xfrm flipH="1">
              <a:off x="3186" y="2749"/>
              <a:ext cx="216" cy="912"/>
            </a:xfrm>
            <a:prstGeom prst="line">
              <a:avLst/>
            </a:prstGeom>
            <a:noFill/>
            <a:ln w="19050">
              <a:solidFill>
                <a:srgbClr val="FB3535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3" name="Line 61"/>
            <p:cNvSpPr>
              <a:spLocks noChangeShapeType="1"/>
            </p:cNvSpPr>
            <p:nvPr/>
          </p:nvSpPr>
          <p:spPr bwMode="auto">
            <a:xfrm flipH="1">
              <a:off x="3282" y="3229"/>
              <a:ext cx="360" cy="432"/>
            </a:xfrm>
            <a:prstGeom prst="line">
              <a:avLst/>
            </a:prstGeom>
            <a:noFill/>
            <a:ln w="19050">
              <a:solidFill>
                <a:srgbClr val="FB3535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4" name="AutoShape 62"/>
          <p:cNvSpPr>
            <a:spLocks noChangeArrowheads="1"/>
          </p:cNvSpPr>
          <p:nvPr/>
        </p:nvSpPr>
        <p:spPr bwMode="auto">
          <a:xfrm>
            <a:off x="3457575" y="4349750"/>
            <a:ext cx="1905000" cy="457200"/>
          </a:xfrm>
          <a:prstGeom prst="parallelogram">
            <a:avLst>
              <a:gd name="adj" fmla="val 77045"/>
            </a:avLst>
          </a:prstGeom>
          <a:solidFill>
            <a:srgbClr val="FF0000"/>
          </a:solidFill>
          <a:ln w="9525">
            <a:solidFill>
              <a:srgbClr val="011965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en-US" sz="2000" b="0">
                <a:solidFill>
                  <a:srgbClr val="FFFFFF"/>
                </a:solidFill>
                <a:latin typeface="Trebuchet MS" panose="020B0603020202020204" pitchFamily="34" charset="0"/>
                <a:ea typeface="MS PGothic" panose="020B0600070205080204" pitchFamily="34" charset="-128"/>
              </a:rPr>
              <a:t>Persistence</a:t>
            </a:r>
          </a:p>
        </p:txBody>
      </p:sp>
      <p:grpSp>
        <p:nvGrpSpPr>
          <p:cNvPr id="65" name="Group 63"/>
          <p:cNvGrpSpPr>
            <a:grpSpLocks/>
          </p:cNvGrpSpPr>
          <p:nvPr/>
        </p:nvGrpSpPr>
        <p:grpSpPr bwMode="auto">
          <a:xfrm>
            <a:off x="3635375" y="2182813"/>
            <a:ext cx="2168525" cy="1550987"/>
            <a:chOff x="2290" y="2296"/>
            <a:chExt cx="1366" cy="977"/>
          </a:xfrm>
        </p:grpSpPr>
        <p:sp>
          <p:nvSpPr>
            <p:cNvPr id="66" name="Rectangle 64"/>
            <p:cNvSpPr>
              <a:spLocks noChangeArrowheads="1"/>
            </p:cNvSpPr>
            <p:nvPr/>
          </p:nvSpPr>
          <p:spPr bwMode="auto">
            <a:xfrm>
              <a:off x="2290" y="3022"/>
              <a:ext cx="78" cy="80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rgbClr val="336699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lnSpc>
                  <a:spcPct val="85000"/>
                </a:lnSpc>
                <a:spcBef>
                  <a:spcPct val="30000"/>
                </a:spcBef>
                <a:buClr>
                  <a:schemeClr val="tx1"/>
                </a:buClr>
                <a:buChar char="•"/>
                <a:defRPr sz="3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30000"/>
                </a:spcBef>
                <a:buClr>
                  <a:schemeClr val="tx1"/>
                </a:buClr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3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ct val="30000"/>
                </a:spcBef>
                <a:buClr>
                  <a:schemeClr val="tx1"/>
                </a:buClr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ct val="3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t-BR" altLang="en-US" sz="2400" b="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67" name="Rectangle 65"/>
            <p:cNvSpPr>
              <a:spLocks noChangeArrowheads="1"/>
            </p:cNvSpPr>
            <p:nvPr/>
          </p:nvSpPr>
          <p:spPr bwMode="auto">
            <a:xfrm>
              <a:off x="2495" y="2552"/>
              <a:ext cx="78" cy="81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rgbClr val="336699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lnSpc>
                  <a:spcPct val="85000"/>
                </a:lnSpc>
                <a:spcBef>
                  <a:spcPct val="30000"/>
                </a:spcBef>
                <a:buClr>
                  <a:schemeClr val="tx1"/>
                </a:buClr>
                <a:buChar char="•"/>
                <a:defRPr sz="3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30000"/>
                </a:spcBef>
                <a:buClr>
                  <a:schemeClr val="tx1"/>
                </a:buClr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3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ct val="30000"/>
                </a:spcBef>
                <a:buClr>
                  <a:schemeClr val="tx1"/>
                </a:buClr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ct val="3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t-BR" altLang="en-US" sz="2400" b="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68" name="Rectangle 66"/>
            <p:cNvSpPr>
              <a:spLocks noChangeArrowheads="1"/>
            </p:cNvSpPr>
            <p:nvPr/>
          </p:nvSpPr>
          <p:spPr bwMode="auto">
            <a:xfrm>
              <a:off x="2703" y="3022"/>
              <a:ext cx="78" cy="80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rgbClr val="336699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lnSpc>
                  <a:spcPct val="85000"/>
                </a:lnSpc>
                <a:spcBef>
                  <a:spcPct val="30000"/>
                </a:spcBef>
                <a:buClr>
                  <a:schemeClr val="tx1"/>
                </a:buClr>
                <a:buChar char="•"/>
                <a:defRPr sz="3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30000"/>
                </a:spcBef>
                <a:buClr>
                  <a:schemeClr val="tx1"/>
                </a:buClr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3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ct val="30000"/>
                </a:spcBef>
                <a:buClr>
                  <a:schemeClr val="tx1"/>
                </a:buClr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ct val="3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t-BR" altLang="en-US" sz="2400" b="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69" name="Rectangle 67"/>
            <p:cNvSpPr>
              <a:spLocks noChangeArrowheads="1"/>
            </p:cNvSpPr>
            <p:nvPr/>
          </p:nvSpPr>
          <p:spPr bwMode="auto">
            <a:xfrm>
              <a:off x="2911" y="2723"/>
              <a:ext cx="79" cy="80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rgbClr val="336699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lnSpc>
                  <a:spcPct val="85000"/>
                </a:lnSpc>
                <a:spcBef>
                  <a:spcPct val="30000"/>
                </a:spcBef>
                <a:buClr>
                  <a:schemeClr val="tx1"/>
                </a:buClr>
                <a:buChar char="•"/>
                <a:defRPr sz="3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30000"/>
                </a:spcBef>
                <a:buClr>
                  <a:schemeClr val="tx1"/>
                </a:buClr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3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ct val="30000"/>
                </a:spcBef>
                <a:buClr>
                  <a:schemeClr val="tx1"/>
                </a:buClr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ct val="3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t-BR" altLang="en-US" sz="2400" b="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70" name="Rectangle 68"/>
            <p:cNvSpPr>
              <a:spLocks noChangeArrowheads="1"/>
            </p:cNvSpPr>
            <p:nvPr/>
          </p:nvSpPr>
          <p:spPr bwMode="auto">
            <a:xfrm>
              <a:off x="3370" y="2723"/>
              <a:ext cx="78" cy="80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rgbClr val="336699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lnSpc>
                  <a:spcPct val="85000"/>
                </a:lnSpc>
                <a:spcBef>
                  <a:spcPct val="30000"/>
                </a:spcBef>
                <a:buClr>
                  <a:schemeClr val="tx1"/>
                </a:buClr>
                <a:buChar char="•"/>
                <a:defRPr sz="3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30000"/>
                </a:spcBef>
                <a:buClr>
                  <a:schemeClr val="tx1"/>
                </a:buClr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3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ct val="30000"/>
                </a:spcBef>
                <a:buClr>
                  <a:schemeClr val="tx1"/>
                </a:buClr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ct val="3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t-BR" altLang="en-US" sz="2400" b="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71" name="Rectangle 69"/>
            <p:cNvSpPr>
              <a:spLocks noChangeArrowheads="1"/>
            </p:cNvSpPr>
            <p:nvPr/>
          </p:nvSpPr>
          <p:spPr bwMode="auto">
            <a:xfrm>
              <a:off x="3161" y="2296"/>
              <a:ext cx="78" cy="80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rgbClr val="336699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lnSpc>
                  <a:spcPct val="85000"/>
                </a:lnSpc>
                <a:spcBef>
                  <a:spcPct val="30000"/>
                </a:spcBef>
                <a:buClr>
                  <a:schemeClr val="tx1"/>
                </a:buClr>
                <a:buChar char="•"/>
                <a:defRPr sz="3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30000"/>
                </a:spcBef>
                <a:buClr>
                  <a:schemeClr val="tx1"/>
                </a:buClr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3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ct val="30000"/>
                </a:spcBef>
                <a:buClr>
                  <a:schemeClr val="tx1"/>
                </a:buClr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ct val="3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t-BR" altLang="en-US" sz="2400" b="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72" name="Rectangle 70"/>
            <p:cNvSpPr>
              <a:spLocks noChangeArrowheads="1"/>
            </p:cNvSpPr>
            <p:nvPr/>
          </p:nvSpPr>
          <p:spPr bwMode="auto">
            <a:xfrm>
              <a:off x="3161" y="3193"/>
              <a:ext cx="78" cy="80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rgbClr val="336699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lnSpc>
                  <a:spcPct val="85000"/>
                </a:lnSpc>
                <a:spcBef>
                  <a:spcPct val="30000"/>
                </a:spcBef>
                <a:buClr>
                  <a:schemeClr val="tx1"/>
                </a:buClr>
                <a:buChar char="•"/>
                <a:defRPr sz="3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30000"/>
                </a:spcBef>
                <a:buClr>
                  <a:schemeClr val="tx1"/>
                </a:buClr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3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ct val="30000"/>
                </a:spcBef>
                <a:buClr>
                  <a:schemeClr val="tx1"/>
                </a:buClr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ct val="3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t-BR" altLang="en-US" sz="2400" b="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73" name="Rectangle 71"/>
            <p:cNvSpPr>
              <a:spLocks noChangeArrowheads="1"/>
            </p:cNvSpPr>
            <p:nvPr/>
          </p:nvSpPr>
          <p:spPr bwMode="auto">
            <a:xfrm>
              <a:off x="3578" y="3193"/>
              <a:ext cx="78" cy="80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rgbClr val="336699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lnSpc>
                  <a:spcPct val="85000"/>
                </a:lnSpc>
                <a:spcBef>
                  <a:spcPct val="30000"/>
                </a:spcBef>
                <a:buClr>
                  <a:schemeClr val="tx1"/>
                </a:buClr>
                <a:buChar char="•"/>
                <a:defRPr sz="3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30000"/>
                </a:spcBef>
                <a:buClr>
                  <a:schemeClr val="tx1"/>
                </a:buClr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ct val="3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ct val="30000"/>
                </a:spcBef>
                <a:buClr>
                  <a:schemeClr val="tx1"/>
                </a:buClr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ct val="30000"/>
                </a:spcBef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pt-BR" altLang="en-US" sz="2400" b="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74" name="Rectangle 72"/>
          <p:cNvSpPr>
            <a:spLocks noChangeArrowheads="1"/>
          </p:cNvSpPr>
          <p:nvPr/>
        </p:nvSpPr>
        <p:spPr bwMode="auto">
          <a:xfrm>
            <a:off x="684213" y="5459413"/>
            <a:ext cx="820896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20000"/>
              </a:spcBef>
              <a:buClr>
                <a:srgbClr val="FF3300"/>
              </a:buClr>
              <a:buSzPct val="50000"/>
              <a:defRPr/>
            </a:pPr>
            <a:r>
              <a:rPr lang="pt-BR" altLang="en-US" sz="2200" b="1" dirty="0" smtClean="0">
                <a:latin typeface="+mn-lt"/>
                <a:cs typeface="+mn-cs"/>
              </a:rPr>
              <a:t>The concern is crosscutting to the dimension of the implementation</a:t>
            </a:r>
          </a:p>
        </p:txBody>
      </p:sp>
      <p:sp>
        <p:nvSpPr>
          <p:cNvPr id="75" name="Text Box 73"/>
          <p:cNvSpPr txBox="1">
            <a:spLocks noChangeArrowheads="1"/>
          </p:cNvSpPr>
          <p:nvPr/>
        </p:nvSpPr>
        <p:spPr bwMode="auto">
          <a:xfrm>
            <a:off x="6096000" y="31242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pt-BR" altLang="en-US" sz="1200">
                <a:solidFill>
                  <a:srgbClr val="000000"/>
                </a:solidFill>
                <a:ea typeface="MS PGothic" panose="020B0600070205080204" pitchFamily="34" charset="-128"/>
              </a:rPr>
              <a:t>© Copyright  2002, Silvio do Lago Pereira.</a:t>
            </a:r>
          </a:p>
        </p:txBody>
      </p:sp>
      <p:sp>
        <p:nvSpPr>
          <p:cNvPr id="76" name="Oval 6"/>
          <p:cNvSpPr>
            <a:spLocks noChangeArrowheads="1"/>
          </p:cNvSpPr>
          <p:nvPr/>
        </p:nvSpPr>
        <p:spPr bwMode="auto">
          <a:xfrm>
            <a:off x="7029450" y="3654425"/>
            <a:ext cx="457200" cy="423863"/>
          </a:xfrm>
          <a:prstGeom prst="ellipse">
            <a:avLst/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Wingdings" pitchFamily="2" charset="2"/>
              </a:rPr>
              <a:t></a:t>
            </a:r>
            <a:endParaRPr lang="pt-BR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77" name="Text Box 134"/>
          <p:cNvSpPr txBox="1">
            <a:spLocks noChangeArrowheads="1"/>
          </p:cNvSpPr>
          <p:nvPr/>
        </p:nvSpPr>
        <p:spPr bwMode="auto">
          <a:xfrm>
            <a:off x="5686171" y="809735"/>
            <a:ext cx="3657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1800" dirty="0"/>
              <a:t>[Harrison, </a:t>
            </a:r>
            <a:r>
              <a:rPr lang="en-US" altLang="en-US" sz="1800" dirty="0" err="1"/>
              <a:t>Ossher</a:t>
            </a:r>
            <a:r>
              <a:rPr lang="en-US" altLang="en-US" sz="1800" dirty="0"/>
              <a:t> OOPSLA’93]</a:t>
            </a:r>
          </a:p>
        </p:txBody>
      </p:sp>
      <p:sp>
        <p:nvSpPr>
          <p:cNvPr id="78" name="object 37"/>
          <p:cNvSpPr txBox="1"/>
          <p:nvPr/>
        </p:nvSpPr>
        <p:spPr>
          <a:xfrm>
            <a:off x="1540668" y="6438889"/>
            <a:ext cx="7172325" cy="777777"/>
          </a:xfrm>
          <a:prstGeom prst="rect">
            <a:avLst/>
          </a:prstGeom>
          <a:solidFill>
            <a:srgbClr val="FFF2E7"/>
          </a:solidFill>
          <a:ln w="12699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83185" marR="158115">
              <a:lnSpc>
                <a:spcPct val="99500"/>
              </a:lnSpc>
              <a:spcBef>
                <a:spcPts val="305"/>
              </a:spcBef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 want something related to </a:t>
            </a:r>
            <a:r>
              <a:rPr lang="en-US" sz="2400" dirty="0" smtClean="0">
                <a:solidFill>
                  <a:srgbClr val="FF7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C# partial classes to handle the tyranny of the dominant decomposition</a:t>
            </a:r>
            <a:endParaRPr sz="2400" dirty="0">
              <a:solidFill>
                <a:srgbClr val="FF7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02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2"/>
          <p:cNvSpPr/>
          <p:nvPr/>
        </p:nvSpPr>
        <p:spPr>
          <a:xfrm>
            <a:off x="762000" y="838200"/>
            <a:ext cx="8229600" cy="6831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 Box 134"/>
          <p:cNvSpPr txBox="1">
            <a:spLocks noChangeArrowheads="1"/>
          </p:cNvSpPr>
          <p:nvPr/>
        </p:nvSpPr>
        <p:spPr bwMode="auto">
          <a:xfrm>
            <a:off x="4495800" y="152400"/>
            <a:ext cx="3657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000" dirty="0"/>
              <a:t>[Harrison, </a:t>
            </a:r>
            <a:r>
              <a:rPr lang="en-US" altLang="en-US" sz="2000" dirty="0" err="1"/>
              <a:t>Ossher</a:t>
            </a:r>
            <a:r>
              <a:rPr lang="en-US" altLang="en-US" sz="2000" dirty="0"/>
              <a:t> OOPSLA’93]</a:t>
            </a:r>
          </a:p>
        </p:txBody>
      </p:sp>
    </p:spTree>
    <p:extLst>
      <p:ext uri="{BB962C8B-B14F-4D97-AF65-F5344CB8AC3E}">
        <p14:creationId xmlns:p14="http://schemas.microsoft.com/office/powerpoint/2010/main" val="60850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685800"/>
            <a:ext cx="691821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-195" dirty="0" smtClean="0">
                <a:latin typeface="Arial"/>
                <a:cs typeface="Arial"/>
              </a:rPr>
              <a:t>Summary</a:t>
            </a:r>
            <a:endParaRPr sz="2000" spc="-125" dirty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321" y="3396390"/>
            <a:ext cx="4042834" cy="325043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3147908" y="4699499"/>
            <a:ext cx="1560689" cy="1524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470597" y="3034331"/>
            <a:ext cx="951089" cy="1001946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10815" y="4895033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…</a:t>
            </a:r>
            <a:endParaRPr lang="en-US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6303225"/>
            <a:ext cx="2900403" cy="972574"/>
          </a:xfrm>
          <a:prstGeom prst="rect">
            <a:avLst/>
          </a:prstGeom>
          <a:solidFill>
            <a:schemeClr val="accent1">
              <a:lumMod val="20000"/>
              <a:lumOff val="80000"/>
              <a:alpha val="54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1" algn="ctr" defTabSz="502920"/>
            <a:r>
              <a:rPr lang="en-US" sz="2860" dirty="0" smtClean="0">
                <a:solidFill>
                  <a:prstClr val="black"/>
                </a:solidFill>
              </a:rPr>
              <a:t>No crosscutting modularization</a:t>
            </a:r>
            <a:endParaRPr lang="en-US" sz="286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35951" y="3578051"/>
            <a:ext cx="2900403" cy="972574"/>
          </a:xfrm>
          <a:prstGeom prst="rect">
            <a:avLst/>
          </a:prstGeom>
          <a:solidFill>
            <a:srgbClr val="ECFDB9">
              <a:alpha val="54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1" algn="ctr" defTabSz="502920"/>
            <a:r>
              <a:rPr lang="en-US" sz="2860" dirty="0" smtClean="0">
                <a:solidFill>
                  <a:prstClr val="black"/>
                </a:solidFill>
              </a:rPr>
              <a:t>AspectJ, JPI, JPT, Eos, XPI, XPIDR,…</a:t>
            </a:r>
            <a:endParaRPr lang="en-US" sz="286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79351" y="2435051"/>
            <a:ext cx="2900403" cy="972574"/>
          </a:xfrm>
          <a:prstGeom prst="rect">
            <a:avLst/>
          </a:prstGeom>
          <a:solidFill>
            <a:schemeClr val="accent1">
              <a:lumMod val="20000"/>
              <a:lumOff val="80000"/>
              <a:alpha val="54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1" algn="ctr" defTabSz="502920"/>
            <a:r>
              <a:rPr lang="en-US" sz="2860" dirty="0">
                <a:solidFill>
                  <a:prstClr val="black"/>
                </a:solidFill>
              </a:rPr>
              <a:t>C</a:t>
            </a:r>
            <a:r>
              <a:rPr lang="en-US" sz="2860" dirty="0" smtClean="0">
                <a:solidFill>
                  <a:prstClr val="black"/>
                </a:solidFill>
              </a:rPr>
              <a:t>rosscutting modularization</a:t>
            </a:r>
            <a:endParaRPr lang="en-US" sz="2860" dirty="0">
              <a:solidFill>
                <a:prstClr val="black"/>
              </a:solidFill>
            </a:endParaRPr>
          </a:p>
        </p:txBody>
      </p:sp>
      <p:pic>
        <p:nvPicPr>
          <p:cNvPr id="16" name="Picture 2" descr="http://www.cin.ufpe.br/~hemr/images/aspectjml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754" y="2133600"/>
            <a:ext cx="689084" cy="106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bject 37"/>
          <p:cNvSpPr txBox="1"/>
          <p:nvPr/>
        </p:nvSpPr>
        <p:spPr>
          <a:xfrm>
            <a:off x="5198268" y="6830555"/>
            <a:ext cx="4174332" cy="408445"/>
          </a:xfrm>
          <a:prstGeom prst="rect">
            <a:avLst/>
          </a:prstGeom>
          <a:solidFill>
            <a:srgbClr val="FFF2E7"/>
          </a:solidFill>
          <a:ln w="12699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83185" marR="158115">
              <a:lnSpc>
                <a:spcPct val="99500"/>
              </a:lnSpc>
              <a:spcBef>
                <a:spcPts val="305"/>
              </a:spcBef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20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anniversary of AOP</a:t>
            </a:r>
            <a:endParaRPr sz="2400" dirty="0">
              <a:solidFill>
                <a:srgbClr val="FF7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78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2701" y="1951954"/>
            <a:ext cx="9170899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400" spc="-229" dirty="0" smtClean="0">
                <a:latin typeface="Arial" panose="020B0604020202020204" pitchFamily="34" charset="0"/>
                <a:cs typeface="Arial" panose="020B0604020202020204" pitchFamily="34" charset="0"/>
              </a:rPr>
              <a:t>Aspect-Oriented Programming Reloaded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55456" y="4436436"/>
            <a:ext cx="3521544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47065" algn="ctr">
              <a:lnSpc>
                <a:spcPts val="2010"/>
              </a:lnSpc>
            </a:pPr>
            <a:r>
              <a:rPr lang="en-US" sz="1750" spc="-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Gary T. Leavens </a:t>
            </a:r>
          </a:p>
          <a:p>
            <a:pPr marL="12700" marR="5080" indent="647065" algn="ctr">
              <a:lnSpc>
                <a:spcPts val="2010"/>
              </a:lnSpc>
            </a:pPr>
            <a:r>
              <a:rPr sz="1750" spc="-3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</a:t>
            </a:r>
            <a:r>
              <a:rPr sz="1750" spc="-4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750" spc="-3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</a:t>
            </a:r>
            <a:r>
              <a:rPr sz="1750" spc="-15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50" spc="-3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</a:t>
            </a:r>
            <a:endParaRPr sz="17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05177" y="6375225"/>
            <a:ext cx="714245" cy="254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95700" y="6324600"/>
            <a:ext cx="3390900" cy="483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000" spc="25" dirty="0">
                <a:solidFill>
                  <a:prstClr val="black"/>
                </a:solidFill>
                <a:latin typeface="Arial"/>
                <a:cs typeface="Arial"/>
              </a:rPr>
              <a:t>© </a:t>
            </a:r>
            <a:r>
              <a:rPr lang="en-US" sz="1000" spc="15" dirty="0" smtClean="0">
                <a:solidFill>
                  <a:prstClr val="black"/>
                </a:solidFill>
                <a:latin typeface="Arial"/>
                <a:cs typeface="Arial"/>
              </a:rPr>
              <a:t>Rebelo and Leavens</a:t>
            </a:r>
            <a:r>
              <a:rPr sz="1000" spc="15" dirty="0" smtClean="0">
                <a:solidFill>
                  <a:prstClr val="black"/>
                </a:solidFill>
                <a:latin typeface="Arial"/>
                <a:cs typeface="Arial"/>
              </a:rPr>
              <a:t>, 20</a:t>
            </a:r>
            <a:r>
              <a:rPr lang="en-US" sz="1000" spc="15" dirty="0" smtClean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1000" spc="15" dirty="0" smtClean="0">
                <a:solidFill>
                  <a:prstClr val="black"/>
                </a:solidFill>
                <a:latin typeface="Arial"/>
                <a:cs typeface="Arial"/>
              </a:rPr>
              <a:t>7</a:t>
            </a:r>
            <a:r>
              <a:rPr sz="1000" spc="15" dirty="0">
                <a:solidFill>
                  <a:prstClr val="black"/>
                </a:solidFill>
                <a:latin typeface="Arial"/>
                <a:cs typeface="Arial"/>
              </a:rPr>
              <a:t>. </a:t>
            </a:r>
            <a:r>
              <a:rPr sz="1000" spc="20" dirty="0">
                <a:solidFill>
                  <a:prstClr val="black"/>
                </a:solidFill>
                <a:latin typeface="Arial"/>
                <a:cs typeface="Arial"/>
              </a:rPr>
              <a:t>Some </a:t>
            </a:r>
            <a:r>
              <a:rPr sz="1000" spc="15" dirty="0">
                <a:solidFill>
                  <a:prstClr val="black"/>
                </a:solidFill>
                <a:latin typeface="Arial"/>
                <a:cs typeface="Arial"/>
              </a:rPr>
              <a:t>rights</a:t>
            </a:r>
            <a:r>
              <a:rPr sz="1000" spc="1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prstClr val="black"/>
                </a:solidFill>
                <a:latin typeface="Arial"/>
                <a:cs typeface="Arial"/>
              </a:rPr>
              <a:t>reserved.</a:t>
            </a: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5080">
              <a:lnSpc>
                <a:spcPct val="107100"/>
              </a:lnSpc>
            </a:pPr>
            <a:r>
              <a:rPr sz="1000" spc="15" dirty="0">
                <a:solidFill>
                  <a:prstClr val="black"/>
                </a:solidFill>
                <a:latin typeface="Arial"/>
                <a:cs typeface="Arial"/>
              </a:rPr>
              <a:t>Except where </a:t>
            </a:r>
            <a:r>
              <a:rPr sz="1000" spc="10" dirty="0">
                <a:solidFill>
                  <a:prstClr val="black"/>
                </a:solidFill>
                <a:latin typeface="Arial"/>
                <a:cs typeface="Arial"/>
              </a:rPr>
              <a:t>otherwise indicated, this </a:t>
            </a:r>
            <a:r>
              <a:rPr sz="1000" spc="15" dirty="0">
                <a:solidFill>
                  <a:prstClr val="black"/>
                </a:solidFill>
                <a:latin typeface="Arial"/>
                <a:cs typeface="Arial"/>
              </a:rPr>
              <a:t>work </a:t>
            </a:r>
            <a:r>
              <a:rPr sz="1000" spc="10" dirty="0">
                <a:solidFill>
                  <a:prstClr val="black"/>
                </a:solidFill>
                <a:latin typeface="Arial"/>
                <a:cs typeface="Arial"/>
              </a:rPr>
              <a:t>is licensed under  </a:t>
            </a:r>
            <a:r>
              <a:rPr sz="1000" u="sng" spc="10" dirty="0">
                <a:solidFill>
                  <a:prstClr val="black"/>
                </a:solidFill>
                <a:latin typeface="Arial"/>
                <a:cs typeface="Arial"/>
                <a:hlinkClick r:id="rId3"/>
              </a:rPr>
              <a:t>http://creativecommons.org/licenses/by-sa/2.5/ca</a:t>
            </a:r>
            <a:r>
              <a:rPr sz="1000" spc="10" dirty="0">
                <a:solidFill>
                  <a:prstClr val="black"/>
                </a:solidFill>
                <a:latin typeface="Arial"/>
                <a:cs typeface="Arial"/>
                <a:hlinkClick r:id="rId3"/>
              </a:rPr>
              <a:t>/</a:t>
            </a: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4"/>
          <p:cNvSpPr txBox="1"/>
          <p:nvPr/>
        </p:nvSpPr>
        <p:spPr>
          <a:xfrm>
            <a:off x="2667000" y="3505200"/>
            <a:ext cx="4267200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47065" algn="ctr">
              <a:lnSpc>
                <a:spcPts val="2010"/>
              </a:lnSpc>
            </a:pPr>
            <a:r>
              <a:rPr lang="en-US" sz="1750" spc="-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Henrique Rebelo</a:t>
            </a:r>
            <a:r>
              <a:rPr sz="1750" spc="-4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1750" spc="-4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indent="647065" algn="ctr">
              <a:lnSpc>
                <a:spcPts val="2010"/>
              </a:lnSpc>
            </a:pPr>
            <a:r>
              <a:rPr lang="en-US" sz="1750" spc="-35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Universidade</a:t>
            </a:r>
            <a:r>
              <a:rPr lang="en-US" sz="1750" spc="-3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Federal de Pernambuco</a:t>
            </a:r>
            <a:endParaRPr sz="17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://www.cin.ufpe.br/~hemr/images/aspectjml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520" y="4343400"/>
            <a:ext cx="1572680" cy="244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95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685800"/>
            <a:ext cx="701040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-195" dirty="0" smtClean="0">
                <a:latin typeface="Arial"/>
                <a:cs typeface="Arial"/>
              </a:rPr>
              <a:t>Modularity assessment, revisited</a:t>
            </a:r>
            <a:endParaRPr sz="2000" spc="-125" dirty="0">
              <a:latin typeface="Arial"/>
              <a:cs typeface="Arial"/>
            </a:endParaRPr>
          </a:p>
        </p:txBody>
      </p:sp>
      <p:graphicFrame>
        <p:nvGraphicFramePr>
          <p:cNvPr id="6" name="object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425146"/>
              </p:ext>
            </p:extLst>
          </p:nvPr>
        </p:nvGraphicFramePr>
        <p:xfrm>
          <a:off x="685807" y="1889329"/>
          <a:ext cx="8686793" cy="34453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2993"/>
                <a:gridCol w="1295405"/>
                <a:gridCol w="990595"/>
                <a:gridCol w="990600"/>
                <a:gridCol w="1447800"/>
                <a:gridCol w="1219200"/>
                <a:gridCol w="1600200"/>
              </a:tblGrid>
              <a:tr h="701271">
                <a:tc>
                  <a:txBody>
                    <a:bodyPr/>
                    <a:lstStyle/>
                    <a:p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en-US" sz="1400" spc="-5" dirty="0" smtClean="0">
                          <a:latin typeface="Arial"/>
                          <a:cs typeface="Arial"/>
                        </a:rPr>
                        <a:t>Symmetric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en-US" sz="1400" spc="-5" dirty="0" smtClean="0">
                          <a:latin typeface="Arial"/>
                          <a:cs typeface="Arial"/>
                        </a:rPr>
                        <a:t>Modular Reasoning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 dirty="0" smtClean="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en-US" sz="1400" spc="-5" dirty="0" err="1" smtClean="0">
                          <a:latin typeface="Arial"/>
                          <a:cs typeface="Arial"/>
                        </a:rPr>
                        <a:t>Pointcut</a:t>
                      </a:r>
                      <a:r>
                        <a:rPr lang="en-US" sz="1400" spc="-5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spc="-5" dirty="0" smtClean="0">
                          <a:latin typeface="Arial"/>
                          <a:cs typeface="Arial"/>
                        </a:rPr>
                        <a:t>Fragility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lang="en-US" sz="1400" spc="-5" dirty="0" smtClean="0">
                          <a:latin typeface="Arial"/>
                          <a:cs typeface="Arial"/>
                        </a:rPr>
                        <a:t>Information Hiding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Extended Syntax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900">
                <a:tc rowSpan="2">
                  <a:txBody>
                    <a:bodyPr/>
                    <a:lstStyle/>
                    <a:p>
                      <a:pPr marL="85090" marR="72390">
                        <a:lnSpc>
                          <a:spcPts val="1600"/>
                        </a:lnSpc>
                        <a:spcBef>
                          <a:spcPts val="790"/>
                        </a:spcBef>
                      </a:pPr>
                      <a:r>
                        <a:rPr lang="en-US" sz="1400" dirty="0" smtClean="0">
                          <a:solidFill>
                            <a:srgbClr val="FF7C00"/>
                          </a:solidFill>
                          <a:latin typeface="Arial"/>
                          <a:cs typeface="Arial"/>
                        </a:rPr>
                        <a:t>Fluid</a:t>
                      </a:r>
                      <a:r>
                        <a:rPr lang="en-US" sz="1400" baseline="0" dirty="0" smtClean="0">
                          <a:solidFill>
                            <a:srgbClr val="FF7C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FF7C00"/>
                          </a:solidFill>
                          <a:latin typeface="Arial"/>
                          <a:cs typeface="Arial"/>
                        </a:rPr>
                        <a:t>Modularity</a:t>
                      </a:r>
                      <a:endParaRPr sz="1400" dirty="0">
                        <a:solidFill>
                          <a:srgbClr val="FF7C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0033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spc="-5" dirty="0" smtClean="0">
                          <a:solidFill>
                            <a:srgbClr val="FF7C00"/>
                          </a:solidFill>
                          <a:latin typeface="Arial"/>
                          <a:cs typeface="Arial"/>
                        </a:rPr>
                        <a:t>Fluid</a:t>
                      </a:r>
                      <a:r>
                        <a:rPr lang="en-US" sz="1400" spc="-5" baseline="0" dirty="0" smtClean="0">
                          <a:solidFill>
                            <a:srgbClr val="FF7C00"/>
                          </a:solidFill>
                          <a:latin typeface="Arial"/>
                          <a:cs typeface="Arial"/>
                        </a:rPr>
                        <a:t> AOP</a:t>
                      </a:r>
                      <a:endParaRPr sz="1400" dirty="0">
                        <a:solidFill>
                          <a:srgbClr val="FF7C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no</a:t>
                      </a:r>
                    </a:p>
                  </a:txBody>
                  <a:tcPr marL="0" marR="0" marT="3937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spc="-5" dirty="0" smtClean="0">
                          <a:latin typeface="Arial"/>
                          <a:cs typeface="Arial"/>
                        </a:rPr>
                        <a:t>medium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spc="-5" dirty="0" smtClean="0">
                          <a:latin typeface="Arial"/>
                          <a:cs typeface="Arial"/>
                        </a:rPr>
                        <a:t>yes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spc="-5" dirty="0" smtClean="0">
                          <a:latin typeface="Arial"/>
                          <a:cs typeface="Arial"/>
                        </a:rPr>
                        <a:t>no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spc="-5" dirty="0" smtClean="0">
                          <a:latin typeface="Arial"/>
                          <a:cs typeface="Arial"/>
                        </a:rPr>
                        <a:t>yes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033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solidFill>
                            <a:srgbClr val="FF7C00"/>
                          </a:solidFill>
                          <a:latin typeface="Arial"/>
                          <a:cs typeface="Arial"/>
                        </a:rPr>
                        <a:t>Dynamic</a:t>
                      </a:r>
                      <a:r>
                        <a:rPr lang="en-US" sz="1400" baseline="0" dirty="0" smtClean="0">
                          <a:solidFill>
                            <a:srgbClr val="FF7C00"/>
                          </a:solidFill>
                          <a:latin typeface="Arial"/>
                          <a:cs typeface="Arial"/>
                        </a:rPr>
                        <a:t> Text</a:t>
                      </a:r>
                      <a:endParaRPr sz="1400" dirty="0">
                        <a:solidFill>
                          <a:srgbClr val="FF7C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high</a:t>
                      </a:r>
                      <a:endParaRPr sz="14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high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spc="-5" dirty="0" smtClean="0">
                          <a:latin typeface="Arial"/>
                          <a:cs typeface="Arial"/>
                        </a:rPr>
                        <a:t>n/a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high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no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900">
                <a:tc>
                  <a:txBody>
                    <a:bodyPr/>
                    <a:lstStyle/>
                    <a:p>
                      <a:pPr marL="85090" marR="72390">
                        <a:lnSpc>
                          <a:spcPts val="1600"/>
                        </a:lnSpc>
                        <a:spcBef>
                          <a:spcPts val="790"/>
                        </a:spcBef>
                      </a:pP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0033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Eos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high</a:t>
                      </a:r>
                      <a:endParaRPr sz="14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39370" marB="0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no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yes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no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yes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900">
                <a:tc>
                  <a:txBody>
                    <a:bodyPr/>
                    <a:lstStyle/>
                    <a:p>
                      <a:pPr marL="85090" marR="72390">
                        <a:lnSpc>
                          <a:spcPts val="1600"/>
                        </a:lnSpc>
                        <a:spcBef>
                          <a:spcPts val="790"/>
                        </a:spcBef>
                      </a:pP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0033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@AspectJ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medium</a:t>
                      </a:r>
                      <a:endParaRPr sz="14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39370" marB="0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no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no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no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no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900">
                <a:tc>
                  <a:txBody>
                    <a:bodyPr/>
                    <a:lstStyle/>
                    <a:p>
                      <a:pPr marL="85090" marR="72390">
                        <a:lnSpc>
                          <a:spcPts val="1600"/>
                        </a:lnSpc>
                        <a:spcBef>
                          <a:spcPts val="790"/>
                        </a:spcBef>
                      </a:pP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0033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JPI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no</a:t>
                      </a:r>
                      <a:endParaRPr sz="14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39370" marB="0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high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no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high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yes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900">
                <a:tc>
                  <a:txBody>
                    <a:bodyPr/>
                    <a:lstStyle/>
                    <a:p>
                      <a:pPr marL="85090" marR="72390">
                        <a:lnSpc>
                          <a:spcPts val="1600"/>
                        </a:lnSpc>
                        <a:spcBef>
                          <a:spcPts val="790"/>
                        </a:spcBef>
                      </a:pP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0033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JPT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no</a:t>
                      </a:r>
                      <a:endParaRPr sz="14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39370" marB="0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high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no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no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yes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900">
                <a:tc>
                  <a:txBody>
                    <a:bodyPr/>
                    <a:lstStyle/>
                    <a:p>
                      <a:pPr marL="85090" marR="72390">
                        <a:lnSpc>
                          <a:spcPts val="1600"/>
                        </a:lnSpc>
                        <a:spcBef>
                          <a:spcPts val="790"/>
                        </a:spcBef>
                      </a:pP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0033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XPIDR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no</a:t>
                      </a:r>
                      <a:endParaRPr sz="14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39370" marB="0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high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no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no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yes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900">
                <a:tc>
                  <a:txBody>
                    <a:bodyPr/>
                    <a:lstStyle/>
                    <a:p>
                      <a:pPr marL="85090" marR="72390">
                        <a:lnSpc>
                          <a:spcPts val="1600"/>
                        </a:lnSpc>
                        <a:spcBef>
                          <a:spcPts val="790"/>
                        </a:spcBef>
                      </a:pP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0033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AAIs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no</a:t>
                      </a:r>
                      <a:endParaRPr sz="14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39370" marB="0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medium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medium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no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yes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900">
                <a:tc>
                  <a:txBody>
                    <a:bodyPr/>
                    <a:lstStyle/>
                    <a:p>
                      <a:pPr marL="85090" marR="72390">
                        <a:lnSpc>
                          <a:spcPts val="1600"/>
                        </a:lnSpc>
                        <a:spcBef>
                          <a:spcPts val="790"/>
                        </a:spcBef>
                      </a:pP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0033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FFFED5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err="1" smtClean="0">
                          <a:latin typeface="Arial"/>
                          <a:cs typeface="Arial"/>
                        </a:rPr>
                        <a:t>AspectJML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FFFED5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high</a:t>
                      </a:r>
                      <a:endParaRPr sz="14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39370" marB="0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FFFED5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high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FFFED5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no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FFFED5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high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FFFED5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no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FFFED5"/>
                    </a:solidFill>
                  </a:tcPr>
                </a:tc>
              </a:tr>
            </a:tbl>
          </a:graphicData>
        </a:graphic>
      </p:graphicFrame>
      <p:sp>
        <p:nvSpPr>
          <p:cNvPr id="7" name="object 33"/>
          <p:cNvSpPr txBox="1"/>
          <p:nvPr/>
        </p:nvSpPr>
        <p:spPr>
          <a:xfrm>
            <a:off x="457200" y="5410200"/>
            <a:ext cx="8763000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0815">
              <a:lnSpc>
                <a:spcPts val="2840"/>
              </a:lnSpc>
            </a:pPr>
            <a:r>
              <a:rPr lang="en-US" sz="2400" spc="-5" dirty="0" smtClean="0">
                <a:solidFill>
                  <a:srgbClr val="FF7C00"/>
                </a:solidFill>
                <a:latin typeface="Arial"/>
                <a:cs typeface="Arial"/>
              </a:rPr>
              <a:t> * </a:t>
            </a:r>
            <a:r>
              <a:rPr lang="en-US" sz="2000" spc="-5" dirty="0" smtClean="0">
                <a:solidFill>
                  <a:srgbClr val="FF7C00"/>
                </a:solidFill>
                <a:latin typeface="Arial"/>
                <a:cs typeface="Arial"/>
              </a:rPr>
              <a:t>Fluid Modularity approaches do require especial  </a:t>
            </a:r>
          </a:p>
          <a:p>
            <a:pPr marL="170815">
              <a:lnSpc>
                <a:spcPts val="2840"/>
              </a:lnSpc>
            </a:pPr>
            <a:r>
              <a:rPr lang="en-US" sz="2000" spc="-5" dirty="0">
                <a:solidFill>
                  <a:srgbClr val="FF7C00"/>
                </a:solidFill>
                <a:latin typeface="Arial"/>
                <a:cs typeface="Arial"/>
              </a:rPr>
              <a:t> </a:t>
            </a:r>
            <a:r>
              <a:rPr lang="en-US" sz="2000" spc="-5" dirty="0" smtClean="0">
                <a:solidFill>
                  <a:srgbClr val="FF7C00"/>
                </a:solidFill>
                <a:latin typeface="Arial"/>
                <a:cs typeface="Arial"/>
              </a:rPr>
              <a:t>   programming environments [IDEs] to handle crosscutting as dynamic text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016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5400" y="685800"/>
            <a:ext cx="754380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-195" dirty="0" smtClean="0">
                <a:latin typeface="Arial"/>
                <a:cs typeface="Arial"/>
              </a:rPr>
              <a:t>First </a:t>
            </a:r>
            <a:r>
              <a:rPr lang="en-US" spc="-195" dirty="0" err="1" smtClean="0">
                <a:latin typeface="Arial"/>
                <a:cs typeface="Arial"/>
              </a:rPr>
              <a:t>AspectJML</a:t>
            </a:r>
            <a:r>
              <a:rPr lang="en-US" spc="-195" dirty="0" smtClean="0">
                <a:latin typeface="Arial"/>
                <a:cs typeface="Arial"/>
              </a:rPr>
              <a:t> system</a:t>
            </a:r>
            <a:endParaRPr sz="2000" spc="-125" dirty="0">
              <a:latin typeface="Arial"/>
              <a:cs typeface="Arial"/>
            </a:endParaRPr>
          </a:p>
        </p:txBody>
      </p:sp>
      <p:sp>
        <p:nvSpPr>
          <p:cNvPr id="4" name="object 32"/>
          <p:cNvSpPr txBox="1"/>
          <p:nvPr/>
        </p:nvSpPr>
        <p:spPr>
          <a:xfrm>
            <a:off x="914400" y="1981200"/>
            <a:ext cx="8136890" cy="3053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785495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lang="en-US" sz="2200" dirty="0" smtClean="0">
                <a:latin typeface="Arial"/>
                <a:cs typeface="Arial"/>
              </a:rPr>
              <a:t>Health Watcher system </a:t>
            </a:r>
          </a:p>
          <a:p>
            <a:pPr marL="12700" marR="785495">
              <a:lnSpc>
                <a:spcPct val="100000"/>
              </a:lnSpc>
              <a:tabLst>
                <a:tab pos="354965" algn="l"/>
                <a:tab pos="355600" algn="l"/>
              </a:tabLst>
            </a:pPr>
            <a:r>
              <a:rPr lang="en-US" sz="2200" dirty="0" smtClean="0">
                <a:solidFill>
                  <a:srgbClr val="FF7C00"/>
                </a:solidFill>
                <a:latin typeface="Arial"/>
                <a:cs typeface="Arial"/>
              </a:rPr>
              <a:t>    [Soares-</a:t>
            </a:r>
            <a:r>
              <a:rPr lang="en-US" sz="2200" dirty="0" err="1" smtClean="0">
                <a:solidFill>
                  <a:srgbClr val="FF7C00"/>
                </a:solidFill>
                <a:latin typeface="Arial"/>
                <a:cs typeface="Arial"/>
              </a:rPr>
              <a:t>Laureano</a:t>
            </a:r>
            <a:r>
              <a:rPr lang="en-US" sz="2200" dirty="0" smtClean="0">
                <a:solidFill>
                  <a:srgbClr val="FF7C00"/>
                </a:solidFill>
                <a:latin typeface="Arial"/>
                <a:cs typeface="Arial"/>
              </a:rPr>
              <a:t>-Borba OOPSLA’02]</a:t>
            </a:r>
          </a:p>
          <a:p>
            <a:pPr marL="12700" marR="785495">
              <a:lnSpc>
                <a:spcPct val="100000"/>
              </a:lnSpc>
              <a:tabLst>
                <a:tab pos="354965" algn="l"/>
                <a:tab pos="355600" algn="l"/>
              </a:tabLst>
            </a:pPr>
            <a:endParaRPr sz="2200" dirty="0">
              <a:solidFill>
                <a:srgbClr val="FF7C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har char="•"/>
            </a:pPr>
            <a:endParaRPr sz="2200" dirty="0">
              <a:latin typeface="Times New Roman"/>
              <a:cs typeface="Times New Roman"/>
            </a:endParaRPr>
          </a:p>
          <a:p>
            <a:pPr marL="355600" marR="8255" indent="-342900">
              <a:lnSpc>
                <a:spcPct val="100800"/>
              </a:lnSpc>
              <a:buChar char="•"/>
              <a:tabLst>
                <a:tab pos="354965" algn="l"/>
                <a:tab pos="355600" algn="l"/>
              </a:tabLst>
            </a:pPr>
            <a:r>
              <a:rPr lang="en-US" sz="2200" dirty="0" smtClean="0">
                <a:solidFill>
                  <a:srgbClr val="FF7C00"/>
                </a:solidFill>
                <a:latin typeface="Arial"/>
                <a:cs typeface="Arial"/>
              </a:rPr>
              <a:t>Transaction crosscutting concern </a:t>
            </a:r>
            <a:r>
              <a:rPr lang="en-US" sz="2200" dirty="0" smtClean="0">
                <a:latin typeface="Arial"/>
                <a:cs typeface="Arial"/>
              </a:rPr>
              <a:t>modularized with</a:t>
            </a:r>
            <a:endParaRPr lang="en-US" sz="2200" dirty="0" smtClean="0">
              <a:solidFill>
                <a:srgbClr val="FF7C00"/>
              </a:solidFill>
              <a:latin typeface="Arial"/>
              <a:cs typeface="Arial"/>
            </a:endParaRPr>
          </a:p>
          <a:p>
            <a:pPr marL="12700" marR="8255">
              <a:lnSpc>
                <a:spcPct val="100800"/>
              </a:lnSpc>
              <a:tabLst>
                <a:tab pos="354965" algn="l"/>
                <a:tab pos="355600" algn="l"/>
              </a:tabLst>
            </a:pPr>
            <a:endParaRPr sz="2200" dirty="0">
              <a:solidFill>
                <a:srgbClr val="FF7C00"/>
              </a:solidFill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Font typeface="Arial"/>
              <a:buChar char="–"/>
            </a:pPr>
            <a:endParaRPr sz="2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lang="en-US" sz="2200" dirty="0" smtClean="0">
                <a:latin typeface="Arial"/>
                <a:cs typeface="Arial"/>
              </a:rPr>
              <a:t>Performed </a:t>
            </a:r>
            <a:r>
              <a:rPr lang="en-US" sz="2200" dirty="0" smtClean="0">
                <a:solidFill>
                  <a:srgbClr val="FF7C00"/>
                </a:solidFill>
                <a:latin typeface="Arial"/>
                <a:cs typeface="Arial"/>
              </a:rPr>
              <a:t>very similar to the running example </a:t>
            </a:r>
            <a:r>
              <a:rPr lang="en-US" sz="2200" dirty="0" smtClean="0">
                <a:latin typeface="Arial"/>
                <a:cs typeface="Arial"/>
              </a:rPr>
              <a:t>involving the crosscutting interfaces for hierarchical crosscutting</a:t>
            </a:r>
            <a:endParaRPr sz="2200" dirty="0">
              <a:latin typeface="Arial"/>
              <a:cs typeface="Arial"/>
            </a:endParaRPr>
          </a:p>
        </p:txBody>
      </p:sp>
      <p:pic>
        <p:nvPicPr>
          <p:cNvPr id="5" name="Picture 2" descr="http://www.cin.ufpe.br/~hemr/images/aspectjml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71800"/>
            <a:ext cx="533400" cy="82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45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3062" y="841445"/>
            <a:ext cx="775641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95" dirty="0" smtClean="0">
                <a:latin typeface="Arial"/>
                <a:cs typeface="Arial"/>
              </a:rPr>
              <a:t>Tangling and scattering of…</a:t>
            </a:r>
            <a:endParaRPr sz="2000" spc="-125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3001" y="3678213"/>
            <a:ext cx="3581400" cy="1808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3370" indent="-280670">
              <a:lnSpc>
                <a:spcPct val="100000"/>
              </a:lnSpc>
              <a:buSzPct val="170212"/>
              <a:buChar char="•"/>
              <a:tabLst>
                <a:tab pos="294005" algn="l"/>
              </a:tabLst>
            </a:pPr>
            <a:r>
              <a:rPr lang="en-US" sz="2350" spc="-5" dirty="0" smtClean="0">
                <a:latin typeface="Arial"/>
                <a:cs typeface="Arial"/>
              </a:rPr>
              <a:t>Persistence</a:t>
            </a:r>
          </a:p>
          <a:p>
            <a:pPr marL="293370" indent="-280670">
              <a:lnSpc>
                <a:spcPct val="100000"/>
              </a:lnSpc>
              <a:buSzPct val="170212"/>
              <a:buChar char="•"/>
              <a:tabLst>
                <a:tab pos="294005" algn="l"/>
              </a:tabLst>
            </a:pPr>
            <a:r>
              <a:rPr lang="en-US" sz="2350" spc="-5" dirty="0" smtClean="0">
                <a:latin typeface="Arial"/>
                <a:cs typeface="Arial"/>
              </a:rPr>
              <a:t>Concurrency control</a:t>
            </a:r>
          </a:p>
          <a:p>
            <a:pPr marL="293370" indent="-280670">
              <a:lnSpc>
                <a:spcPct val="100000"/>
              </a:lnSpc>
              <a:buSzPct val="170212"/>
              <a:buChar char="•"/>
              <a:tabLst>
                <a:tab pos="294005" algn="l"/>
              </a:tabLst>
            </a:pPr>
            <a:r>
              <a:rPr lang="en-US" sz="2350" spc="-5" dirty="0" smtClean="0">
                <a:latin typeface="Arial"/>
                <a:cs typeface="Arial"/>
              </a:rPr>
              <a:t>Logging</a:t>
            </a:r>
          </a:p>
          <a:p>
            <a:pPr marL="293370" indent="-280670">
              <a:lnSpc>
                <a:spcPct val="100000"/>
              </a:lnSpc>
              <a:buSzPct val="170212"/>
              <a:buChar char="•"/>
              <a:tabLst>
                <a:tab pos="294005" algn="l"/>
              </a:tabLst>
            </a:pPr>
            <a:r>
              <a:rPr lang="en-US" sz="2350" spc="-5" dirty="0" smtClean="0">
                <a:latin typeface="Arial"/>
                <a:cs typeface="Arial"/>
              </a:rPr>
              <a:t>Exception handling</a:t>
            </a:r>
          </a:p>
          <a:p>
            <a:pPr marL="293370" indent="-280670">
              <a:lnSpc>
                <a:spcPct val="100000"/>
              </a:lnSpc>
              <a:buSzPct val="170212"/>
              <a:buChar char="•"/>
              <a:tabLst>
                <a:tab pos="294005" algn="l"/>
              </a:tabLst>
            </a:pPr>
            <a:r>
              <a:rPr lang="en-US" sz="2350" spc="-5" dirty="0" smtClean="0">
                <a:latin typeface="Arial"/>
                <a:cs typeface="Arial"/>
              </a:rPr>
              <a:t>Design patterns</a:t>
            </a: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1981200" y="6945313"/>
            <a:ext cx="3206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>
                <a:solidFill>
                  <a:schemeClr val="bg1"/>
                </a:solidFill>
              </a:rPr>
              <a:t>[Kiczales-etal. ECOOP ’97]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3" name="object 3"/>
          <p:cNvSpPr txBox="1"/>
          <p:nvPr/>
        </p:nvSpPr>
        <p:spPr>
          <a:xfrm>
            <a:off x="5257800" y="3678213"/>
            <a:ext cx="3581400" cy="1808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3370" indent="-280670">
              <a:lnSpc>
                <a:spcPct val="100000"/>
              </a:lnSpc>
              <a:buSzPct val="170212"/>
              <a:buChar char="•"/>
              <a:tabLst>
                <a:tab pos="294005" algn="l"/>
              </a:tabLst>
            </a:pPr>
            <a:r>
              <a:rPr lang="en-US" sz="2350" spc="-5" dirty="0" smtClean="0">
                <a:latin typeface="Arial"/>
                <a:cs typeface="Arial"/>
              </a:rPr>
              <a:t>Use cases</a:t>
            </a:r>
          </a:p>
          <a:p>
            <a:pPr marL="293370" indent="-280670">
              <a:lnSpc>
                <a:spcPct val="100000"/>
              </a:lnSpc>
              <a:buSzPct val="170212"/>
              <a:buChar char="•"/>
              <a:tabLst>
                <a:tab pos="294005" algn="l"/>
              </a:tabLst>
            </a:pPr>
            <a:r>
              <a:rPr lang="en-US" sz="2350" spc="-5" dirty="0" smtClean="0">
                <a:latin typeface="Arial"/>
                <a:cs typeface="Arial"/>
              </a:rPr>
              <a:t>Business</a:t>
            </a:r>
          </a:p>
          <a:p>
            <a:pPr marL="293370" indent="-280670">
              <a:lnSpc>
                <a:spcPct val="100000"/>
              </a:lnSpc>
              <a:buSzPct val="170212"/>
              <a:buChar char="•"/>
              <a:tabLst>
                <a:tab pos="294005" algn="l"/>
              </a:tabLst>
            </a:pPr>
            <a:r>
              <a:rPr lang="en-US" sz="2350" spc="-5" dirty="0" smtClean="0">
                <a:latin typeface="Arial"/>
                <a:cs typeface="Arial"/>
              </a:rPr>
              <a:t>Distribution</a:t>
            </a:r>
          </a:p>
          <a:p>
            <a:pPr marL="293370" indent="-280670">
              <a:lnSpc>
                <a:spcPct val="100000"/>
              </a:lnSpc>
              <a:buSzPct val="170212"/>
              <a:buChar char="•"/>
              <a:tabLst>
                <a:tab pos="294005" algn="l"/>
              </a:tabLst>
            </a:pPr>
            <a:r>
              <a:rPr lang="en-US" sz="2350" spc="-5" dirty="0" smtClean="0">
                <a:latin typeface="Arial"/>
                <a:cs typeface="Arial"/>
              </a:rPr>
              <a:t>Design by contract</a:t>
            </a:r>
          </a:p>
          <a:p>
            <a:pPr marL="293370" indent="-280670">
              <a:lnSpc>
                <a:spcPct val="100000"/>
              </a:lnSpc>
              <a:buSzPct val="170212"/>
              <a:buChar char="•"/>
              <a:tabLst>
                <a:tab pos="294005" algn="l"/>
              </a:tabLst>
            </a:pPr>
            <a:r>
              <a:rPr lang="en-US" sz="2350" dirty="0">
                <a:solidFill>
                  <a:srgbClr val="FF7C00"/>
                </a:solidFill>
                <a:latin typeface="Arial"/>
                <a:cs typeface="Arial"/>
              </a:rPr>
              <a:t>…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1907704" y="1981200"/>
            <a:ext cx="4929188" cy="1081980"/>
          </a:xfrm>
          <a:prstGeom prst="ellipse">
            <a:avLst/>
          </a:prstGeom>
          <a:solidFill>
            <a:srgbClr val="ECFDB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>
                <a:solidFill>
                  <a:srgbClr val="FF7C00"/>
                </a:solidFill>
                <a:latin typeface="Arial"/>
                <a:cs typeface="Arial"/>
              </a:rPr>
              <a:t>Concerns</a:t>
            </a:r>
            <a:endParaRPr lang="pt-BR" sz="4400" dirty="0">
              <a:solidFill>
                <a:srgbClr val="FF7C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002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445942" y="2560554"/>
          <a:ext cx="2571339" cy="18446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6879"/>
                <a:gridCol w="422836"/>
                <a:gridCol w="432196"/>
                <a:gridCol w="424399"/>
                <a:gridCol w="430634"/>
                <a:gridCol w="424395"/>
              </a:tblGrid>
              <a:tr h="611632">
                <a:tc gridSpan="2">
                  <a:txBody>
                    <a:bodyPr/>
                    <a:lstStyle/>
                    <a:p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484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484">
                      <a:solidFill>
                        <a:srgbClr val="000000"/>
                      </a:solidFill>
                      <a:prstDash val="solid"/>
                    </a:lnL>
                    <a:lnR w="12484">
                      <a:solidFill>
                        <a:srgbClr val="000000"/>
                      </a:solidFill>
                      <a:prstDash val="solid"/>
                    </a:lnR>
                    <a:lnT w="19507">
                      <a:solidFill>
                        <a:srgbClr val="000000"/>
                      </a:solidFill>
                      <a:prstDash val="solid"/>
                    </a:lnT>
                    <a:lnB w="19507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484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18261"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484">
                      <a:solidFill>
                        <a:srgbClr val="000000"/>
                      </a:solidFill>
                      <a:prstDash val="solid"/>
                    </a:lnR>
                    <a:lnB w="12484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484">
                      <a:solidFill>
                        <a:srgbClr val="000000"/>
                      </a:solidFill>
                      <a:prstDash val="solid"/>
                    </a:lnL>
                    <a:lnR w="12484">
                      <a:solidFill>
                        <a:srgbClr val="000000"/>
                      </a:solidFill>
                      <a:prstDash val="solid"/>
                    </a:lnR>
                    <a:lnT w="12484">
                      <a:solidFill>
                        <a:srgbClr val="000000"/>
                      </a:solidFill>
                      <a:prstDash val="solid"/>
                    </a:lnT>
                    <a:lnB w="1871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484">
                      <a:solidFill>
                        <a:srgbClr val="000000"/>
                      </a:solidFill>
                      <a:prstDash val="solid"/>
                    </a:lnL>
                    <a:lnR w="12484">
                      <a:solidFill>
                        <a:srgbClr val="000000"/>
                      </a:solidFill>
                      <a:prstDash val="solid"/>
                    </a:lnR>
                    <a:lnT w="12484">
                      <a:solidFill>
                        <a:srgbClr val="000000"/>
                      </a:solidFill>
                      <a:prstDash val="solid"/>
                    </a:lnT>
                    <a:lnB w="1871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484">
                      <a:solidFill>
                        <a:srgbClr val="000000"/>
                      </a:solidFill>
                      <a:prstDash val="solid"/>
                    </a:lnL>
                    <a:lnB w="1248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14749">
                <a:tc gridSpan="2"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484">
                      <a:solidFill>
                        <a:srgbClr val="000000"/>
                      </a:solidFill>
                      <a:prstDash val="solid"/>
                    </a:lnL>
                    <a:lnR w="18719">
                      <a:solidFill>
                        <a:srgbClr val="000000"/>
                      </a:solidFill>
                      <a:prstDash val="solid"/>
                    </a:lnR>
                    <a:lnT w="124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484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719">
                      <a:solidFill>
                        <a:srgbClr val="000000"/>
                      </a:solidFill>
                      <a:prstDash val="solid"/>
                    </a:lnL>
                    <a:lnR w="12484">
                      <a:solidFill>
                        <a:srgbClr val="000000"/>
                      </a:solidFill>
                      <a:prstDash val="solid"/>
                    </a:lnR>
                    <a:lnT w="18719">
                      <a:solidFill>
                        <a:srgbClr val="000000"/>
                      </a:solidFill>
                      <a:prstDash val="solid"/>
                    </a:lnT>
                    <a:lnB w="12484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484">
                      <a:solidFill>
                        <a:srgbClr val="000000"/>
                      </a:solidFill>
                      <a:prstDash val="solid"/>
                    </a:lnL>
                    <a:lnR w="12484">
                      <a:solidFill>
                        <a:srgbClr val="000000"/>
                      </a:solidFill>
                      <a:prstDash val="solid"/>
                    </a:lnR>
                    <a:lnT w="18719">
                      <a:solidFill>
                        <a:srgbClr val="000000"/>
                      </a:solidFill>
                      <a:prstDash val="solid"/>
                    </a:lnT>
                    <a:lnB w="12484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1334225" y="2594537"/>
            <a:ext cx="4513580" cy="361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3370" indent="-280670">
              <a:lnSpc>
                <a:spcPct val="100000"/>
              </a:lnSpc>
              <a:buSzPct val="171794"/>
              <a:buChar char="•"/>
              <a:tabLst>
                <a:tab pos="294005" algn="l"/>
              </a:tabLst>
            </a:pP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(Start 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classic</a:t>
            </a:r>
            <a:r>
              <a:rPr sz="2000" spc="2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structure)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3370" indent="-280670">
              <a:lnSpc>
                <a:spcPct val="100000"/>
              </a:lnSpc>
              <a:spcBef>
                <a:spcPts val="1540"/>
              </a:spcBef>
              <a:buSzPct val="171794"/>
              <a:buChar char="•"/>
              <a:tabLst>
                <a:tab pos="294005" algn="l"/>
              </a:tabLst>
            </a:pPr>
            <a:r>
              <a:rPr sz="2000" spc="25" dirty="0">
                <a:latin typeface="Arial" panose="020B0604020202020204" pitchFamily="34" charset="0"/>
                <a:cs typeface="Arial" panose="020B0604020202020204" pitchFamily="34" charset="0"/>
              </a:rPr>
              <a:t>Atomize to 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sz="2000" spc="2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sub-elements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3370" indent="-280670">
              <a:lnSpc>
                <a:spcPct val="100000"/>
              </a:lnSpc>
              <a:spcBef>
                <a:spcPts val="1540"/>
              </a:spcBef>
              <a:buSzPct val="171794"/>
              <a:buChar char="•"/>
              <a:tabLst>
                <a:tab pos="294005" algn="l"/>
              </a:tabLst>
            </a:pPr>
            <a:r>
              <a:rPr sz="2000" spc="20" dirty="0">
                <a:latin typeface="Arial" panose="020B0604020202020204" pitchFamily="34" charset="0"/>
                <a:cs typeface="Arial" panose="020B0604020202020204" pitchFamily="34" charset="0"/>
              </a:rPr>
              <a:t>Dissolve 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sz="2000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boundaries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3370" indent="-280670">
              <a:lnSpc>
                <a:spcPct val="100000"/>
              </a:lnSpc>
              <a:spcBef>
                <a:spcPts val="1540"/>
              </a:spcBef>
              <a:buSzPct val="171794"/>
              <a:buChar char="•"/>
              <a:tabLst>
                <a:tab pos="294005" algn="l"/>
              </a:tabLst>
            </a:pP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Register 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structural</a:t>
            </a:r>
            <a:r>
              <a:rPr sz="2000" spc="3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elements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1809" lvl="1" indent="-280670">
              <a:lnSpc>
                <a:spcPct val="100000"/>
              </a:lnSpc>
              <a:spcBef>
                <a:spcPts val="1540"/>
              </a:spcBef>
              <a:buSzPct val="171794"/>
              <a:buChar char="•"/>
              <a:tabLst>
                <a:tab pos="512445" algn="l"/>
              </a:tabLst>
            </a:pPr>
            <a:r>
              <a:rPr sz="2000" spc="-40" dirty="0"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sub-elements</a:t>
            </a:r>
            <a:r>
              <a:rPr sz="2000" spc="2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properties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1809" lvl="1" indent="-280670">
              <a:lnSpc>
                <a:spcPct val="100000"/>
              </a:lnSpc>
              <a:spcBef>
                <a:spcPts val="1540"/>
              </a:spcBef>
              <a:buSzPct val="171794"/>
              <a:buChar char="•"/>
              <a:tabLst>
                <a:tab pos="512445" algn="l"/>
              </a:tabLst>
            </a:pPr>
            <a:r>
              <a:rPr sz="2000" spc="-55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2000" spc="20" dirty="0"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  <a:r>
              <a:rPr sz="2000" spc="1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dependence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3370" indent="-280670">
              <a:lnSpc>
                <a:spcPct val="100000"/>
              </a:lnSpc>
              <a:spcBef>
                <a:spcPts val="1540"/>
              </a:spcBef>
              <a:buSzPct val="171794"/>
              <a:buChar char="•"/>
              <a:tabLst>
                <a:tab pos="294005" algn="l"/>
              </a:tabLst>
            </a:pP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Provide </a:t>
            </a:r>
            <a:r>
              <a:rPr sz="2000" spc="-40" dirty="0">
                <a:latin typeface="Arial" panose="020B0604020202020204" pitchFamily="34" charset="0"/>
                <a:cs typeface="Arial" panose="020B0604020202020204" pitchFamily="34" charset="0"/>
              </a:rPr>
              <a:t>effective 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access </a:t>
            </a:r>
            <a:r>
              <a:rPr sz="2000" spc="-45" dirty="0">
                <a:latin typeface="Arial" panose="020B0604020202020204" pitchFamily="34" charset="0"/>
                <a:cs typeface="Arial" panose="020B0604020202020204" pitchFamily="34" charset="0"/>
              </a:rPr>
              <a:t>via 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sz="2000" spc="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96304" y="917012"/>
            <a:ext cx="555709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0" dirty="0">
                <a:latin typeface="Arial" panose="020B0604020202020204" pitchFamily="34" charset="0"/>
                <a:cs typeface="Arial" panose="020B0604020202020204" pitchFamily="34" charset="0"/>
              </a:rPr>
              <a:t>Join </a:t>
            </a:r>
            <a:r>
              <a:rPr spc="-30" dirty="0"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spc="4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85" dirty="0">
                <a:latin typeface="Arial" panose="020B0604020202020204" pitchFamily="34" charset="0"/>
                <a:cs typeface="Arial" panose="020B0604020202020204" pitchFamily="34" charset="0"/>
              </a:rPr>
              <a:t>Mechanisms</a:t>
            </a:r>
          </a:p>
        </p:txBody>
      </p:sp>
      <p:sp>
        <p:nvSpPr>
          <p:cNvPr id="8" name="object 4"/>
          <p:cNvSpPr/>
          <p:nvPr/>
        </p:nvSpPr>
        <p:spPr>
          <a:xfrm>
            <a:off x="7744104" y="3185452"/>
            <a:ext cx="855344" cy="612140"/>
          </a:xfrm>
          <a:custGeom>
            <a:avLst/>
            <a:gdLst/>
            <a:ahLst/>
            <a:cxnLst/>
            <a:rect l="l" t="t" r="r" b="b"/>
            <a:pathLst>
              <a:path w="855345" h="612139">
                <a:moveTo>
                  <a:pt x="0" y="0"/>
                </a:moveTo>
                <a:lnTo>
                  <a:pt x="855040" y="0"/>
                </a:lnTo>
                <a:lnTo>
                  <a:pt x="855040" y="611631"/>
                </a:lnTo>
                <a:lnTo>
                  <a:pt x="0" y="61163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524000" y="6629401"/>
            <a:ext cx="3505200" cy="1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D317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1050" dirty="0"/>
              <a:t>© Copyright </a:t>
            </a:r>
            <a:r>
              <a:rPr lang="en-US" altLang="en-US" sz="1050" dirty="0" smtClean="0"/>
              <a:t>OOPSLA 2007, </a:t>
            </a:r>
            <a:r>
              <a:rPr lang="en-US" altLang="en-US" sz="1050" dirty="0" err="1"/>
              <a:t>Gregor</a:t>
            </a:r>
            <a:r>
              <a:rPr lang="en-US" altLang="en-US" sz="1050" dirty="0"/>
              <a:t> </a:t>
            </a:r>
            <a:r>
              <a:rPr lang="en-US" altLang="en-US" sz="1050" dirty="0" err="1"/>
              <a:t>Kiczales</a:t>
            </a:r>
            <a:r>
              <a:rPr lang="en-US" altLang="en-US" sz="1050" dirty="0"/>
              <a:t>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7755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4825</TotalTime>
  <Words>4367</Words>
  <Application>Microsoft Office PowerPoint</Application>
  <PresentationFormat>Custom</PresentationFormat>
  <Paragraphs>1099</Paragraphs>
  <Slides>79</Slides>
  <Notes>41</Notes>
  <HiddenSlides>2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79</vt:i4>
      </vt:variant>
    </vt:vector>
  </HeadingPairs>
  <TitlesOfParts>
    <vt:vector size="97" baseType="lpstr">
      <vt:lpstr>MS PGothic</vt:lpstr>
      <vt:lpstr>MS PGothic</vt:lpstr>
      <vt:lpstr>Arial</vt:lpstr>
      <vt:lpstr>Arial Narrow</vt:lpstr>
      <vt:lpstr>Calibri</vt:lpstr>
      <vt:lpstr>Cambria Math</vt:lpstr>
      <vt:lpstr>Century Gothic</vt:lpstr>
      <vt:lpstr>Comic Sans MS</vt:lpstr>
      <vt:lpstr>Courier New</vt:lpstr>
      <vt:lpstr>Tahoma</vt:lpstr>
      <vt:lpstr>Times New Roman</vt:lpstr>
      <vt:lpstr>Trebuchet MS</vt:lpstr>
      <vt:lpstr>Wingdings</vt:lpstr>
      <vt:lpstr>Office Theme</vt:lpstr>
      <vt:lpstr>2_Office Theme</vt:lpstr>
      <vt:lpstr>1_Office Theme</vt:lpstr>
      <vt:lpstr>3_Office Theme</vt:lpstr>
      <vt:lpstr>4_Office Theme</vt:lpstr>
      <vt:lpstr>Aspect-Oriented Programming Reloaded</vt:lpstr>
      <vt:lpstr>Where Started</vt:lpstr>
      <vt:lpstr>The crosscutting [Kiczales et al. ECOOP 1997]</vt:lpstr>
      <vt:lpstr>A crosscuts B with respect to X...</vt:lpstr>
      <vt:lpstr>PowerPoint Presentation</vt:lpstr>
      <vt:lpstr>With AspectJ-like mechanisms [Kiczales et al. ECOOP 2001]</vt:lpstr>
      <vt:lpstr>AOP…</vt:lpstr>
      <vt:lpstr>Tangling and scattering of…</vt:lpstr>
      <vt:lpstr>Join Point Mechanisms</vt:lpstr>
      <vt:lpstr>Join Point Mechanisms</vt:lpstr>
      <vt:lpstr>Join Point Mechanisms</vt:lpstr>
      <vt:lpstr>Join Point Mechanisms</vt:lpstr>
      <vt:lpstr>Join Point Mechanisms</vt:lpstr>
      <vt:lpstr>Join Points</vt:lpstr>
      <vt:lpstr>Running Example</vt:lpstr>
      <vt:lpstr>Classical AspectJ example</vt:lpstr>
      <vt:lpstr>Java implementation</vt:lpstr>
      <vt:lpstr>AspectJ implementation</vt:lpstr>
      <vt:lpstr>The AOP definition</vt:lpstr>
      <vt:lpstr>Well-known AOP problems</vt:lpstr>
      <vt:lpstr>Non-orthogonality and asymmetry</vt:lpstr>
      <vt:lpstr>Non-orthogonality and asymmetry</vt:lpstr>
      <vt:lpstr>Non-orthogonality and asymmetry</vt:lpstr>
      <vt:lpstr>Modular reasoning definition</vt:lpstr>
      <vt:lpstr>Modular reasoning</vt:lpstr>
      <vt:lpstr>Modular reasoning</vt:lpstr>
      <vt:lpstr>Modular reasoning</vt:lpstr>
      <vt:lpstr>Fragility &amp; quantification</vt:lpstr>
      <vt:lpstr>Fragility &amp; quantification</vt:lpstr>
      <vt:lpstr>Fragility &amp; quantification</vt:lpstr>
      <vt:lpstr>Quantification failure</vt:lpstr>
      <vt:lpstr>Information not hiding</vt:lpstr>
      <vt:lpstr>Information not hiding</vt:lpstr>
      <vt:lpstr>Extended syntax for modularity</vt:lpstr>
      <vt:lpstr>PowerPoint Presentation</vt:lpstr>
      <vt:lpstr>Classical vs. non-classical modularity</vt:lpstr>
      <vt:lpstr>Intermediate conclusions</vt:lpstr>
      <vt:lpstr>PowerPoint Presentation</vt:lpstr>
      <vt:lpstr>PowerPoint Presentation</vt:lpstr>
      <vt:lpstr>Aspect aware interfaces [Kiczales and Mezini ICSE 2005]</vt:lpstr>
      <vt:lpstr>Interface depends on deployment [Kiczales and Mezini ICSE 2005]</vt:lpstr>
      <vt:lpstr>Still valid definition?</vt:lpstr>
      <vt:lpstr>Still valid definition?</vt:lpstr>
      <vt:lpstr>Still valid definition?</vt:lpstr>
      <vt:lpstr>Modularity assessment </vt:lpstr>
      <vt:lpstr>Aspect-Oriented Programming Reloaded       A Quick Tour on “our” AOP</vt:lpstr>
      <vt:lpstr>PowerPoint Presentation</vt:lpstr>
      <vt:lpstr>Design goals of AspectJML </vt:lpstr>
      <vt:lpstr>More design goals</vt:lpstr>
      <vt:lpstr>AspectJML in a nutshell</vt:lpstr>
      <vt:lpstr>AspectJML in a nutshell</vt:lpstr>
      <vt:lpstr>AspectJML in a nutshell</vt:lpstr>
      <vt:lpstr>Plain Java</vt:lpstr>
      <vt:lpstr>Plain AspectJ</vt:lpstr>
      <vt:lpstr>Mixin</vt:lpstr>
      <vt:lpstr>Crosscutting types</vt:lpstr>
      <vt:lpstr>After advice</vt:lpstr>
      <vt:lpstr>After advice</vt:lpstr>
      <vt:lpstr>PowerPoint Presentation</vt:lpstr>
      <vt:lpstr>PowerPoint Presentation</vt:lpstr>
      <vt:lpstr>After advice</vt:lpstr>
      <vt:lpstr>Crosscutting interface</vt:lpstr>
      <vt:lpstr>Crosscutting interface</vt:lpstr>
      <vt:lpstr>Activating a hierarchical crosscutting</vt:lpstr>
      <vt:lpstr>Abstraction, information hiding and crosscutting code reuse</vt:lpstr>
      <vt:lpstr>Abstraction, information hiding and crosscutting code reuse</vt:lpstr>
      <vt:lpstr>Abstraction, information hiding and crosscutting code reuse</vt:lpstr>
      <vt:lpstr>Abstraction, information hiding and crosscutting code reuse</vt:lpstr>
      <vt:lpstr>Abstraction, information hiding and crosscutting code reuse</vt:lpstr>
      <vt:lpstr>New AOP formulation</vt:lpstr>
      <vt:lpstr>New AOP formulation</vt:lpstr>
      <vt:lpstr>New AOP formulation</vt:lpstr>
      <vt:lpstr>Where We Might Go</vt:lpstr>
      <vt:lpstr>Breaking the tyranny…</vt:lpstr>
      <vt:lpstr>PowerPoint Presentation</vt:lpstr>
      <vt:lpstr>Summary</vt:lpstr>
      <vt:lpstr>Aspect-Oriented Programming Reloaded</vt:lpstr>
      <vt:lpstr>Modularity assessment, revisited</vt:lpstr>
      <vt:lpstr>First AspectJML system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rebelo-leavens-sblp-17</dc:title>
  <dc:creator>Henrique Rebelo</dc:creator>
  <cp:lastModifiedBy>Henrique Rebêlo</cp:lastModifiedBy>
  <cp:revision>159</cp:revision>
  <dcterms:created xsi:type="dcterms:W3CDTF">2017-09-17T23:54:10Z</dcterms:created>
  <dcterms:modified xsi:type="dcterms:W3CDTF">2017-09-22T17:13:10Z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2007-11-06T00:00:00Z</vt:filetime>
  </property>
  <property fmtid="{D5CDD505-2E9C-101B-9397-08002B2CF9AE}" pid="3" name="Creator">
    <vt:lpwstr>Keynote: cgpdftops CUPS filter</vt:lpwstr>
  </property>
  <property fmtid="{D5CDD505-2E9C-101B-9397-08002B2CF9AE}" pid="4" name="LastSaved">
    <vt:filetime>2017-09-18T00:00:00Z</vt:filetime>
  </property>
</Properties>
</file>