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2"/>
            <a:ext cx="7517811" cy="3398027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22-03-01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commercial eco system webinar March 30 Jerker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Feature presentation: GO version of mandatory core systems, </a:t>
            </a:r>
            <a:br/>
            <a:r>
              <a:t>Jan van Deventer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Documentation update wiki etc, Szvetlin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  <a:r>
              <a:t>C# and .net library, Jerker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X.509 profile, Emanuel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  <a:r>
              <a:t>QoS, DanielStarteed</a:t>
            </a:r>
            <a:br/>
            <a:r>
              <a:t>Adaptor listing, Mats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Next telco March 15 at 15.30</a:t>
            </a:r>
            <a:br/>
            <a:r>
              <a:t>Next feature presentation: </a:t>
            </a:r>
            <a:br/>
            <a:r>
              <a:t>Digital twins - Olov Schelen, </a:t>
            </a:r>
            <a:br/>
            <a:r>
              <a:t>Johannes Kristen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