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22-05-10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IEEE ICPS Warwick, Jerker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presentations:</a:t>
            </a:r>
            <a:br/>
            <a:r>
              <a:t>- Studio4Education - Saadia/Fadwa/Sebastien</a:t>
            </a:r>
            <a:br/>
            <a:r>
              <a:t>- QoS presentation - Daniel</a:t>
            </a:r>
            <a:br/>
            <a:r>
              <a:t> </a:t>
            </a:r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v5.0 Black box SosD, SysD and SD documentation, Per</a:t>
            </a:r>
            <a:br/>
            <a:r>
              <a:t>Documentation update wiki etc, Szvetlin</a:t>
            </a:r>
            <a:br/>
            <a:r>
              <a:t>Adaptors listing, Mats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  <a:r>
              <a:t>QoS, Daniel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26309" indent="-126309" defTabSz="321410">
              <a:spcBef>
                <a:spcPts val="0"/>
              </a:spcBef>
              <a:buSzPct val="100000"/>
              <a:buAutoNum type="arabicParenR" startAt="1"/>
              <a:defRPr sz="950">
                <a:latin typeface="+mj-lt"/>
                <a:ea typeface="+mj-ea"/>
                <a:cs typeface="+mj-cs"/>
                <a:sym typeface="Avenir Roman"/>
              </a:defRPr>
            </a:pPr>
            <a:r>
              <a:t>Next telco June 7 at 15.30</a:t>
            </a:r>
            <a:br/>
            <a:r>
              <a:t>Next feature presentation: 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