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22-05-10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IEEE ICPS Warwick follow-up, Jerker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v4.5.0 release, Szvetlin, Pal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</a:t>
            </a:r>
            <a:br/>
            <a:r>
              <a:t>v5.0 Black box SosD, SysD and SD documentation, Per</a:t>
            </a:r>
            <a:br/>
            <a:r>
              <a:t>Documentation update wiki etc, Szvetlin</a:t>
            </a:r>
            <a:br/>
            <a:r>
              <a:t>Adaptors listing, Mats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released systems and release candidates </a:t>
            </a:r>
            <a:br/>
            <a:r>
              <a:t>SysML 1.6 profile &amp; core system models - Jerker/Fadwa</a:t>
            </a:r>
            <a:br/>
            <a:r>
              <a:t>Security mitigation tool, Silia/Mario</a:t>
            </a:r>
            <a:br/>
            <a:r>
              <a:t>Security compliance test, Ani/Mario</a:t>
            </a:r>
            <a:br/>
            <a:r>
              <a:t>Hawkbit, Johannes/Sven</a:t>
            </a:r>
            <a:br/>
            <a:r>
              <a:t>Digital twin, Abdullah</a:t>
            </a:r>
            <a:br/>
            <a:r>
              <a:t>C++ of v4.5, Szvetlin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prototypes</a:t>
            </a:r>
            <a:br/>
            <a:r>
              <a:t>GO version of V5.0 Jens/Jan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QoS, Daniel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Next telco June 7 at 15.30</a:t>
            </a:r>
            <a:br/>
            <a:r>
              <a:t>Next feature presentation: ?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