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23-05-06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Pal to take over bi-weekly lead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Feature presentation</a:t>
            </a:r>
            <a:br/>
            <a:r>
              <a:t>Ai gym, Stefan Grindl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SosD draft, Pär/Emanuel</a:t>
            </a:r>
            <a:br/>
            <a:r>
              <a:t>Documentation update wiki etc, 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core systems</a:t>
            </a:r>
            <a:br/>
            <a:r>
              <a:t>GO version of core systems, Jens</a:t>
            </a:r>
            <a:br/>
            <a:r>
              <a:t>WorkflowManager/WorkflowExecutor, Jaime, </a:t>
            </a:r>
            <a:br/>
            <a:r>
              <a:t>ESB, CPN, NodeRed, Felix</a:t>
            </a:r>
            <a:br/>
            <a:r>
              <a:t>Device hub, Johannes/Sven </a:t>
            </a:r>
            <a:br/>
            <a:r>
              <a:t>Hono, Johannes/Sven</a:t>
            </a:r>
            <a:br/>
            <a:r>
              <a:t>Autonomic re-orchestration, Hua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QoS, Ingolf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adaptors and translators</a:t>
            </a:r>
            <a:br/>
            <a:r>
              <a:t>Translation - Semantics, Pedro, …</a:t>
            </a:r>
            <a:br/>
            <a:r>
              <a:t>SysML2 - profile, Oystein/Geza/Jerker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ISO 10303 adaptor, Kjell</a:t>
            </a:r>
            <a:br/>
            <a:r>
              <a:t>Command line tools adaptor, Jan F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 tools</a:t>
            </a:r>
            <a:br/>
            <a:r>
              <a:t>SysML 1.6 profile &amp; core system models - Jerker</a:t>
            </a:r>
            <a:br/>
            <a:r>
              <a:t>Engineering process, Jan/Gianvito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 tools</a:t>
            </a:r>
            <a:br/>
            <a:r>
              <a:t>Training tool, Sebastian/Marcello/Saadia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Next telco May 9, 2023 at 15.30</a:t>
            </a:r>
            <a:br/>
            <a:r>
              <a:t>Next feature presentation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