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21-11-23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Release 4.4.0, Szvetlin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Documentation - shape up, Emanuel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Jerker/Fadwa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7">
              <a:spcBef>
                <a:spcPts val="0"/>
              </a:spcBef>
              <a:buSzPct val="100000"/>
              <a:buAutoNum type="arabicParenR" startAt="1"/>
              <a:defRPr sz="1036">
                <a:latin typeface="+mj-lt"/>
                <a:ea typeface="+mj-ea"/>
                <a:cs typeface="+mj-cs"/>
                <a:sym typeface="Avenir Roman"/>
              </a:defRPr>
            </a:pPr>
            <a:r>
              <a:t>Next telco Nov 23 at 15.30</a:t>
            </a:r>
            <a:br/>
            <a:r>
              <a:t>Next 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