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21-06-08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1588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59907" indent="-159907" defTabSz="406908">
              <a:spcBef>
                <a:spcPts val="0"/>
              </a:spcBef>
              <a:buSzPct val="100000"/>
              <a:buAutoNum type="arabicParenR" startAt="1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Review #2 of Arrowhead Tools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1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NODE-RED, BEIA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1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Tools interoperability - Ropardo</a:t>
            </a:r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1"/>
              <a:defRPr sz="1246">
                <a:latin typeface="+mj-lt"/>
                <a:ea typeface="+mj-ea"/>
                <a:cs typeface="+mj-cs"/>
                <a:sym typeface="Avenir Roman"/>
              </a:defRPr>
            </a:pPr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OPC-UA adaptor - Aparajita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 candidates </a:t>
            </a:r>
            <a:br/>
            <a:r>
              <a:t>SysML 1.6 profile &amp; core system models - Jerker</a:t>
            </a:r>
            <a:br/>
            <a:r>
              <a:t>WorkflowManager/WorkflowExecutor, Jaime, 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C++ of v4.2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Updates to prototypes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PlantDescription, Olov/Johan</a:t>
            </a:r>
            <a:br/>
            <a:r>
              <a:t>ExchangeNetwork, Ulf/Emanuel</a:t>
            </a:r>
            <a:br/>
            <a:r>
              <a:t>Autonomic orchestration/configuration, An</a:t>
            </a:r>
            <a:br/>
            <a:r>
              <a:t>Security mitigation tool, Silia</a:t>
            </a:r>
            <a:br/>
            <a:r>
              <a:t>Security compliance test, Ani</a:t>
            </a:r>
            <a:br/>
            <a:r>
              <a:t>Vorto, Hono and Hawkbit, Johannes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C# and .net library</a:t>
            </a:r>
            <a:br/>
            <a:r>
              <a:t>Safety Manager, Mirren/Daniela (on-hold)</a:t>
            </a:r>
            <a:br/>
            <a:r>
              <a:t>Kura and Kapua, Paolo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Mattheui/Emmanuel/Mats</a:t>
            </a:r>
            <a:br/>
            <a:r>
              <a:t>Training tool, Sebastian/Marcello/Saadia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Next telco June 22</a:t>
            </a:r>
            <a:br/>
            <a:r>
              <a:t>Feature contributions: </a:t>
            </a:r>
            <a:br/>
            <a:r>
              <a:t>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64807" y="872527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