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21-08-31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Arrowhead Tools Lübeck WS Oct 12-14</a:t>
            </a:r>
            <a:br/>
            <a:r>
              <a:t>Sign up for attending the meeting</a:t>
            </a:r>
            <a:br/>
            <a:r>
              <a:t>Demo preparations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Eclipse booth at Open source experience, Paris, Nov 9-10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Timemanager andConfiguration system, Jens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Release 4.4.0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 candidates </a:t>
            </a:r>
            <a:br/>
            <a:r>
              <a:t>SysML 1.6 profile &amp; core system models - Jerker</a:t>
            </a:r>
            <a:br/>
            <a:r>
              <a:t>PlantDescription, Olov/Johan</a:t>
            </a:r>
            <a:br/>
            <a:r>
              <a:t>Security mitigation tool, Silia</a:t>
            </a:r>
            <a:br/>
            <a:r>
              <a:t>Security compliance test, Ani</a:t>
            </a:r>
            <a:br/>
            <a:r>
              <a:t>Hawkbit, Johannes/Sven</a:t>
            </a:r>
            <a:br/>
            <a:r>
              <a:t>C# and .net library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Updates to prototypes</a:t>
            </a:r>
            <a:br/>
            <a:r>
              <a:t>C++ of v4.2, Szvetlin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Model based engineering, Cristina</a:t>
            </a:r>
            <a:br/>
            <a:r>
              <a:t>WorkflowManager/WorkflowExecutor, Jaime, </a:t>
            </a:r>
            <a:br/>
            <a:r>
              <a:t>ExchangeNetwork, Ulf/Emanuel</a:t>
            </a:r>
            <a:br/>
            <a:r>
              <a:t>Autonomic re-orchestration, Hua</a:t>
            </a:r>
            <a:br/>
            <a:r>
              <a:t>Vorto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User authentication</a:t>
            </a:r>
            <a:br/>
            <a:r>
              <a:t>TestTool, Hans</a:t>
            </a:r>
            <a:br/>
            <a:r>
              <a:t>Sandboxing tool, Hans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SoS generation from SysML, Cristina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Next telco August 31</a:t>
            </a:r>
            <a:br/>
            <a:r>
              <a:t>Feature presentation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6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