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21-10-26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47221"/>
            <a:ext cx="8729200" cy="5088415"/>
          </a:xfrm>
          <a:prstGeom prst="rect">
            <a:avLst/>
          </a:prstGeom>
        </p:spPr>
        <p:txBody>
          <a:bodyPr numCol="2" spcCol="436459"/>
          <a:lstStyle/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  <a:r>
              <a:t>Release 4.4.0, Szvetlin</a:t>
            </a:r>
            <a:br/>
            <a:r>
              <a:t>Documentation - shape up, Emanuel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Jerker/Fadwa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Hawkbit, Johannes/Sven</a:t>
            </a:r>
            <a:br/>
            <a:r>
              <a:t>C# and .net library, Jerker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C++ of v4.4, Szvetlin</a:t>
            </a:r>
            <a:br/>
            <a:r>
              <a:t>Go version of V4.4.0 Jens/Jan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WorkflowManager/WorkflowExecutor, Jaime, </a:t>
            </a:r>
            <a:br/>
            <a:r>
              <a:t>ContractProxy, Ulf/Emanuel</a:t>
            </a:r>
            <a:br/>
            <a:r>
              <a:t>Autonomic re-orchestration, Hua</a:t>
            </a:r>
            <a:br/>
            <a:r>
              <a:t>Device hub and Hono Johannes/Sven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Kura &amp; Kapua, Paolo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Thing of Web adaptor, Federico</a:t>
            </a:r>
            <a:br/>
            <a:r>
              <a:t>ISO 10303 adaptor, Kjell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X.509 profile, Emanuel</a:t>
            </a:r>
            <a:br/>
            <a:r>
              <a:t>Command line tools adaptor, Jan F</a:t>
            </a:r>
            <a:br/>
            <a:r>
              <a:t>User authentication/authorisation, Feidor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Digital twin, Abdulla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</a:t>
            </a:r>
            <a:br/>
            <a:r>
              <a:t>Training tool, Sebastian/Marcello/Saadia</a:t>
            </a:r>
            <a:br/>
          </a:p>
          <a:p>
            <a:pPr marL="147330" indent="-147330" defTabSz="374904">
              <a:spcBef>
                <a:spcPts val="0"/>
              </a:spcBef>
              <a:buSzPct val="100000"/>
              <a:buAutoNum type="arabicParenR" startAt="1"/>
              <a:defRPr sz="1148">
                <a:latin typeface="+mj-lt"/>
                <a:ea typeface="+mj-ea"/>
                <a:cs typeface="+mj-cs"/>
                <a:sym typeface="Avenir Roman"/>
              </a:defRPr>
            </a:pPr>
            <a:r>
              <a:t>Next telco Nov 23 at 15.30</a:t>
            </a:r>
            <a:br/>
            <a:r>
              <a:t>Next feature presentation TBD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6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