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tTbE6H7Ej98&amp;list=PLr0AcmG4OlO1hpuE7YmFQcRyJfO3iQZU-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22-04-12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IEEE ICPS Warwick, Jerker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Commercial ecosystem - webinar video now at Youtube, Jerker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https://www.youtube.com/watch?v=tTbE6H7Ej98&amp;list=PLr0AcmG4OlO1hpuE7YmFQcRyJfO3iQZU-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presentation: Sandboxing tool, Hans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Feature presentation: Experience of using Eclipse Arrowhead, Alexander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specifications, Szvetlin</a:t>
            </a:r>
            <a:br/>
            <a:r>
              <a:t>Documentation update wiki etc, Szvetlin</a:t>
            </a:r>
            <a:br/>
            <a:r>
              <a:t>Adaptors listing, Mats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  <a:r>
              <a:t>QoS, Daniel</a:t>
            </a:r>
            <a:br/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4979" indent="-124979" defTabSz="318027">
              <a:spcBef>
                <a:spcPts val="0"/>
              </a:spcBef>
              <a:buSzPct val="100000"/>
              <a:buAutoNum type="arabicParenR" startAt="1"/>
              <a:defRPr sz="939">
                <a:latin typeface="+mj-lt"/>
                <a:ea typeface="+mj-ea"/>
                <a:cs typeface="+mj-cs"/>
                <a:sym typeface="Avenir Roman"/>
              </a:defRPr>
            </a:pPr>
            <a:r>
              <a:t>Next telco March 29 at 15.30</a:t>
            </a:r>
            <a:br/>
            <a:r>
              <a:t>Next feature presentation: 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