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</p:sldIdLst>
  <p:sldSz cx="9144000" cy="571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400">
        <a:latin typeface="+mj-lt"/>
        <a:ea typeface="+mj-ea"/>
        <a:cs typeface="+mj-cs"/>
        <a:sym typeface="Avenir Roman"/>
      </a:defRPr>
    </a:lvl1pPr>
    <a:lvl2pPr indent="228600" defTabSz="457200" latinLnBrk="0">
      <a:defRPr sz="2400">
        <a:latin typeface="+mj-lt"/>
        <a:ea typeface="+mj-ea"/>
        <a:cs typeface="+mj-cs"/>
        <a:sym typeface="Avenir Roman"/>
      </a:defRPr>
    </a:lvl2pPr>
    <a:lvl3pPr indent="457200" defTabSz="457200" latinLnBrk="0">
      <a:defRPr sz="2400">
        <a:latin typeface="+mj-lt"/>
        <a:ea typeface="+mj-ea"/>
        <a:cs typeface="+mj-cs"/>
        <a:sym typeface="Avenir Roman"/>
      </a:defRPr>
    </a:lvl3pPr>
    <a:lvl4pPr indent="685800" defTabSz="457200" latinLnBrk="0">
      <a:defRPr sz="2400">
        <a:latin typeface="+mj-lt"/>
        <a:ea typeface="+mj-ea"/>
        <a:cs typeface="+mj-cs"/>
        <a:sym typeface="Avenir Roman"/>
      </a:defRPr>
    </a:lvl4pPr>
    <a:lvl5pPr indent="914400" defTabSz="457200" latinLnBrk="0">
      <a:defRPr sz="2400">
        <a:latin typeface="+mj-lt"/>
        <a:ea typeface="+mj-ea"/>
        <a:cs typeface="+mj-cs"/>
        <a:sym typeface="Avenir Roman"/>
      </a:defRPr>
    </a:lvl5pPr>
    <a:lvl6pPr indent="1143000" defTabSz="457200" latinLnBrk="0">
      <a:defRPr sz="2400">
        <a:latin typeface="+mj-lt"/>
        <a:ea typeface="+mj-ea"/>
        <a:cs typeface="+mj-cs"/>
        <a:sym typeface="Avenir Roman"/>
      </a:defRPr>
    </a:lvl6pPr>
    <a:lvl7pPr indent="1371600" defTabSz="457200" latinLnBrk="0">
      <a:defRPr sz="2400">
        <a:latin typeface="+mj-lt"/>
        <a:ea typeface="+mj-ea"/>
        <a:cs typeface="+mj-cs"/>
        <a:sym typeface="Avenir Roman"/>
      </a:defRPr>
    </a:lvl7pPr>
    <a:lvl8pPr indent="1600200" defTabSz="457200" latinLnBrk="0">
      <a:defRPr sz="2400">
        <a:latin typeface="+mj-lt"/>
        <a:ea typeface="+mj-ea"/>
        <a:cs typeface="+mj-cs"/>
        <a:sym typeface="Avenir Roman"/>
      </a:defRPr>
    </a:lvl8pPr>
    <a:lvl9pPr indent="1828800" defTabSz="457200" latinLnBrk="0"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.jpeg"/><Relationship Id="rId4" Type="http://schemas.openxmlformats.org/officeDocument/2006/relationships/image" Target="../media/image2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8.png"/><Relationship Id="rId6" Type="http://schemas.openxmlformats.org/officeDocument/2006/relationships/image" Target="../media/image9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0.png"/><Relationship Id="rId4" Type="http://schemas.openxmlformats.org/officeDocument/2006/relationships/image" Target="../media/image5.jpe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12.png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12.png"/><Relationship Id="rId6" Type="http://schemas.openxmlformats.org/officeDocument/2006/relationships/image" Target="../media/image13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4.png"/><Relationship Id="rId4" Type="http://schemas.openxmlformats.org/officeDocument/2006/relationships/image" Target="../media/image6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Arrowhead first page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1.png" descr="image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205"/>
            <a:ext cx="9129394" cy="5715002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tle Text"/>
          <p:cNvSpPr txBox="1"/>
          <p:nvPr>
            <p:ph type="title"/>
          </p:nvPr>
        </p:nvSpPr>
        <p:spPr>
          <a:xfrm>
            <a:off x="799889" y="1280403"/>
            <a:ext cx="7517810" cy="3398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" name="Body Level One…"/>
          <p:cNvSpPr txBox="1"/>
          <p:nvPr>
            <p:ph type="body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defRPr sz="1200">
                <a:solidFill>
                  <a:srgbClr val="FFFFFF"/>
                </a:solidFill>
              </a:defRPr>
            </a:lvl1pPr>
            <a:lvl2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2pPr>
            <a:lvl3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3pPr>
            <a:lvl4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4pPr>
            <a:lvl5pPr marL="0" indent="0">
              <a:spcBef>
                <a:spcPts val="200"/>
              </a:spcBef>
              <a:buSzTx/>
              <a:buNone/>
              <a:defRPr sz="12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www.arrowhead.eu"/>
          <p:cNvSpPr txBox="1"/>
          <p:nvPr/>
        </p:nvSpPr>
        <p:spPr>
          <a:xfrm>
            <a:off x="431803" y="5168258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682949" y="228829"/>
            <a:ext cx="232876" cy="22850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_Slide Title and Body of Tex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ttangolo 12"/>
          <p:cNvSpPr/>
          <p:nvPr/>
        </p:nvSpPr>
        <p:spPr>
          <a:xfrm>
            <a:off x="0" y="5305771"/>
            <a:ext cx="9144000" cy="465171"/>
          </a:xfrm>
          <a:prstGeom prst="rect">
            <a:avLst/>
          </a:prstGeom>
          <a:gradFill>
            <a:gsLst>
              <a:gs pos="0">
                <a:srgbClr val="95D4EC"/>
              </a:gs>
              <a:gs pos="50000">
                <a:srgbClr val="BEE3F1"/>
              </a:gs>
              <a:gs pos="100000">
                <a:srgbClr val="DFF0F8"/>
              </a:gs>
            </a:gsLst>
          </a:gra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02" name="Immagine 15" descr="Immagin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15877" y="5377781"/>
            <a:ext cx="1176603" cy="3600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Grafik 6" descr="Grafik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8" y="5418099"/>
            <a:ext cx="377059" cy="252002"/>
          </a:xfrm>
          <a:prstGeom prst="rect">
            <a:avLst/>
          </a:prstGeom>
          <a:ln w="12700">
            <a:miter lim="400000"/>
          </a:ln>
        </p:spPr>
      </p:pic>
      <p:sp>
        <p:nvSpPr>
          <p:cNvPr id="104" name="Textfeld 7"/>
          <p:cNvSpPr txBox="1"/>
          <p:nvPr/>
        </p:nvSpPr>
        <p:spPr>
          <a:xfrm>
            <a:off x="592510" y="5399266"/>
            <a:ext cx="3269619" cy="323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This project has received funding from the European Union’s Horizon 2020 </a:t>
            </a:r>
          </a:p>
          <a:p>
            <a:pPr>
              <a:defRPr sz="800">
                <a:latin typeface="Calibri"/>
                <a:ea typeface="Calibri"/>
                <a:cs typeface="Calibri"/>
                <a:sym typeface="Calibri"/>
              </a:defRPr>
            </a:pPr>
            <a:r>
              <a:t>research and innovation programme under grant agreement No 723094</a:t>
            </a:r>
          </a:p>
        </p:txBody>
      </p:sp>
      <p:sp>
        <p:nvSpPr>
          <p:cNvPr id="105" name="Body Level One…"/>
          <p:cNvSpPr txBox="1"/>
          <p:nvPr>
            <p:ph type="body" idx="1"/>
          </p:nvPr>
        </p:nvSpPr>
        <p:spPr>
          <a:xfrm>
            <a:off x="251518" y="577246"/>
            <a:ext cx="8640963" cy="46805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1pPr>
            <a:lvl2pPr marL="783771" indent="-326571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2pPr>
            <a:lvl3pPr marL="1219200" indent="-304800">
              <a:spcBef>
                <a:spcPts val="700"/>
              </a:spcBef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3pPr>
            <a:lvl4pPr marL="1737360" indent="-365760">
              <a:spcBef>
                <a:spcPts val="700"/>
              </a:spcBef>
              <a:buChar char="–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4pPr>
            <a:lvl5pPr marL="2194560" indent="-365760">
              <a:spcBef>
                <a:spcPts val="700"/>
              </a:spcBef>
              <a:buChar char="»"/>
              <a:defRPr sz="3200">
                <a:solidFill>
                  <a:srgbClr val="808080"/>
                </a:solidFill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06" name="L-loggo.jpg" descr="L-loggo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045" y="76230"/>
            <a:ext cx="496007" cy="469903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lide Number"/>
          <p:cNvSpPr txBox="1"/>
          <p:nvPr>
            <p:ph type="sldNum" sz="quarter" idx="2"/>
          </p:nvPr>
        </p:nvSpPr>
        <p:spPr>
          <a:xfrm>
            <a:off x="7166181" y="5449787"/>
            <a:ext cx="284369" cy="280798"/>
          </a:xfrm>
          <a:prstGeom prst="rect">
            <a:avLst/>
          </a:prstGeom>
        </p:spPr>
        <p:txBody>
          <a:bodyPr anchor="t"/>
          <a:lstStyle>
            <a:lvl1pPr marL="342900" indent="-342900" algn="ctr">
              <a:spcBef>
                <a:spcPts val="300"/>
              </a:spcBef>
              <a:defRPr sz="14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8" name="L-loggo.jpg" descr="L-loggo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5900" y="69850"/>
            <a:ext cx="965200" cy="914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ver of presentation">
    <p:bg>
      <p:bgPr>
        <a:gradFill flip="none" rotWithShape="1">
          <a:gsLst>
            <a:gs pos="0">
              <a:srgbClr val="FFFFFF"/>
            </a:gs>
            <a:gs pos="100000">
              <a:srgbClr val="949494"/>
            </a:gs>
          </a:gsLst>
          <a:path path="circle">
            <a:fillToRect l="50000" t="50000" r="50000" b="50000"/>
          </a:path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magine 8" descr="Immagin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3372" y="1633364"/>
            <a:ext cx="5337254" cy="1633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magine 10" descr="Immagine 10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505" y="121196"/>
            <a:ext cx="2016225" cy="448995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Body Level One…"/>
          <p:cNvSpPr txBox="1"/>
          <p:nvPr>
            <p:ph type="body" sz="quarter" idx="1"/>
          </p:nvPr>
        </p:nvSpPr>
        <p:spPr>
          <a:xfrm>
            <a:off x="611560" y="3348678"/>
            <a:ext cx="7920881" cy="559214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800"/>
              </a:spcBef>
              <a:defRPr b="1" sz="3600">
                <a:latin typeface="+mn-lt"/>
                <a:ea typeface="+mn-ea"/>
                <a:cs typeface="+mn-cs"/>
                <a:sym typeface="Helvetica"/>
              </a:defRPr>
            </a:lvl1pPr>
            <a:lvl2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2pPr>
            <a:lvl3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3pPr>
            <a:lvl4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4pPr>
            <a:lvl5pPr marL="0" indent="0" algn="ctr">
              <a:spcBef>
                <a:spcPts val="800"/>
              </a:spcBef>
              <a:buSzTx/>
              <a:buNone/>
              <a:defRPr b="1" sz="3600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egnaposto testo 5"/>
          <p:cNvSpPr/>
          <p:nvPr>
            <p:ph type="body" sz="quarter" idx="21"/>
          </p:nvPr>
        </p:nvSpPr>
        <p:spPr>
          <a:xfrm>
            <a:off x="611189" y="4057386"/>
            <a:ext cx="7921626" cy="48022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0" name="Segnaposto testo 7"/>
          <p:cNvSpPr/>
          <p:nvPr>
            <p:ph type="body" sz="quarter" idx="22"/>
          </p:nvPr>
        </p:nvSpPr>
        <p:spPr>
          <a:xfrm>
            <a:off x="3275855" y="5160962"/>
            <a:ext cx="5256959" cy="360364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lide Number"/>
          <p:cNvSpPr txBox="1"/>
          <p:nvPr>
            <p:ph type="sldNum" sz="quarter" idx="2"/>
          </p:nvPr>
        </p:nvSpPr>
        <p:spPr>
          <a:xfrm>
            <a:off x="6294578" y="5172807"/>
            <a:ext cx="258623" cy="248303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itle Text"/>
          <p:cNvSpPr txBox="1"/>
          <p:nvPr>
            <p:ph type="title"/>
          </p:nvPr>
        </p:nvSpPr>
        <p:spPr>
          <a:xfrm>
            <a:off x="1333500" y="1775354"/>
            <a:ext cx="6477000" cy="1225023"/>
          </a:xfrm>
          <a:prstGeom prst="rect">
            <a:avLst/>
          </a:prstGeom>
        </p:spPr>
        <p:txBody>
          <a:bodyPr lIns="38100" tIns="38100" rIns="38100" bIns="38100" anchor="ctr"/>
          <a:lstStyle>
            <a:lvl1pPr algn="ctr" defTabSz="762000"/>
          </a:lstStyle>
          <a:p>
            <a:pPr/>
            <a:r>
              <a:t>Title Text</a:t>
            </a:r>
          </a:p>
        </p:txBody>
      </p:sp>
      <p:sp>
        <p:nvSpPr>
          <p:cNvPr id="139" name="Body Level One…"/>
          <p:cNvSpPr txBox="1"/>
          <p:nvPr>
            <p:ph type="body" sz="quarter" idx="1"/>
          </p:nvPr>
        </p:nvSpPr>
        <p:spPr>
          <a:xfrm>
            <a:off x="1905000" y="3238500"/>
            <a:ext cx="5334000" cy="1460500"/>
          </a:xfrm>
          <a:prstGeom prst="rect">
            <a:avLst/>
          </a:prstGeom>
        </p:spPr>
        <p:txBody>
          <a:bodyPr lIns="38100" tIns="38100" rIns="38100" bIns="38100"/>
          <a:lstStyle>
            <a:lvl1pPr marL="0" indent="0" algn="ctr" defTabSz="762000">
              <a:spcBef>
                <a:spcPts val="600"/>
              </a:spcBef>
              <a:defRPr sz="2600">
                <a:solidFill>
                  <a:srgbClr val="888888"/>
                </a:solidFill>
              </a:defRPr>
            </a:lvl1pPr>
            <a:lvl2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2pPr>
            <a:lvl3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3pPr>
            <a:lvl4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4pPr>
            <a:lvl5pPr marL="0" indent="0" algn="ctr" defTabSz="762000">
              <a:spcBef>
                <a:spcPts val="600"/>
              </a:spcBef>
              <a:buSz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lide Number"/>
          <p:cNvSpPr txBox="1"/>
          <p:nvPr>
            <p:ph type="sldNum" sz="quarter" idx="2"/>
          </p:nvPr>
        </p:nvSpPr>
        <p:spPr>
          <a:xfrm>
            <a:off x="7783364" y="5342459"/>
            <a:ext cx="217637" cy="213271"/>
          </a:xfrm>
          <a:prstGeom prst="rect">
            <a:avLst/>
          </a:prstGeom>
        </p:spPr>
        <p:txBody>
          <a:bodyPr lIns="38100" tIns="38100" rIns="38100" bIns="38100"/>
          <a:lstStyle>
            <a:lvl1pPr defTabSz="762000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4"/>
            <a:ext cx="9142015" cy="5141637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Rechteck 7"/>
          <p:cNvSpPr/>
          <p:nvPr/>
        </p:nvSpPr>
        <p:spPr>
          <a:xfrm>
            <a:off x="2943" y="285749"/>
            <a:ext cx="9142016" cy="5136793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50" name="Rechteck 8"/>
          <p:cNvSpPr/>
          <p:nvPr/>
        </p:nvSpPr>
        <p:spPr>
          <a:xfrm>
            <a:off x="-1" y="4477679"/>
            <a:ext cx="9144186" cy="95157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151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6"/>
            <a:ext cx="1170157" cy="477528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" name="Textfeld 51"/>
          <p:cNvSpPr txBox="1"/>
          <p:nvPr/>
        </p:nvSpPr>
        <p:spPr>
          <a:xfrm>
            <a:off x="250319" y="4704062"/>
            <a:ext cx="4996253" cy="8982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154" name="Title Text"/>
          <p:cNvSpPr txBox="1"/>
          <p:nvPr>
            <p:ph type="title"/>
          </p:nvPr>
        </p:nvSpPr>
        <p:spPr>
          <a:xfrm>
            <a:off x="250824" y="510637"/>
            <a:ext cx="6539483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55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89" y="510637"/>
            <a:ext cx="1508215" cy="2714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7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Slide Number"/>
          <p:cNvSpPr txBox="1"/>
          <p:nvPr>
            <p:ph type="sldNum" sz="quarter" idx="2"/>
          </p:nvPr>
        </p:nvSpPr>
        <p:spPr>
          <a:xfrm>
            <a:off x="6453029" y="4955223"/>
            <a:ext cx="200342" cy="195580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700" cy="2719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1" y="5052586"/>
            <a:ext cx="670381" cy="27357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Body Level One…"/>
          <p:cNvSpPr txBox="1"/>
          <p:nvPr>
            <p:ph type="body" idx="1"/>
          </p:nvPr>
        </p:nvSpPr>
        <p:spPr>
          <a:xfrm>
            <a:off x="250824" y="1270396"/>
            <a:ext cx="8640765" cy="3698284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4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8" name="Title Text"/>
          <p:cNvSpPr txBox="1"/>
          <p:nvPr>
            <p:ph type="title"/>
          </p:nvPr>
        </p:nvSpPr>
        <p:spPr>
          <a:xfrm>
            <a:off x="250824" y="510637"/>
            <a:ext cx="6548595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9" name="Slide Number"/>
          <p:cNvSpPr txBox="1"/>
          <p:nvPr>
            <p:ph type="sldNum" sz="quarter" idx="2"/>
          </p:nvPr>
        </p:nvSpPr>
        <p:spPr>
          <a:xfrm>
            <a:off x="568998" y="5030233"/>
            <a:ext cx="200342" cy="195579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78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 marL="1587" indent="-1587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hapter 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7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Rechteck 12"/>
          <p:cNvSpPr/>
          <p:nvPr/>
        </p:nvSpPr>
        <p:spPr>
          <a:xfrm>
            <a:off x="2944" y="285750"/>
            <a:ext cx="9142014" cy="5143500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189" name="Body Level One…"/>
          <p:cNvSpPr txBox="1"/>
          <p:nvPr>
            <p:ph type="body" sz="half" idx="1"/>
          </p:nvPr>
        </p:nvSpPr>
        <p:spPr>
          <a:xfrm>
            <a:off x="251222" y="2992515"/>
            <a:ext cx="8635864" cy="2079231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Title Text"/>
          <p:cNvSpPr txBox="1"/>
          <p:nvPr>
            <p:ph type="title"/>
          </p:nvPr>
        </p:nvSpPr>
        <p:spPr>
          <a:xfrm>
            <a:off x="250824" y="1804383"/>
            <a:ext cx="8636262" cy="999112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191" name="Bild 11" descr="Bild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Bild 2" descr="Bild 2"/>
          <p:cNvPicPr>
            <a:picLocks noChangeAspect="1"/>
          </p:cNvPicPr>
          <p:nvPr/>
        </p:nvPicPr>
        <p:blipFill>
          <a:blip r:embed="rId3">
            <a:extLst/>
          </a:blip>
          <a:srcRect l="0" t="0" r="4328" b="19287"/>
          <a:stretch>
            <a:fillRect/>
          </a:stretch>
        </p:blipFill>
        <p:spPr>
          <a:xfrm>
            <a:off x="-1" y="287615"/>
            <a:ext cx="9142014" cy="5141636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Rechteck 7"/>
          <p:cNvSpPr/>
          <p:nvPr/>
        </p:nvSpPr>
        <p:spPr>
          <a:xfrm>
            <a:off x="2944" y="285749"/>
            <a:ext cx="9142014" cy="5136792"/>
          </a:xfrm>
          <a:prstGeom prst="rect">
            <a:avLst/>
          </a:prstGeom>
          <a:solidFill>
            <a:srgbClr val="065EA9">
              <a:alpha val="80000"/>
            </a:srgbClr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700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pPr>
          </a:p>
        </p:txBody>
      </p:sp>
      <p:sp>
        <p:nvSpPr>
          <p:cNvPr id="202" name="Rechteck 8"/>
          <p:cNvSpPr/>
          <p:nvPr/>
        </p:nvSpPr>
        <p:spPr>
          <a:xfrm>
            <a:off x="0" y="4477679"/>
            <a:ext cx="9144184" cy="9515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3999" tIns="53999" rIns="53999" bIns="53999" anchor="ctr"/>
          <a:lstStyle/>
          <a:p>
            <a:pPr algn="ctr" defTabSz="762000">
              <a:defRPr sz="120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  <p:pic>
        <p:nvPicPr>
          <p:cNvPr id="203" name="Bild 3" descr="Bild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7903" y="4693547"/>
            <a:ext cx="1170156" cy="477527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Body Level One…"/>
          <p:cNvSpPr txBox="1"/>
          <p:nvPr>
            <p:ph type="body" idx="1"/>
          </p:nvPr>
        </p:nvSpPr>
        <p:spPr>
          <a:xfrm>
            <a:off x="251222" y="1264443"/>
            <a:ext cx="8635864" cy="2936352"/>
          </a:xfrm>
          <a:prstGeom prst="rect">
            <a:avLst/>
          </a:prstGeom>
        </p:spPr>
        <p:txBody>
          <a:bodyPr lIns="0" tIns="0" rIns="0" bIns="0"/>
          <a:lstStyle>
            <a:lvl1pPr marL="0" indent="0" defTabSz="762000">
              <a:spcBef>
                <a:spcPts val="500"/>
              </a:spcBef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har char="▪"/>
              <a:defRPr sz="16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5" name="Textfeld 51"/>
          <p:cNvSpPr txBox="1"/>
          <p:nvPr/>
        </p:nvSpPr>
        <p:spPr>
          <a:xfrm>
            <a:off x="250319" y="4704063"/>
            <a:ext cx="4996252" cy="898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3999" tIns="53999" rIns="53999" bIns="53999">
            <a:spAutoFit/>
          </a:bodyPr>
          <a:lstStyle/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The project receives grants from the European H2020 research and innovation programme,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ECSEL Joint Undertaking, and National Funding Authorities from 19 involved countries under</a:t>
            </a:r>
          </a:p>
          <a:p>
            <a:pPr marL="227541" indent="-227541" defTabSz="762000">
              <a:lnSpc>
                <a:spcPts val="1200"/>
              </a:lnSpc>
              <a:defRPr sz="10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grant agreement no. GAP-737459 - 999978918.</a:t>
            </a:r>
          </a:p>
        </p:txBody>
      </p:sp>
      <p:sp>
        <p:nvSpPr>
          <p:cNvPr id="206" name="Title Text"/>
          <p:cNvSpPr txBox="1"/>
          <p:nvPr>
            <p:ph type="title"/>
          </p:nvPr>
        </p:nvSpPr>
        <p:spPr>
          <a:xfrm>
            <a:off x="250824" y="510637"/>
            <a:ext cx="6539482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pic>
        <p:nvPicPr>
          <p:cNvPr id="207" name="Bild 11" descr="Bild 1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66090" y="510637"/>
            <a:ext cx="1508214" cy="27147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Bild 12" descr="Bild 1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132986" y="4688751"/>
            <a:ext cx="754100" cy="502946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lide Number"/>
          <p:cNvSpPr txBox="1"/>
          <p:nvPr>
            <p:ph type="sldNum" sz="quarter" idx="2"/>
          </p:nvPr>
        </p:nvSpPr>
        <p:spPr>
          <a:xfrm>
            <a:off x="5486400" y="4913312"/>
            <a:ext cx="2133600" cy="27940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Bild 1" descr="Bild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78589" y="510637"/>
            <a:ext cx="1500284" cy="270051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Body Level One…"/>
          <p:cNvSpPr txBox="1"/>
          <p:nvPr>
            <p:ph type="body" idx="1"/>
          </p:nvPr>
        </p:nvSpPr>
        <p:spPr>
          <a:xfrm>
            <a:off x="250825" y="1270397"/>
            <a:ext cx="8640763" cy="3698283"/>
          </a:xfrm>
          <a:prstGeom prst="rect">
            <a:avLst/>
          </a:prstGeom>
        </p:spPr>
        <p:txBody>
          <a:bodyPr lIns="0" tIns="0" rIns="0" bIns="0"/>
          <a:lstStyle>
            <a:lvl1pPr marL="213359" indent="-213359" defTabSz="762000">
              <a:spcBef>
                <a:spcPts val="500"/>
              </a:spcBef>
              <a:buClr>
                <a:srgbClr val="000000"/>
              </a:buClr>
              <a:buSzPct val="100000"/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1pPr>
            <a:lvl2pPr marL="482917" indent="-214630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2pPr>
            <a:lvl3pPr marL="778404" indent="-237066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3pPr>
            <a:lvl4pPr marL="1076325" indent="-268287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4pPr>
            <a:lvl5pPr marL="1384526" indent="-306614" defTabSz="762000">
              <a:spcBef>
                <a:spcPts val="500"/>
              </a:spcBef>
              <a:buClr>
                <a:srgbClr val="000000"/>
              </a:buClr>
              <a:buChar char="▪"/>
              <a:defRPr sz="1600"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8" name="Title Text"/>
          <p:cNvSpPr txBox="1"/>
          <p:nvPr>
            <p:ph type="title"/>
          </p:nvPr>
        </p:nvSpPr>
        <p:spPr>
          <a:xfrm>
            <a:off x="250825" y="510637"/>
            <a:ext cx="6548594" cy="538236"/>
          </a:xfrm>
          <a:prstGeom prst="rect">
            <a:avLst/>
          </a:prstGeom>
        </p:spPr>
        <p:txBody>
          <a:bodyPr lIns="0" tIns="0" rIns="0" bIns="0" anchor="b"/>
          <a:lstStyle>
            <a:lvl1pPr defTabSz="762000">
              <a:defRPr b="1" sz="2000">
                <a:solidFill>
                  <a:srgbClr val="065EA9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568997" y="5030232"/>
            <a:ext cx="200344" cy="195581"/>
          </a:xfrm>
          <a:prstGeom prst="rect">
            <a:avLst/>
          </a:prstGeom>
        </p:spPr>
        <p:txBody>
          <a:bodyPr lIns="34289" tIns="34289" rIns="34289" bIns="34289"/>
          <a:lstStyle>
            <a:lvl1pPr algn="ctr" defTabSz="762000">
              <a:defRPr b="1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fld id="{86CB4B4D-7CA3-9044-876B-883B54F8677D}" type="slidenum"/>
          </a:p>
        </p:txBody>
      </p:sp>
      <p:pic>
        <p:nvPicPr>
          <p:cNvPr id="220" name="Bild 8" descr="Bild 8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889" y="5054248"/>
            <a:ext cx="407699" cy="2719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Bild 9" descr="Bild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9332" y="5052587"/>
            <a:ext cx="670380" cy="273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www.arrowhead.eu"/>
          <p:cNvSpPr txBox="1"/>
          <p:nvPr/>
        </p:nvSpPr>
        <p:spPr>
          <a:xfrm>
            <a:off x="392251" y="5256777"/>
            <a:ext cx="3966629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pic>
        <p:nvPicPr>
          <p:cNvPr id="229" name="Bildobjekt 6" descr="Bildobjekt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25740" y="4516958"/>
            <a:ext cx="1005841" cy="987494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31" name="Body Level One…"/>
          <p:cNvSpPr txBox="1"/>
          <p:nvPr>
            <p:ph type="body" idx="1"/>
          </p:nvPr>
        </p:nvSpPr>
        <p:spPr>
          <a:xfrm>
            <a:off x="799889" y="1185151"/>
            <a:ext cx="7444937" cy="407162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rrowhead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sz="half" idx="1"/>
          </p:nvPr>
        </p:nvSpPr>
        <p:spPr>
          <a:xfrm>
            <a:off x="799889" y="1185151"/>
            <a:ext cx="3645240" cy="452985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1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43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4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2 - 2 column">
    <p:bg>
      <p:bgPr>
        <a:solidFill>
          <a:srgbClr val="002F4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arrowhead powerpointmall_NYA.png" descr="arrowhead powerpointmall_NY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9775"/>
            <a:ext cx="9145008" cy="5724775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5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55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5" name="Body Level One…"/>
          <p:cNvSpPr txBox="1"/>
          <p:nvPr>
            <p:ph type="body" idx="1"/>
          </p:nvPr>
        </p:nvSpPr>
        <p:spPr>
          <a:xfrm>
            <a:off x="799889" y="1502657"/>
            <a:ext cx="7444937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owhead_3 2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74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799889" y="916071"/>
            <a:ext cx="7444937" cy="58658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799889" y="1502657"/>
            <a:ext cx="3645240" cy="421234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Arrowhead_3 - 1 column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arrowhead powerpointmall_NYA2.png" descr="arrowhead powerpointmall_NYA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" y="-16293"/>
            <a:ext cx="9155418" cy="5731294"/>
          </a:xfrm>
          <a:prstGeom prst="rect">
            <a:avLst/>
          </a:prstGeom>
          <a:ln w="12700">
            <a:miter lim="400000"/>
          </a:ln>
        </p:spPr>
      </p:pic>
      <p:sp>
        <p:nvSpPr>
          <p:cNvPr id="85" name="Title Text"/>
          <p:cNvSpPr txBox="1"/>
          <p:nvPr>
            <p:ph type="title"/>
          </p:nvPr>
        </p:nvSpPr>
        <p:spPr>
          <a:xfrm>
            <a:off x="799889" y="916071"/>
            <a:ext cx="7444938" cy="586588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r>
              <a:t>Title Text</a:t>
            </a:r>
          </a:p>
        </p:txBody>
      </p:sp>
      <p:sp>
        <p:nvSpPr>
          <p:cNvPr id="86" name="Body Level One…"/>
          <p:cNvSpPr txBox="1"/>
          <p:nvPr>
            <p:ph type="body" idx="1"/>
          </p:nvPr>
        </p:nvSpPr>
        <p:spPr>
          <a:xfrm>
            <a:off x="799889" y="1502657"/>
            <a:ext cx="7444938" cy="4212343"/>
          </a:xfrm>
          <a:prstGeom prst="rect">
            <a:avLst/>
          </a:prstGeom>
        </p:spPr>
        <p:txBody>
          <a:bodyPr lIns="45718" tIns="45718" rIns="45718" bIns="45718"/>
          <a:lstStyle>
            <a:lvl1pPr marL="1587" indent="-1587"/>
            <a:lvl4pPr marL="1698169" indent="-326569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" name="Slide Number"/>
          <p:cNvSpPr txBox="1"/>
          <p:nvPr>
            <p:ph type="sldNum" sz="quarter" idx="2"/>
          </p:nvPr>
        </p:nvSpPr>
        <p:spPr>
          <a:xfrm>
            <a:off x="8708976" y="197587"/>
            <a:ext cx="232873" cy="228507"/>
          </a:xfrm>
          <a:prstGeom prst="rect">
            <a:avLst/>
          </a:prstGeom>
        </p:spPr>
        <p:txBody>
          <a:bodyPr lIns="45718" tIns="45718" rIns="45718" bIns="45718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"/>
          <p:cNvSpPr txBox="1"/>
          <p:nvPr>
            <p:ph type="sldNum" sz="quarter" idx="2"/>
          </p:nvPr>
        </p:nvSpPr>
        <p:spPr>
          <a:xfrm>
            <a:off x="4461551" y="5421064"/>
            <a:ext cx="213455" cy="211931"/>
          </a:xfrm>
          <a:prstGeom prst="rect">
            <a:avLst/>
          </a:prstGeom>
        </p:spPr>
        <p:txBody>
          <a:bodyPr lIns="29765" tIns="29765" rIns="29765" bIns="29765" anchor="t"/>
          <a:lstStyle>
            <a:lvl1pPr algn="ctr" defTabSz="342304">
              <a:defRPr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ww.arrowhead.eu"/>
          <p:cNvSpPr txBox="1"/>
          <p:nvPr/>
        </p:nvSpPr>
        <p:spPr>
          <a:xfrm>
            <a:off x="374547" y="5168258"/>
            <a:ext cx="3966630" cy="1960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8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www.arrowhead.eu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799889" y="598565"/>
            <a:ext cx="7444937" cy="586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Body Level One…"/>
          <p:cNvSpPr txBox="1"/>
          <p:nvPr>
            <p:ph type="body" idx="1"/>
          </p:nvPr>
        </p:nvSpPr>
        <p:spPr>
          <a:xfrm>
            <a:off x="799889" y="1185151"/>
            <a:ext cx="7444937" cy="4529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/>
          <p:nvPr>
            <p:ph type="sldNum" sz="quarter" idx="2"/>
          </p:nvPr>
        </p:nvSpPr>
        <p:spPr>
          <a:xfrm>
            <a:off x="8708974" y="197586"/>
            <a:ext cx="232875" cy="22850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268288" marR="0" indent="-268288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74700" marR="0" indent="-3175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00150" marR="0" indent="-28575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698170" marR="0" indent="-32657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09800" marR="0" indent="-3810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5146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29718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4290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3886200" marR="0" indent="-228600" algn="l" defTabSz="4572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ltu.webex.com/ltu/j.php?MTID=m53372c08f6c7a095410d9b4fa3ee220f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mailto:arrowhead-dev@eclipse.org" TargetMode="External"/><Relationship Id="rId3" Type="http://schemas.openxmlformats.org/officeDocument/2006/relationships/hyperlink" Target="https://accounts.eclipse.org/mailing-list/arrowhead-dev" TargetMode="External"/><Relationship Id="rId4" Type="http://schemas.openxmlformats.org/officeDocument/2006/relationships/hyperlink" Target="http://www.github.com/exclipse-arrowhead/roadmap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rrowhead Framework development coordination:…"/>
          <p:cNvSpPr txBox="1"/>
          <p:nvPr>
            <p:ph type="ctrTitle"/>
          </p:nvPr>
        </p:nvSpPr>
        <p:spPr>
          <a:xfrm>
            <a:off x="805791" y="1280403"/>
            <a:ext cx="7517811" cy="3398025"/>
          </a:xfrm>
          <a:prstGeom prst="rect">
            <a:avLst/>
          </a:prstGeom>
        </p:spPr>
        <p:txBody>
          <a:bodyPr/>
          <a:lstStyle/>
          <a:p>
            <a:pPr defTabSz="429768">
              <a:defRPr sz="3384"/>
            </a:pPr>
            <a:r>
              <a:t>Arrowhead Framework development coordination: </a:t>
            </a:r>
          </a:p>
          <a:p>
            <a:pPr defTabSz="429768">
              <a:defRPr sz="3384"/>
            </a:pPr>
            <a:r>
              <a:t>21-06-08 at 15.30</a:t>
            </a:r>
          </a:p>
          <a:p>
            <a:pPr defTabSz="429768">
              <a:defRPr sz="3384"/>
            </a:pPr>
            <a:r>
              <a:t>Meeting link:</a:t>
            </a:r>
          </a:p>
          <a:p>
            <a:pPr defTabSz="429768">
              <a:defRPr sz="1128">
                <a:latin typeface="+mn-lt"/>
                <a:ea typeface="+mn-ea"/>
                <a:cs typeface="+mn-cs"/>
                <a:sym typeface="Helvetica"/>
              </a:defRPr>
            </a:pPr>
            <a:r>
              <a:rPr u="sng"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https://ltu.webex.com/ltu/j.php?MTID=m53372c08f6c7a095410d9b4fa3ee220f</a:t>
            </a:r>
          </a:p>
          <a:p>
            <a:pPr defTabSz="429768">
              <a:defRPr sz="1128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29768">
              <a:defRPr sz="3384"/>
            </a:pPr>
          </a:p>
        </p:txBody>
      </p:sp>
      <p:sp>
        <p:nvSpPr>
          <p:cNvPr id="242" name="Slide Number"/>
          <p:cNvSpPr txBox="1"/>
          <p:nvPr>
            <p:ph type="sldNum" sz="quarter" idx="4294967295"/>
          </p:nvPr>
        </p:nvSpPr>
        <p:spPr>
          <a:xfrm>
            <a:off x="8747317" y="228829"/>
            <a:ext cx="168508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43" name="Body"/>
          <p:cNvSpPr txBox="1"/>
          <p:nvPr>
            <p:ph type="subTitle" sz="quarter" idx="1"/>
          </p:nvPr>
        </p:nvSpPr>
        <p:spPr>
          <a:xfrm>
            <a:off x="426599" y="4678426"/>
            <a:ext cx="4596289" cy="103657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EclispeC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EclispeCon</a:t>
            </a:r>
          </a:p>
        </p:txBody>
      </p:sp>
      <p:sp>
        <p:nvSpPr>
          <p:cNvPr id="246" name="https://https://www.eclipsecon.org/2021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https://https://www.eclipsecon.org/2021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49" name="Agenda"/>
          <p:cNvSpPr txBox="1"/>
          <p:nvPr>
            <p:ph type="title"/>
          </p:nvPr>
        </p:nvSpPr>
        <p:spPr>
          <a:xfrm>
            <a:off x="158808" y="12028"/>
            <a:ext cx="7444937" cy="599625"/>
          </a:xfrm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250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207400" y="569517"/>
            <a:ext cx="8729200" cy="5088414"/>
          </a:xfrm>
          <a:prstGeom prst="rect">
            <a:avLst/>
          </a:prstGeom>
        </p:spPr>
        <p:txBody>
          <a:bodyPr numCol="2" spcCol="436459"/>
          <a:lstStyle/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EclipseCon - deadline June 15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NodeRed, Felix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Norwegian use case integration, Hua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Spinn-off from BNearIT, Karl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Eclipse Arrowhead v5.0 roadmap, Jerker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on release candidates </a:t>
            </a:r>
            <a:br/>
            <a:r>
              <a:t>SysML 1.6 profile &amp; core system models - Jerker</a:t>
            </a:r>
            <a:br/>
            <a:r>
              <a:t>WorkflowManager/WorkflowExecutor, Jaime, </a:t>
            </a:r>
            <a:br/>
            <a:r>
              <a:t>TestTool, Hans</a:t>
            </a:r>
            <a:br/>
            <a:r>
              <a:t>Sandboxing tool, Hans</a:t>
            </a:r>
            <a:br/>
            <a:r>
              <a:t>C++ of v4.2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to prototypes</a:t>
            </a:r>
            <a:br/>
            <a:r>
              <a:t>Code generation from SysML, Saadia</a:t>
            </a:r>
            <a:br/>
            <a:r>
              <a:t>Consumer code generation, Cristina</a:t>
            </a:r>
            <a:br/>
            <a:r>
              <a:t>PlantDescription, Olov/Johan</a:t>
            </a:r>
            <a:br/>
            <a:r>
              <a:t>ExchangeNetwork, Ulf/Emanuel</a:t>
            </a:r>
            <a:br/>
            <a:r>
              <a:t>Autonomic orchestration/configuration, An</a:t>
            </a:r>
            <a:br/>
            <a:r>
              <a:t>Security mitigation tool, Silia</a:t>
            </a:r>
            <a:br/>
            <a:r>
              <a:t>Security compliance test, Ani</a:t>
            </a:r>
            <a:br/>
            <a:r>
              <a:t>Vorto, Hono and Hawkbit, Johannes</a:t>
            </a:r>
            <a:br/>
            <a:r>
              <a:t>ESB, CPN, NodeRed, Felix</a:t>
            </a:r>
            <a:br/>
            <a:r>
              <a:t>Translation - Semantics, Jacob</a:t>
            </a:r>
            <a:br/>
            <a:r>
              <a:t>SysML2 - profile, Oystein/Geza/Jerker</a:t>
            </a:r>
            <a:br/>
            <a:r>
              <a:t>C# and .net library</a:t>
            </a:r>
            <a:br/>
            <a:r>
              <a:t>Safety Manager, Mirren/Daniela (on-hold)</a:t>
            </a:r>
            <a:br/>
            <a:r>
              <a:t>Kura and Kapua, Paolo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on engineering</a:t>
            </a:r>
            <a:br/>
            <a:r>
              <a:t>Engineering process, Jan/Gianvito</a:t>
            </a:r>
            <a:br/>
            <a:r>
              <a:t>Engineering tool chain, Marek/Federico</a:t>
            </a:r>
            <a:br/>
            <a:r>
              <a:t>Engineering tools, Hans/Pal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Updates on training</a:t>
            </a:r>
            <a:br/>
            <a:r>
              <a:t>Training, HW, SW, literature, Mattheui/Emmanuel/Mats</a:t>
            </a:r>
            <a:br/>
            <a:r>
              <a:t>Training tool, Sebastian/Marcello/Saadia</a:t>
            </a:r>
            <a:br/>
          </a:p>
          <a:p>
            <a:pPr marL="156314" indent="-156314" defTabSz="397763">
              <a:spcBef>
                <a:spcPts val="0"/>
              </a:spcBef>
              <a:buSzPct val="100000"/>
              <a:buAutoNum type="arabicParenR" startAt="1"/>
              <a:defRPr sz="1218">
                <a:latin typeface="+mj-lt"/>
                <a:ea typeface="+mj-ea"/>
                <a:cs typeface="+mj-cs"/>
                <a:sym typeface="Avenir Roman"/>
              </a:defRPr>
            </a:pPr>
            <a:r>
              <a:t>Next telco June 22</a:t>
            </a:r>
            <a:br/>
            <a:r>
              <a:t>Feature contributions: </a:t>
            </a:r>
            <a:br/>
            <a:r>
              <a:t>OPC-UA, Aparajita</a:t>
            </a:r>
            <a:br/>
            <a:r>
              <a:t>NodeRed by Beia</a:t>
            </a:r>
            <a:br/>
            <a:r>
              <a:t>Tool interoperability Ropardo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lide Number"/>
          <p:cNvSpPr txBox="1"/>
          <p:nvPr>
            <p:ph type="sldNum" sz="quarter" idx="4294967295"/>
          </p:nvPr>
        </p:nvSpPr>
        <p:spPr>
          <a:xfrm>
            <a:off x="8773342" y="197586"/>
            <a:ext cx="168507" cy="228509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3" name="Agenda"/>
          <p:cNvSpPr txBox="1"/>
          <p:nvPr>
            <p:ph type="title"/>
          </p:nvPr>
        </p:nvSpPr>
        <p:spPr>
          <a:xfrm>
            <a:off x="799888" y="155012"/>
            <a:ext cx="7444938" cy="687245"/>
          </a:xfrm>
          <a:prstGeom prst="rect">
            <a:avLst/>
          </a:prstGeom>
        </p:spPr>
        <p:txBody>
          <a:bodyPr/>
          <a:lstStyle/>
          <a:p>
            <a:pPr/>
            <a:r>
              <a:t>MoM</a:t>
            </a:r>
          </a:p>
        </p:txBody>
      </p:sp>
      <p:sp>
        <p:nvSpPr>
          <p:cNvPr id="254" name="1) Arrowhead Framework summer school assignment presentations, Sept 29 9-12 and Oct 6 13-15…"/>
          <p:cNvSpPr txBox="1"/>
          <p:nvPr>
            <p:ph type="body" idx="1"/>
          </p:nvPr>
        </p:nvSpPr>
        <p:spPr>
          <a:xfrm>
            <a:off x="664807" y="872527"/>
            <a:ext cx="7444937" cy="4542188"/>
          </a:xfrm>
          <a:prstGeom prst="rect">
            <a:avLst/>
          </a:prstGeom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/>
          <a:lstStyle/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Sign up for the Eclipse Arrowhead mailing list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arrowhead-dev@eclipse.org</a:t>
            </a:r>
            <a:br/>
            <a:r>
              <a:t>at</a:t>
            </a:r>
            <a:b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https://accounts.eclipse.org/mailing-list/arrowhead-dev</a:t>
            </a:r>
            <a:br/>
          </a:p>
          <a:p>
            <a:pPr marL="320842" indent="-320842">
              <a:spcBef>
                <a:spcPts val="0"/>
              </a:spcBef>
              <a:buSzPct val="100000"/>
              <a:buAutoNum type="arabicPeriod" startAt="10"/>
              <a:defRPr sz="1800">
                <a:latin typeface="+mj-lt"/>
                <a:ea typeface="+mj-ea"/>
                <a:cs typeface="+mj-cs"/>
                <a:sym typeface="Avenir Roman"/>
              </a:defRPr>
            </a:pPr>
            <a:r>
              <a:t>MoM at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www.github.com/exclipse-arrowhead/roadmap</a:t>
            </a:r>
            <a:br/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