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ur02.safelinks.protection.outlook.com/?url=https://www.arrowhead.eu/media/1260/aht-invitation-final.pdf&amp;data=04%7C01%7C%7C86b389a0f66a4acaf1ff08d9fabcbecb%7C5453408ba6cd4c1e8b1018b500fb544e%7C1%7C0%7C637816519344122157%7CUnknown%7CTWFpbGZsb3d8eyJWIjoiMC4wLjAwMDAiLCJQIjoiV2luMzIiLCJBTiI6Ik1haWwiLCJXVCI6Mn0=%7C2000&amp;sdata=hPfLBCl8zeTScB+WMm7NCxfPxff+YJVnjEnBAlpI9VM=&amp;reserved=0" TargetMode="External"/><Relationship Id="rId3" Type="http://schemas.openxmlformats.org/officeDocument/2006/relationships/hyperlink" Target="https://eur02.safelinks.protection.outlook.com/?url=https%3A%2F%2Fintranet.inside-association.eu%2Fregister%2F76&amp;data=04%7C01%7C%7C86b389a0f66a4acaf1ff08d9fabcbecb%7C5453408ba6cd4c1e8b1018b500fb544e%7C1%7C0%7C637816519344122157%7CUnknown%7CTWFpbGZsb3d8eyJWIjoiMC4wLjAwMDAiLCJQIjoiV2luMzIiLCJBTiI6Ik1haWwiLCJXVCI6Mn0%3D%7C2000&amp;sdata=r2hcVQwZOqI9xCAhpN4ipWRl5El0BkCihtk3ytfmIvk%3D&amp;reserved=0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22-03-29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commercial eco system webinar, Kjell, Jerker</a:t>
            </a:r>
            <a:br/>
            <a:r>
              <a:t>Please register for the Arrowhead Ecosystem webinar 30 March, 14:00 CET</a:t>
            </a:r>
          </a:p>
          <a:p>
            <a:pPr marL="429768" indent="-298450" defTabSz="429768">
              <a:spcBef>
                <a:spcPts val="0"/>
              </a:spcBef>
              <a:buClr>
                <a:srgbClr val="0563C1"/>
              </a:buClr>
              <a:buSzPct val="100000"/>
              <a:buFont typeface="Helvetica"/>
              <a:buChar char="•"/>
              <a:defRPr sz="939" u="sng">
                <a:solidFill>
                  <a:srgbClr val="0563C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Full program</a:t>
            </a:r>
            <a:endParaRPr u="none">
              <a:solidFill>
                <a:srgbClr val="000000"/>
              </a:solidFill>
            </a:endParaRPr>
          </a:p>
          <a:p>
            <a:pPr marL="429768" indent="-298450" defTabSz="429768">
              <a:spcBef>
                <a:spcPts val="0"/>
              </a:spcBef>
              <a:buClr>
                <a:srgbClr val="0563C1"/>
              </a:buClr>
              <a:buSzPct val="100000"/>
              <a:buFont typeface="Helvetica"/>
              <a:buChar char="•"/>
              <a:defRPr sz="939" u="sng">
                <a:solidFill>
                  <a:srgbClr val="0563C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Registration page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2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presentation: Digital twins by Abdulla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2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v5.0 specifications, Szvetlin</a:t>
            </a:r>
            <a:br/>
            <a:r>
              <a:t>Documentation update wiki etc, Szvetlin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2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2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  <a:r>
              <a:t>QoS, Daniel</a:t>
            </a:r>
            <a:br/>
            <a:r>
              <a:t>Adaptor listing, Mats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2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2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2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Next telco March 29 at 15.30</a:t>
            </a:r>
            <a:br/>
            <a:r>
              <a:t>Next feature presentation: </a:t>
            </a:r>
            <a:br/>
            <a:r>
              <a:t>Sandboxing tool - Hans</a:t>
            </a:r>
            <a:br/>
            <a:r>
              <a:t>Experiences from using Arrowhead -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