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4297680" y="822960"/>
            <a:ext cx="1188360" cy="10969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PTC-Main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8" name="CustomShape 2"/>
          <p:cNvSpPr/>
          <p:nvPr/>
        </p:nvSpPr>
        <p:spPr>
          <a:xfrm>
            <a:off x="5852160" y="3474720"/>
            <a:ext cx="1188360" cy="10969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PTC-2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9" name="CustomShape 3"/>
          <p:cNvSpPr/>
          <p:nvPr/>
        </p:nvSpPr>
        <p:spPr>
          <a:xfrm>
            <a:off x="3200400" y="3383280"/>
            <a:ext cx="1188360" cy="10969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PTC-1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0" name="Line 4"/>
          <p:cNvSpPr/>
          <p:nvPr/>
        </p:nvSpPr>
        <p:spPr>
          <a:xfrm flipV="1">
            <a:off x="3840480" y="1828800"/>
            <a:ext cx="640080" cy="14630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Line 5"/>
          <p:cNvSpPr/>
          <p:nvPr/>
        </p:nvSpPr>
        <p:spPr>
          <a:xfrm>
            <a:off x="4387680" y="3961440"/>
            <a:ext cx="1374480" cy="324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LibreOffice/6.4.4.2$Linux_X86_64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2021-12-09T13:46:00Z</dcterms:created>
  <dc:creator/>
  <dc:description/>
  <dc:language>en-US</dc:language>
  <cp:lastModifiedBy/>
  <dcterms:modified xsi:type="dcterms:W3CDTF">2021-12-09T13:55:36Z</dcterms:modified>
  <cp:revision>3</cp:revision>
  <dc:subject/>
  <dc:title/>
</cp:coreProperties>
</file>