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ppt/_rels/presentation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slideLayout11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presentation.xml" ContentType="application/vnd.openxmlformats-officedocument.presentationml.presentation.main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567055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5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357156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4"/>
          <p:cNvSpPr>
            <a:spLocks noGrp="1"/>
          </p:cNvSpPr>
          <p:nvPr>
            <p:ph type="body"/>
          </p:nvPr>
        </p:nvSpPr>
        <p:spPr>
          <a:xfrm>
            <a:off x="6639120" y="132660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5"/>
          <p:cNvSpPr>
            <a:spLocks noGrp="1"/>
          </p:cNvSpPr>
          <p:nvPr>
            <p:ph type="body"/>
          </p:nvPr>
        </p:nvSpPr>
        <p:spPr>
          <a:xfrm>
            <a:off x="50400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6"/>
          <p:cNvSpPr>
            <a:spLocks noGrp="1"/>
          </p:cNvSpPr>
          <p:nvPr>
            <p:ph type="body"/>
          </p:nvPr>
        </p:nvSpPr>
        <p:spPr>
          <a:xfrm>
            <a:off x="357156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7"/>
          <p:cNvSpPr>
            <a:spLocks noGrp="1"/>
          </p:cNvSpPr>
          <p:nvPr>
            <p:ph type="body"/>
          </p:nvPr>
        </p:nvSpPr>
        <p:spPr>
          <a:xfrm>
            <a:off x="6639120" y="3044520"/>
            <a:ext cx="292104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" name="PlaceHolder 2"/>
          <p:cNvSpPr>
            <a:spLocks noGrp="1"/>
          </p:cNvSpPr>
          <p:nvPr>
            <p:ph type="subTitle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907200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subTitle"/>
          </p:nvPr>
        </p:nvSpPr>
        <p:spPr>
          <a:xfrm>
            <a:off x="504000" y="226080"/>
            <a:ext cx="9071280" cy="43866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1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2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32886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304452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326600"/>
            <a:ext cx="442692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04000" y="3044520"/>
            <a:ext cx="9072000" cy="156852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226080"/>
            <a:ext cx="9071280" cy="9460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1800" spc="-1" strike="noStrike">
                <a:latin typeface="Arial"/>
              </a:rPr>
              <a:t>Click to edit the title text format</a:t>
            </a:r>
            <a:endParaRPr b="0" lang="en-US" sz="18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CustomShape 1"/>
          <p:cNvSpPr/>
          <p:nvPr/>
        </p:nvSpPr>
        <p:spPr>
          <a:xfrm>
            <a:off x="4297680" y="822960"/>
            <a:ext cx="1188360" cy="1096920"/>
          </a:xfrm>
          <a:prstGeom prst="ellipse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  <a:ea typeface="DejaVu Sans"/>
              </a:rPr>
              <a:t>PTC-Main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38" name="CustomShape 2"/>
          <p:cNvSpPr/>
          <p:nvPr/>
        </p:nvSpPr>
        <p:spPr>
          <a:xfrm>
            <a:off x="5852160" y="3474720"/>
            <a:ext cx="1188360" cy="1096920"/>
          </a:xfrm>
          <a:prstGeom prst="ellipse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  <a:ea typeface="DejaVu Sans"/>
              </a:rPr>
              <a:t>PTC-2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39" name="CustomShape 3"/>
          <p:cNvSpPr/>
          <p:nvPr/>
        </p:nvSpPr>
        <p:spPr>
          <a:xfrm>
            <a:off x="3200400" y="3383280"/>
            <a:ext cx="1188360" cy="1096920"/>
          </a:xfrm>
          <a:prstGeom prst="ellipse">
            <a:avLst/>
          </a:pr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  <a:ea typeface="DejaVu Sans"/>
              </a:rPr>
              <a:t>PTC-1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40" name="Line 4"/>
          <p:cNvSpPr/>
          <p:nvPr/>
        </p:nvSpPr>
        <p:spPr>
          <a:xfrm flipV="1">
            <a:off x="3840480" y="1828800"/>
            <a:ext cx="640080" cy="146304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1" name="Line 5"/>
          <p:cNvSpPr/>
          <p:nvPr/>
        </p:nvSpPr>
        <p:spPr>
          <a:xfrm>
            <a:off x="4387680" y="3961440"/>
            <a:ext cx="1374480" cy="3240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</TotalTime>
  <Application>LibreOffice/6.4.4.2$Linux_X86_64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2021-12-09T13:46:00Z</dcterms:created>
  <dc:creator/>
  <dc:description/>
  <dc:language>en-US</dc:language>
  <cp:lastModifiedBy/>
  <dcterms:modified xsi:type="dcterms:W3CDTF">2021-12-09T13:55:36Z</dcterms:modified>
  <cp:revision>3</cp:revision>
  <dc:subject/>
  <dc:title/>
</cp:coreProperties>
</file>